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7" r:id="rId23"/>
    <p:sldId id="278" r:id="rId24"/>
    <p:sldId id="280" r:id="rId25"/>
    <p:sldId id="279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297" r:id="rId42"/>
    <p:sldId id="298" r:id="rId43"/>
    <p:sldId id="299" r:id="rId44"/>
    <p:sldId id="300" r:id="rId45"/>
    <p:sldId id="302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59218-817C-48F5-9B67-69595DD774CD}" v="16790" dt="2020-04-10T08:20:56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UNG, Man Fung" userId="c2efe23a-237e-426b-af84-62a7944aa187" providerId="ADAL" clId="{88859218-817C-48F5-9B67-69595DD774CD}"/>
    <pc:docChg chg="undo redo custSel mod addSld delSld modSld sldOrd">
      <pc:chgData name="LEUNG, Man Fung" userId="c2efe23a-237e-426b-af84-62a7944aa187" providerId="ADAL" clId="{88859218-817C-48F5-9B67-69595DD774CD}" dt="2020-04-10T08:40:14.770" v="27502" actId="20577"/>
      <pc:docMkLst>
        <pc:docMk/>
      </pc:docMkLst>
      <pc:sldChg chg="modSp mod">
        <pc:chgData name="LEUNG, Man Fung" userId="c2efe23a-237e-426b-af84-62a7944aa187" providerId="ADAL" clId="{88859218-817C-48F5-9B67-69595DD774CD}" dt="2020-04-03T07:53:27.064" v="4947" actId="6549"/>
        <pc:sldMkLst>
          <pc:docMk/>
          <pc:sldMk cId="658851647" sldId="257"/>
        </pc:sldMkLst>
        <pc:spChg chg="mod">
          <ac:chgData name="LEUNG, Man Fung" userId="c2efe23a-237e-426b-af84-62a7944aa187" providerId="ADAL" clId="{88859218-817C-48F5-9B67-69595DD774CD}" dt="2020-04-03T07:53:27.064" v="4947" actId="6549"/>
          <ac:spMkLst>
            <pc:docMk/>
            <pc:sldMk cId="658851647" sldId="257"/>
            <ac:spMk id="3" creationId="{576D64FF-4CF1-4525-A528-661D25370314}"/>
          </ac:spMkLst>
        </pc:spChg>
      </pc:sldChg>
      <pc:sldChg chg="modSp mod">
        <pc:chgData name="LEUNG, Man Fung" userId="c2efe23a-237e-426b-af84-62a7944aa187" providerId="ADAL" clId="{88859218-817C-48F5-9B67-69595DD774CD}" dt="2020-04-06T15:05:39.829" v="9397" actId="6549"/>
        <pc:sldMkLst>
          <pc:docMk/>
          <pc:sldMk cId="4016073028" sldId="258"/>
        </pc:sldMkLst>
        <pc:spChg chg="mod">
          <ac:chgData name="LEUNG, Man Fung" userId="c2efe23a-237e-426b-af84-62a7944aa187" providerId="ADAL" clId="{88859218-817C-48F5-9B67-69595DD774CD}" dt="2020-04-06T15:05:39.829" v="9397" actId="6549"/>
          <ac:spMkLst>
            <pc:docMk/>
            <pc:sldMk cId="4016073028" sldId="258"/>
            <ac:spMk id="3" creationId="{BEAC74E4-C84D-4A6A-87E4-F948F601EFA6}"/>
          </ac:spMkLst>
        </pc:spChg>
      </pc:sldChg>
      <pc:sldChg chg="addSp delSp modSp mod">
        <pc:chgData name="LEUNG, Man Fung" userId="c2efe23a-237e-426b-af84-62a7944aa187" providerId="ADAL" clId="{88859218-817C-48F5-9B67-69595DD774CD}" dt="2020-04-08T09:54:44.681" v="20418" actId="26606"/>
        <pc:sldMkLst>
          <pc:docMk/>
          <pc:sldMk cId="509339035" sldId="259"/>
        </pc:sldMkLst>
        <pc:spChg chg="mod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2" creationId="{2EB8ACCE-1D2A-4114-845B-EF0288770DEC}"/>
          </ac:spMkLst>
        </pc:spChg>
        <pc:spChg chg="mod ord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4" creationId="{8100AEC5-9C44-4DE5-911B-7D092E9FCD3A}"/>
          </ac:spMkLst>
        </pc:spChg>
        <pc:spChg chg="mod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5" creationId="{099541BA-E7C3-42B2-8CDC-7FC38C16C989}"/>
          </ac:spMkLst>
        </pc:spChg>
        <pc:spChg chg="del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14" creationId="{F6B7BFBD-C488-4B5B-ABE5-8256F3FFB048}"/>
          </ac:spMkLst>
        </pc:spChg>
        <pc:spChg chg="del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16" creationId="{2BA7674F-A261-445A-AE3A-A0AA30620EC8}"/>
          </ac:spMkLst>
        </pc:spChg>
        <pc:spChg chg="del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18" creationId="{BA53A58C-A067-4B87-B48C-CB90C1FA0FEE}"/>
          </ac:spMkLst>
        </pc:spChg>
        <pc:spChg chg="add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27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29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8T09:54:44.681" v="20418" actId="26606"/>
          <ac:spMkLst>
            <pc:docMk/>
            <pc:sldMk cId="509339035" sldId="259"/>
            <ac:spMk id="31" creationId="{BA53A58C-A067-4B87-B48C-CB90C1FA0FEE}"/>
          </ac:spMkLst>
        </pc:spChg>
        <pc:grpChg chg="del">
          <ac:chgData name="LEUNG, Man Fung" userId="c2efe23a-237e-426b-af84-62a7944aa187" providerId="ADAL" clId="{88859218-817C-48F5-9B67-69595DD774CD}" dt="2020-04-08T09:54:44.681" v="20418" actId="26606"/>
          <ac:grpSpMkLst>
            <pc:docMk/>
            <pc:sldMk cId="509339035" sldId="259"/>
            <ac:grpSpMk id="10" creationId="{8C89EA62-F38E-4285-A105-C5E1BD360093}"/>
          </ac:grpSpMkLst>
        </pc:grpChg>
        <pc:grpChg chg="add">
          <ac:chgData name="LEUNG, Man Fung" userId="c2efe23a-237e-426b-af84-62a7944aa187" providerId="ADAL" clId="{88859218-817C-48F5-9B67-69595DD774CD}" dt="2020-04-08T09:54:44.681" v="20418" actId="26606"/>
          <ac:grpSpMkLst>
            <pc:docMk/>
            <pc:sldMk cId="509339035" sldId="259"/>
            <ac:grpSpMk id="23" creationId="{8C89EA62-F38E-4285-A105-C5E1BD360093}"/>
          </ac:grpSpMkLst>
        </pc:grpChg>
      </pc:sldChg>
      <pc:sldChg chg="modSp mod">
        <pc:chgData name="LEUNG, Man Fung" userId="c2efe23a-237e-426b-af84-62a7944aa187" providerId="ADAL" clId="{88859218-817C-48F5-9B67-69595DD774CD}" dt="2020-03-24T17:01:47.728" v="566" actId="20577"/>
        <pc:sldMkLst>
          <pc:docMk/>
          <pc:sldMk cId="1208299407" sldId="260"/>
        </pc:sldMkLst>
        <pc:spChg chg="mod">
          <ac:chgData name="LEUNG, Man Fung" userId="c2efe23a-237e-426b-af84-62a7944aa187" providerId="ADAL" clId="{88859218-817C-48F5-9B67-69595DD774CD}" dt="2020-03-24T17:01:47.728" v="566" actId="20577"/>
          <ac:spMkLst>
            <pc:docMk/>
            <pc:sldMk cId="1208299407" sldId="260"/>
            <ac:spMk id="4" creationId="{7D3E8FA3-A9E6-4543-BF3A-0A9B2FF57AFA}"/>
          </ac:spMkLst>
        </pc:spChg>
        <pc:spChg chg="mod">
          <ac:chgData name="LEUNG, Man Fung" userId="c2efe23a-237e-426b-af84-62a7944aa187" providerId="ADAL" clId="{88859218-817C-48F5-9B67-69595DD774CD}" dt="2020-03-24T16:38:35.755" v="324" actId="20577"/>
          <ac:spMkLst>
            <pc:docMk/>
            <pc:sldMk cId="1208299407" sldId="260"/>
            <ac:spMk id="5" creationId="{38B69AAF-C5AE-4439-A3CB-88C6981AD34E}"/>
          </ac:spMkLst>
        </pc:spChg>
      </pc:sldChg>
      <pc:sldChg chg="modSp add mod">
        <pc:chgData name="LEUNG, Man Fung" userId="c2efe23a-237e-426b-af84-62a7944aa187" providerId="ADAL" clId="{88859218-817C-48F5-9B67-69595DD774CD}" dt="2020-03-24T17:33:42.199" v="735" actId="20577"/>
        <pc:sldMkLst>
          <pc:docMk/>
          <pc:sldMk cId="560797694" sldId="261"/>
        </pc:sldMkLst>
        <pc:spChg chg="mod">
          <ac:chgData name="LEUNG, Man Fung" userId="c2efe23a-237e-426b-af84-62a7944aa187" providerId="ADAL" clId="{88859218-817C-48F5-9B67-69595DD774CD}" dt="2020-03-24T16:46:14.658" v="339" actId="20577"/>
          <ac:spMkLst>
            <pc:docMk/>
            <pc:sldMk cId="560797694" sldId="261"/>
            <ac:spMk id="2" creationId="{BC75EBFC-99DB-4B51-BCF0-81FA13B7784D}"/>
          </ac:spMkLst>
        </pc:spChg>
        <pc:spChg chg="mod">
          <ac:chgData name="LEUNG, Man Fung" userId="c2efe23a-237e-426b-af84-62a7944aa187" providerId="ADAL" clId="{88859218-817C-48F5-9B67-69595DD774CD}" dt="2020-03-24T17:33:42.199" v="735" actId="20577"/>
          <ac:spMkLst>
            <pc:docMk/>
            <pc:sldMk cId="560797694" sldId="261"/>
            <ac:spMk id="3" creationId="{D4D54375-FC71-40D3-BD71-136DF7D8665F}"/>
          </ac:spMkLst>
        </pc:spChg>
      </pc:sldChg>
      <pc:sldChg chg="addSp delSp modSp add mod">
        <pc:chgData name="LEUNG, Man Fung" userId="c2efe23a-237e-426b-af84-62a7944aa187" providerId="ADAL" clId="{88859218-817C-48F5-9B67-69595DD774CD}" dt="2020-03-24T17:56:13.925" v="1317"/>
        <pc:sldMkLst>
          <pc:docMk/>
          <pc:sldMk cId="542049936" sldId="262"/>
        </pc:sldMkLst>
        <pc:spChg chg="mod">
          <ac:chgData name="LEUNG, Man Fung" userId="c2efe23a-237e-426b-af84-62a7944aa187" providerId="ADAL" clId="{88859218-817C-48F5-9B67-69595DD774CD}" dt="2020-03-24T17:35:01.892" v="746" actId="20577"/>
          <ac:spMkLst>
            <pc:docMk/>
            <pc:sldMk cId="542049936" sldId="262"/>
            <ac:spMk id="2" creationId="{76CF5B05-B712-4B06-8A49-90A01A2B1978}"/>
          </ac:spMkLst>
        </pc:spChg>
        <pc:spChg chg="del">
          <ac:chgData name="LEUNG, Man Fung" userId="c2efe23a-237e-426b-af84-62a7944aa187" providerId="ADAL" clId="{88859218-817C-48F5-9B67-69595DD774CD}" dt="2020-03-24T17:35:36.572" v="747" actId="3680"/>
          <ac:spMkLst>
            <pc:docMk/>
            <pc:sldMk cId="542049936" sldId="262"/>
            <ac:spMk id="3" creationId="{C0180C72-7D46-40A7-91EA-D3C6769A7A18}"/>
          </ac:spMkLst>
        </pc:spChg>
        <pc:spChg chg="add mod">
          <ac:chgData name="LEUNG, Man Fung" userId="c2efe23a-237e-426b-af84-62a7944aa187" providerId="ADAL" clId="{88859218-817C-48F5-9B67-69595DD774CD}" dt="2020-03-24T17:52:26.328" v="1251" actId="20577"/>
          <ac:spMkLst>
            <pc:docMk/>
            <pc:sldMk cId="542049936" sldId="262"/>
            <ac:spMk id="6" creationId="{94535F30-E941-4610-BF14-9BE62245A74E}"/>
          </ac:spMkLst>
        </pc:spChg>
        <pc:graphicFrameChg chg="add mod ord modGraphic">
          <ac:chgData name="LEUNG, Man Fung" userId="c2efe23a-237e-426b-af84-62a7944aa187" providerId="ADAL" clId="{88859218-817C-48F5-9B67-69595DD774CD}" dt="2020-03-24T17:56:13.925" v="1317"/>
          <ac:graphicFrameMkLst>
            <pc:docMk/>
            <pc:sldMk cId="542049936" sldId="262"/>
            <ac:graphicFrameMk id="4" creationId="{F828A3EF-23FF-4DC3-821A-262BD83E0C7E}"/>
          </ac:graphicFrameMkLst>
        </pc:graphicFrameChg>
      </pc:sldChg>
      <pc:sldChg chg="addSp delSp modSp add mod setBg">
        <pc:chgData name="LEUNG, Man Fung" userId="c2efe23a-237e-426b-af84-62a7944aa187" providerId="ADAL" clId="{88859218-817C-48F5-9B67-69595DD774CD}" dt="2020-03-24T17:53:16.872" v="1285" actId="20577"/>
        <pc:sldMkLst>
          <pc:docMk/>
          <pc:sldMk cId="3496941920" sldId="263"/>
        </pc:sldMkLst>
        <pc:spChg chg="del">
          <ac:chgData name="LEUNG, Man Fung" userId="c2efe23a-237e-426b-af84-62a7944aa187" providerId="ADAL" clId="{88859218-817C-48F5-9B67-69595DD774CD}" dt="2020-03-24T17:52:48.617" v="1254"/>
          <ac:spMkLst>
            <pc:docMk/>
            <pc:sldMk cId="3496941920" sldId="263"/>
            <ac:spMk id="2" creationId="{4B152421-BD6C-4748-9E23-91156392A391}"/>
          </ac:spMkLst>
        </pc:spChg>
        <pc:spChg chg="del">
          <ac:chgData name="LEUNG, Man Fung" userId="c2efe23a-237e-426b-af84-62a7944aa187" providerId="ADAL" clId="{88859218-817C-48F5-9B67-69595DD774CD}" dt="2020-03-24T17:52:48.617" v="1254"/>
          <ac:spMkLst>
            <pc:docMk/>
            <pc:sldMk cId="3496941920" sldId="263"/>
            <ac:spMk id="3" creationId="{F4BB1605-4A4B-41A2-AA60-0D490AC4AF3E}"/>
          </ac:spMkLst>
        </pc:spChg>
        <pc:spChg chg="add mod">
          <ac:chgData name="LEUNG, Man Fung" userId="c2efe23a-237e-426b-af84-62a7944aa187" providerId="ADAL" clId="{88859218-817C-48F5-9B67-69595DD774CD}" dt="2020-03-24T17:53:10.200" v="1276" actId="20577"/>
          <ac:spMkLst>
            <pc:docMk/>
            <pc:sldMk cId="3496941920" sldId="263"/>
            <ac:spMk id="4" creationId="{B2F05BF5-FD0E-49F1-B1A3-56EF25C4CA58}"/>
          </ac:spMkLst>
        </pc:spChg>
        <pc:spChg chg="add mod">
          <ac:chgData name="LEUNG, Man Fung" userId="c2efe23a-237e-426b-af84-62a7944aa187" providerId="ADAL" clId="{88859218-817C-48F5-9B67-69595DD774CD}" dt="2020-03-24T17:53:16.872" v="1285" actId="20577"/>
          <ac:spMkLst>
            <pc:docMk/>
            <pc:sldMk cId="3496941920" sldId="263"/>
            <ac:spMk id="5" creationId="{A7948702-BA1C-457C-BFCA-AEF8C19555CB}"/>
          </ac:spMkLst>
        </pc:spChg>
        <pc:spChg chg="add">
          <ac:chgData name="LEUNG, Man Fung" userId="c2efe23a-237e-426b-af84-62a7944aa187" providerId="ADAL" clId="{88859218-817C-48F5-9B67-69595DD774CD}" dt="2020-03-24T17:52:52.277" v="1255" actId="26606"/>
          <ac:spMkLst>
            <pc:docMk/>
            <pc:sldMk cId="3496941920" sldId="263"/>
            <ac:spMk id="14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3-24T17:52:52.277" v="1255" actId="26606"/>
          <ac:spMkLst>
            <pc:docMk/>
            <pc:sldMk cId="3496941920" sldId="263"/>
            <ac:spMk id="16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3-24T17:52:52.277" v="1255" actId="26606"/>
          <ac:spMkLst>
            <pc:docMk/>
            <pc:sldMk cId="3496941920" sldId="263"/>
            <ac:spMk id="18" creationId="{BA53A58C-A067-4B87-B48C-CB90C1FA0FEE}"/>
          </ac:spMkLst>
        </pc:spChg>
        <pc:grpChg chg="add">
          <ac:chgData name="LEUNG, Man Fung" userId="c2efe23a-237e-426b-af84-62a7944aa187" providerId="ADAL" clId="{88859218-817C-48F5-9B67-69595DD774CD}" dt="2020-03-24T17:52:52.277" v="1255" actId="26606"/>
          <ac:grpSpMkLst>
            <pc:docMk/>
            <pc:sldMk cId="3496941920" sldId="263"/>
            <ac:grpSpMk id="10" creationId="{8C89EA62-F38E-4285-A105-C5E1BD360093}"/>
          </ac:grpSpMkLst>
        </pc:grpChg>
      </pc:sldChg>
      <pc:sldChg chg="modSp add mod">
        <pc:chgData name="LEUNG, Man Fung" userId="c2efe23a-237e-426b-af84-62a7944aa187" providerId="ADAL" clId="{88859218-817C-48F5-9B67-69595DD774CD}" dt="2020-04-06T15:08:12.726" v="9458" actId="20577"/>
        <pc:sldMkLst>
          <pc:docMk/>
          <pc:sldMk cId="3977357368" sldId="264"/>
        </pc:sldMkLst>
        <pc:spChg chg="mod">
          <ac:chgData name="LEUNG, Man Fung" userId="c2efe23a-237e-426b-af84-62a7944aa187" providerId="ADAL" clId="{88859218-817C-48F5-9B67-69595DD774CD}" dt="2020-03-24T18:02:01.465" v="1404" actId="20577"/>
          <ac:spMkLst>
            <pc:docMk/>
            <pc:sldMk cId="3977357368" sldId="264"/>
            <ac:spMk id="2" creationId="{CA719CD3-7064-4F59-BFB8-F9DB0F9A2540}"/>
          </ac:spMkLst>
        </pc:spChg>
        <pc:spChg chg="mod">
          <ac:chgData name="LEUNG, Man Fung" userId="c2efe23a-237e-426b-af84-62a7944aa187" providerId="ADAL" clId="{88859218-817C-48F5-9B67-69595DD774CD}" dt="2020-04-06T15:08:12.726" v="9458" actId="20577"/>
          <ac:spMkLst>
            <pc:docMk/>
            <pc:sldMk cId="3977357368" sldId="264"/>
            <ac:spMk id="3" creationId="{5CAEBEBE-F628-42E5-94D3-DEC8DF3D210E}"/>
          </ac:spMkLst>
        </pc:spChg>
      </pc:sldChg>
      <pc:sldChg chg="modSp add mod">
        <pc:chgData name="LEUNG, Man Fung" userId="c2efe23a-237e-426b-af84-62a7944aa187" providerId="ADAL" clId="{88859218-817C-48F5-9B67-69595DD774CD}" dt="2020-04-06T15:08:09.218" v="9457" actId="20577"/>
        <pc:sldMkLst>
          <pc:docMk/>
          <pc:sldMk cId="696655599" sldId="265"/>
        </pc:sldMkLst>
        <pc:spChg chg="mod">
          <ac:chgData name="LEUNG, Man Fung" userId="c2efe23a-237e-426b-af84-62a7944aa187" providerId="ADAL" clId="{88859218-817C-48F5-9B67-69595DD774CD}" dt="2020-03-24T19:18:50.909" v="2754" actId="20577"/>
          <ac:spMkLst>
            <pc:docMk/>
            <pc:sldMk cId="696655599" sldId="265"/>
            <ac:spMk id="2" creationId="{E9101B01-293D-4431-A970-983CF969BBA8}"/>
          </ac:spMkLst>
        </pc:spChg>
        <pc:spChg chg="mod">
          <ac:chgData name="LEUNG, Man Fung" userId="c2efe23a-237e-426b-af84-62a7944aa187" providerId="ADAL" clId="{88859218-817C-48F5-9B67-69595DD774CD}" dt="2020-04-06T15:08:09.218" v="9457" actId="20577"/>
          <ac:spMkLst>
            <pc:docMk/>
            <pc:sldMk cId="696655599" sldId="265"/>
            <ac:spMk id="3" creationId="{028B9779-ECD8-4197-82B8-0EDB3CDE01FC}"/>
          </ac:spMkLst>
        </pc:spChg>
      </pc:sldChg>
      <pc:sldChg chg="modSp add mod">
        <pc:chgData name="LEUNG, Man Fung" userId="c2efe23a-237e-426b-af84-62a7944aa187" providerId="ADAL" clId="{88859218-817C-48F5-9B67-69595DD774CD}" dt="2020-04-05T17:42:04.749" v="6626" actId="20577"/>
        <pc:sldMkLst>
          <pc:docMk/>
          <pc:sldMk cId="2698416173" sldId="266"/>
        </pc:sldMkLst>
        <pc:spChg chg="mod">
          <ac:chgData name="LEUNG, Man Fung" userId="c2efe23a-237e-426b-af84-62a7944aa187" providerId="ADAL" clId="{88859218-817C-48F5-9B67-69595DD774CD}" dt="2020-03-24T19:19:00.927" v="2764" actId="20577"/>
          <ac:spMkLst>
            <pc:docMk/>
            <pc:sldMk cId="2698416173" sldId="266"/>
            <ac:spMk id="2" creationId="{A566BDAC-40DF-40A1-A559-84EE77C3D5E7}"/>
          </ac:spMkLst>
        </pc:spChg>
        <pc:spChg chg="mod">
          <ac:chgData name="LEUNG, Man Fung" userId="c2efe23a-237e-426b-af84-62a7944aa187" providerId="ADAL" clId="{88859218-817C-48F5-9B67-69595DD774CD}" dt="2020-04-05T17:42:04.749" v="6626" actId="20577"/>
          <ac:spMkLst>
            <pc:docMk/>
            <pc:sldMk cId="2698416173" sldId="266"/>
            <ac:spMk id="3" creationId="{5BEB64B2-8569-4536-ADC9-B40AC9DB4425}"/>
          </ac:spMkLst>
        </pc:spChg>
      </pc:sldChg>
      <pc:sldChg chg="modSp">
        <pc:chgData name="LEUNG, Man Fung" userId="c2efe23a-237e-426b-af84-62a7944aa187" providerId="ADAL" clId="{88859218-817C-48F5-9B67-69595DD774CD}" dt="2020-04-03T05:18:51.962" v="4546" actId="20577"/>
        <pc:sldMkLst>
          <pc:docMk/>
          <pc:sldMk cId="3501270365" sldId="267"/>
        </pc:sldMkLst>
        <pc:spChg chg="mod">
          <ac:chgData name="LEUNG, Man Fung" userId="c2efe23a-237e-426b-af84-62a7944aa187" providerId="ADAL" clId="{88859218-817C-48F5-9B67-69595DD774CD}" dt="2020-04-03T05:18:51.962" v="4546" actId="20577"/>
          <ac:spMkLst>
            <pc:docMk/>
            <pc:sldMk cId="3501270365" sldId="267"/>
            <ac:spMk id="3" creationId="{B8377705-07C0-4636-A12B-3732E1E11177}"/>
          </ac:spMkLst>
        </pc:spChg>
      </pc:sldChg>
      <pc:sldChg chg="addSp delSp modSp mod">
        <pc:chgData name="LEUNG, Man Fung" userId="c2efe23a-237e-426b-af84-62a7944aa187" providerId="ADAL" clId="{88859218-817C-48F5-9B67-69595DD774CD}" dt="2020-04-08T09:54:53.015" v="20419" actId="26606"/>
        <pc:sldMkLst>
          <pc:docMk/>
          <pc:sldMk cId="3094760265" sldId="269"/>
        </pc:sldMkLst>
        <pc:spChg chg="mod ord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4" creationId="{59716E11-3973-4E40-A9F1-3ECF5FEF0276}"/>
          </ac:spMkLst>
        </pc:spChg>
        <pc:spChg chg="mod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5" creationId="{B10E4882-26D4-4541-8883-A8AEDD82957D}"/>
          </ac:spMkLst>
        </pc:spChg>
        <pc:spChg chg="mod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6" creationId="{21886603-6F71-4770-AD7F-16951DE16BDA}"/>
          </ac:spMkLst>
        </pc:spChg>
        <pc:spChg chg="del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14" creationId="{F6B7BFBD-C488-4B5B-ABE5-8256F3FFB048}"/>
          </ac:spMkLst>
        </pc:spChg>
        <pc:spChg chg="del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16" creationId="{2BA7674F-A261-445A-AE3A-A0AA30620EC8}"/>
          </ac:spMkLst>
        </pc:spChg>
        <pc:spChg chg="del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18" creationId="{BA53A58C-A067-4B87-B48C-CB90C1FA0FEE}"/>
          </ac:spMkLst>
        </pc:spChg>
        <pc:spChg chg="add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27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29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8T09:54:53.015" v="20419" actId="26606"/>
          <ac:spMkLst>
            <pc:docMk/>
            <pc:sldMk cId="3094760265" sldId="269"/>
            <ac:spMk id="31" creationId="{BA53A58C-A067-4B87-B48C-CB90C1FA0FEE}"/>
          </ac:spMkLst>
        </pc:spChg>
        <pc:grpChg chg="del">
          <ac:chgData name="LEUNG, Man Fung" userId="c2efe23a-237e-426b-af84-62a7944aa187" providerId="ADAL" clId="{88859218-817C-48F5-9B67-69595DD774CD}" dt="2020-04-08T09:54:53.015" v="20419" actId="26606"/>
          <ac:grpSpMkLst>
            <pc:docMk/>
            <pc:sldMk cId="3094760265" sldId="269"/>
            <ac:grpSpMk id="10" creationId="{8C89EA62-F38E-4285-A105-C5E1BD360093}"/>
          </ac:grpSpMkLst>
        </pc:grpChg>
        <pc:grpChg chg="add">
          <ac:chgData name="LEUNG, Man Fung" userId="c2efe23a-237e-426b-af84-62a7944aa187" providerId="ADAL" clId="{88859218-817C-48F5-9B67-69595DD774CD}" dt="2020-04-08T09:54:53.015" v="20419" actId="26606"/>
          <ac:grpSpMkLst>
            <pc:docMk/>
            <pc:sldMk cId="3094760265" sldId="269"/>
            <ac:grpSpMk id="23" creationId="{8C89EA62-F38E-4285-A105-C5E1BD360093}"/>
          </ac:grpSpMkLst>
        </pc:grpChg>
      </pc:sldChg>
      <pc:sldChg chg="modSp mod">
        <pc:chgData name="LEUNG, Man Fung" userId="c2efe23a-237e-426b-af84-62a7944aa187" providerId="ADAL" clId="{88859218-817C-48F5-9B67-69595DD774CD}" dt="2020-04-06T05:12:02.753" v="7140" actId="20577"/>
        <pc:sldMkLst>
          <pc:docMk/>
          <pc:sldMk cId="3497006880" sldId="272"/>
        </pc:sldMkLst>
        <pc:spChg chg="mod">
          <ac:chgData name="LEUNG, Man Fung" userId="c2efe23a-237e-426b-af84-62a7944aa187" providerId="ADAL" clId="{88859218-817C-48F5-9B67-69595DD774CD}" dt="2020-04-02T19:16:59.334" v="4082" actId="20577"/>
          <ac:spMkLst>
            <pc:docMk/>
            <pc:sldMk cId="3497006880" sldId="272"/>
            <ac:spMk id="4" creationId="{8D051909-080D-495A-B66A-07285A917512}"/>
          </ac:spMkLst>
        </pc:spChg>
        <pc:spChg chg="mod">
          <ac:chgData name="LEUNG, Man Fung" userId="c2efe23a-237e-426b-af84-62a7944aa187" providerId="ADAL" clId="{88859218-817C-48F5-9B67-69595DD774CD}" dt="2020-04-06T05:12:02.753" v="7140" actId="20577"/>
          <ac:spMkLst>
            <pc:docMk/>
            <pc:sldMk cId="3497006880" sldId="272"/>
            <ac:spMk id="5" creationId="{C48B73E1-04D1-4D3A-864B-85F6DFB14236}"/>
          </ac:spMkLst>
        </pc:spChg>
      </pc:sldChg>
      <pc:sldChg chg="modSp add mod">
        <pc:chgData name="LEUNG, Man Fung" userId="c2efe23a-237e-426b-af84-62a7944aa187" providerId="ADAL" clId="{88859218-817C-48F5-9B67-69595DD774CD}" dt="2020-04-03T08:24:57.179" v="4973" actId="20577"/>
        <pc:sldMkLst>
          <pc:docMk/>
          <pc:sldMk cId="3717813386" sldId="273"/>
        </pc:sldMkLst>
        <pc:spChg chg="mod">
          <ac:chgData name="LEUNG, Man Fung" userId="c2efe23a-237e-426b-af84-62a7944aa187" providerId="ADAL" clId="{88859218-817C-48F5-9B67-69595DD774CD}" dt="2020-04-02T17:52:57.056" v="2812"/>
          <ac:spMkLst>
            <pc:docMk/>
            <pc:sldMk cId="3717813386" sldId="273"/>
            <ac:spMk id="2" creationId="{D30D351D-739C-40CE-A149-2C24C41F7C8E}"/>
          </ac:spMkLst>
        </pc:spChg>
        <pc:spChg chg="mod">
          <ac:chgData name="LEUNG, Man Fung" userId="c2efe23a-237e-426b-af84-62a7944aa187" providerId="ADAL" clId="{88859218-817C-48F5-9B67-69595DD774CD}" dt="2020-04-03T08:24:57.179" v="4973" actId="20577"/>
          <ac:spMkLst>
            <pc:docMk/>
            <pc:sldMk cId="3717813386" sldId="273"/>
            <ac:spMk id="3" creationId="{92B8E7AE-6348-480A-96BB-E7329CDBD779}"/>
          </ac:spMkLst>
        </pc:spChg>
      </pc:sldChg>
      <pc:sldChg chg="modSp add del mod">
        <pc:chgData name="LEUNG, Man Fung" userId="c2efe23a-237e-426b-af84-62a7944aa187" providerId="ADAL" clId="{88859218-817C-48F5-9B67-69595DD774CD}" dt="2020-04-02T18:32:28.744" v="3467" actId="47"/>
        <pc:sldMkLst>
          <pc:docMk/>
          <pc:sldMk cId="223463261" sldId="274"/>
        </pc:sldMkLst>
        <pc:spChg chg="mod">
          <ac:chgData name="LEUNG, Man Fung" userId="c2efe23a-237e-426b-af84-62a7944aa187" providerId="ADAL" clId="{88859218-817C-48F5-9B67-69595DD774CD}" dt="2020-04-02T18:18:11.831" v="3294" actId="20577"/>
          <ac:spMkLst>
            <pc:docMk/>
            <pc:sldMk cId="223463261" sldId="274"/>
            <ac:spMk id="2" creationId="{4D17BA16-466C-4177-92D1-CE042A872261}"/>
          </ac:spMkLst>
        </pc:spChg>
        <pc:spChg chg="mod">
          <ac:chgData name="LEUNG, Man Fung" userId="c2efe23a-237e-426b-af84-62a7944aa187" providerId="ADAL" clId="{88859218-817C-48F5-9B67-69595DD774CD}" dt="2020-04-02T18:26:30.853" v="3466" actId="20577"/>
          <ac:spMkLst>
            <pc:docMk/>
            <pc:sldMk cId="223463261" sldId="274"/>
            <ac:spMk id="3" creationId="{3240DC3A-41F9-4053-866A-0656EE10DDD7}"/>
          </ac:spMkLst>
        </pc:spChg>
      </pc:sldChg>
      <pc:sldChg chg="modSp add mod">
        <pc:chgData name="LEUNG, Man Fung" userId="c2efe23a-237e-426b-af84-62a7944aa187" providerId="ADAL" clId="{88859218-817C-48F5-9B67-69595DD774CD}" dt="2020-04-03T09:31:56.957" v="5174" actId="20577"/>
        <pc:sldMkLst>
          <pc:docMk/>
          <pc:sldMk cId="3955407526" sldId="274"/>
        </pc:sldMkLst>
        <pc:spChg chg="mod">
          <ac:chgData name="LEUNG, Man Fung" userId="c2efe23a-237e-426b-af84-62a7944aa187" providerId="ADAL" clId="{88859218-817C-48F5-9B67-69595DD774CD}" dt="2020-04-03T05:28:00.143" v="4692" actId="20577"/>
          <ac:spMkLst>
            <pc:docMk/>
            <pc:sldMk cId="3955407526" sldId="274"/>
            <ac:spMk id="2" creationId="{4ADCB0B9-B0E6-4D69-B70A-5D246AD854A8}"/>
          </ac:spMkLst>
        </pc:spChg>
        <pc:spChg chg="mod">
          <ac:chgData name="LEUNG, Man Fung" userId="c2efe23a-237e-426b-af84-62a7944aa187" providerId="ADAL" clId="{88859218-817C-48F5-9B67-69595DD774CD}" dt="2020-04-03T09:31:56.957" v="5174" actId="20577"/>
          <ac:spMkLst>
            <pc:docMk/>
            <pc:sldMk cId="3955407526" sldId="274"/>
            <ac:spMk id="3" creationId="{EF37EA30-7459-4B3F-A45B-03CCDEBB3511}"/>
          </ac:spMkLst>
        </pc:spChg>
      </pc:sldChg>
      <pc:sldChg chg="modSp add mod">
        <pc:chgData name="LEUNG, Man Fung" userId="c2efe23a-237e-426b-af84-62a7944aa187" providerId="ADAL" clId="{88859218-817C-48F5-9B67-69595DD774CD}" dt="2020-04-05T17:37:20.983" v="6615" actId="20577"/>
        <pc:sldMkLst>
          <pc:docMk/>
          <pc:sldMk cId="1488578478" sldId="275"/>
        </pc:sldMkLst>
        <pc:spChg chg="mod">
          <ac:chgData name="LEUNG, Man Fung" userId="c2efe23a-237e-426b-af84-62a7944aa187" providerId="ADAL" clId="{88859218-817C-48F5-9B67-69595DD774CD}" dt="2020-04-03T05:47:15.464" v="4827" actId="20577"/>
          <ac:spMkLst>
            <pc:docMk/>
            <pc:sldMk cId="1488578478" sldId="275"/>
            <ac:spMk id="2" creationId="{1628DDBC-FF96-4FB2-94FF-E0C47FF6C25F}"/>
          </ac:spMkLst>
        </pc:spChg>
        <pc:spChg chg="mod">
          <ac:chgData name="LEUNG, Man Fung" userId="c2efe23a-237e-426b-af84-62a7944aa187" providerId="ADAL" clId="{88859218-817C-48F5-9B67-69595DD774CD}" dt="2020-04-05T17:37:20.983" v="6615" actId="20577"/>
          <ac:spMkLst>
            <pc:docMk/>
            <pc:sldMk cId="1488578478" sldId="275"/>
            <ac:spMk id="3" creationId="{28DD2A83-3C41-4229-8D63-A44FCE8E4861}"/>
          </ac:spMkLst>
        </pc:spChg>
      </pc:sldChg>
      <pc:sldChg chg="modSp add mod">
        <pc:chgData name="LEUNG, Man Fung" userId="c2efe23a-237e-426b-af84-62a7944aa187" providerId="ADAL" clId="{88859218-817C-48F5-9B67-69595DD774CD}" dt="2020-04-03T09:40:47.999" v="5196" actId="20577"/>
        <pc:sldMkLst>
          <pc:docMk/>
          <pc:sldMk cId="2292841156" sldId="276"/>
        </pc:sldMkLst>
        <pc:spChg chg="mod">
          <ac:chgData name="LEUNG, Man Fung" userId="c2efe23a-237e-426b-af84-62a7944aa187" providerId="ADAL" clId="{88859218-817C-48F5-9B67-69595DD774CD}" dt="2020-04-03T09:40:47.999" v="5196" actId="20577"/>
          <ac:spMkLst>
            <pc:docMk/>
            <pc:sldMk cId="2292841156" sldId="276"/>
            <ac:spMk id="2" creationId="{684B8110-1E78-4C2E-A758-57A807E53617}"/>
          </ac:spMkLst>
        </pc:spChg>
      </pc:sldChg>
      <pc:sldChg chg="modSp add mod">
        <pc:chgData name="LEUNG, Man Fung" userId="c2efe23a-237e-426b-af84-62a7944aa187" providerId="ADAL" clId="{88859218-817C-48F5-9B67-69595DD774CD}" dt="2020-04-10T07:24:05.240" v="27277" actId="20577"/>
        <pc:sldMkLst>
          <pc:docMk/>
          <pc:sldMk cId="45419588" sldId="277"/>
        </pc:sldMkLst>
        <pc:spChg chg="mod">
          <ac:chgData name="LEUNG, Man Fung" userId="c2efe23a-237e-426b-af84-62a7944aa187" providerId="ADAL" clId="{88859218-817C-48F5-9B67-69595DD774CD}" dt="2020-04-05T16:04:18.589" v="5704" actId="20577"/>
          <ac:spMkLst>
            <pc:docMk/>
            <pc:sldMk cId="45419588" sldId="277"/>
            <ac:spMk id="2" creationId="{7CCB41AA-2C1B-4FF8-A60D-5A73C7C45BB3}"/>
          </ac:spMkLst>
        </pc:spChg>
        <pc:spChg chg="mod">
          <ac:chgData name="LEUNG, Man Fung" userId="c2efe23a-237e-426b-af84-62a7944aa187" providerId="ADAL" clId="{88859218-817C-48F5-9B67-69595DD774CD}" dt="2020-04-10T07:24:05.240" v="27277" actId="20577"/>
          <ac:spMkLst>
            <pc:docMk/>
            <pc:sldMk cId="45419588" sldId="277"/>
            <ac:spMk id="3" creationId="{5204DABA-1002-44F7-B1BB-4F8584EED931}"/>
          </ac:spMkLst>
        </pc:spChg>
      </pc:sldChg>
      <pc:sldChg chg="modSp add mod">
        <pc:chgData name="LEUNG, Man Fung" userId="c2efe23a-237e-426b-af84-62a7944aa187" providerId="ADAL" clId="{88859218-817C-48F5-9B67-69595DD774CD}" dt="2020-04-06T14:55:30.638" v="9376" actId="20577"/>
        <pc:sldMkLst>
          <pc:docMk/>
          <pc:sldMk cId="4287371713" sldId="278"/>
        </pc:sldMkLst>
        <pc:spChg chg="mod">
          <ac:chgData name="LEUNG, Man Fung" userId="c2efe23a-237e-426b-af84-62a7944aa187" providerId="ADAL" clId="{88859218-817C-48F5-9B67-69595DD774CD}" dt="2020-04-05T17:23:18.693" v="6531" actId="20577"/>
          <ac:spMkLst>
            <pc:docMk/>
            <pc:sldMk cId="4287371713" sldId="278"/>
            <ac:spMk id="2" creationId="{DA7BE443-DAD1-4D7C-BE9C-716048C37D6F}"/>
          </ac:spMkLst>
        </pc:spChg>
        <pc:spChg chg="mod">
          <ac:chgData name="LEUNG, Man Fung" userId="c2efe23a-237e-426b-af84-62a7944aa187" providerId="ADAL" clId="{88859218-817C-48F5-9B67-69595DD774CD}" dt="2020-04-06T14:55:30.638" v="9376" actId="20577"/>
          <ac:spMkLst>
            <pc:docMk/>
            <pc:sldMk cId="4287371713" sldId="278"/>
            <ac:spMk id="3" creationId="{5D871806-F907-4685-9521-E4AB155015AC}"/>
          </ac:spMkLst>
        </pc:spChg>
      </pc:sldChg>
      <pc:sldChg chg="modSp add mod">
        <pc:chgData name="LEUNG, Man Fung" userId="c2efe23a-237e-426b-af84-62a7944aa187" providerId="ADAL" clId="{88859218-817C-48F5-9B67-69595DD774CD}" dt="2020-04-06T05:37:22.843" v="7761" actId="20577"/>
        <pc:sldMkLst>
          <pc:docMk/>
          <pc:sldMk cId="1092575134" sldId="279"/>
        </pc:sldMkLst>
        <pc:spChg chg="mod">
          <ac:chgData name="LEUNG, Man Fung" userId="c2efe23a-237e-426b-af84-62a7944aa187" providerId="ADAL" clId="{88859218-817C-48F5-9B67-69595DD774CD}" dt="2020-04-06T05:02:09.081" v="6768" actId="20577"/>
          <ac:spMkLst>
            <pc:docMk/>
            <pc:sldMk cId="1092575134" sldId="279"/>
            <ac:spMk id="2" creationId="{A4F60344-A307-4EED-BD0B-7CE56DC6BBF8}"/>
          </ac:spMkLst>
        </pc:spChg>
        <pc:spChg chg="mod">
          <ac:chgData name="LEUNG, Man Fung" userId="c2efe23a-237e-426b-af84-62a7944aa187" providerId="ADAL" clId="{88859218-817C-48F5-9B67-69595DD774CD}" dt="2020-04-06T05:37:22.843" v="7761" actId="20577"/>
          <ac:spMkLst>
            <pc:docMk/>
            <pc:sldMk cId="1092575134" sldId="279"/>
            <ac:spMk id="3" creationId="{2EF8726D-3937-4939-8A7A-4211886500A4}"/>
          </ac:spMkLst>
        </pc:spChg>
      </pc:sldChg>
      <pc:sldChg chg="addSp delSp modSp add mod setBg delDesignElem">
        <pc:chgData name="LEUNG, Man Fung" userId="c2efe23a-237e-426b-af84-62a7944aa187" providerId="ADAL" clId="{88859218-817C-48F5-9B67-69595DD774CD}" dt="2020-04-08T09:55:00.761" v="20420" actId="26606"/>
        <pc:sldMkLst>
          <pc:docMk/>
          <pc:sldMk cId="1752175174" sldId="280"/>
        </pc:sldMkLst>
        <pc:spChg chg="mod ord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4" creationId="{771B5291-347E-4C34-8616-A3C392219FC8}"/>
          </ac:spMkLst>
        </pc:spChg>
        <pc:spChg chg="mod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5" creationId="{0749458A-9D7B-40F2-92BF-8BA8AD3A4E42}"/>
          </ac:spMkLst>
        </pc:spChg>
        <pc:spChg chg="mod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6" creationId="{25335295-210E-41C4-88D6-9757DCF86FA1}"/>
          </ac:spMkLst>
        </pc:spChg>
        <pc:spChg chg="del">
          <ac:chgData name="LEUNG, Man Fung" userId="c2efe23a-237e-426b-af84-62a7944aa187" providerId="ADAL" clId="{88859218-817C-48F5-9B67-69595DD774CD}" dt="2020-04-05T17:35:48.626" v="6576"/>
          <ac:spMkLst>
            <pc:docMk/>
            <pc:sldMk cId="1752175174" sldId="280"/>
            <ac:spMk id="14" creationId="{F6B7BFBD-C488-4B5B-ABE5-8256F3FFB048}"/>
          </ac:spMkLst>
        </pc:spChg>
        <pc:spChg chg="add del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15" creationId="{F6B7BFBD-C488-4B5B-ABE5-8256F3FFB048}"/>
          </ac:spMkLst>
        </pc:spChg>
        <pc:spChg chg="del">
          <ac:chgData name="LEUNG, Man Fung" userId="c2efe23a-237e-426b-af84-62a7944aa187" providerId="ADAL" clId="{88859218-817C-48F5-9B67-69595DD774CD}" dt="2020-04-05T17:35:48.626" v="6576"/>
          <ac:spMkLst>
            <pc:docMk/>
            <pc:sldMk cId="1752175174" sldId="280"/>
            <ac:spMk id="16" creationId="{2BA7674F-A261-445A-AE3A-A0AA30620EC8}"/>
          </ac:spMkLst>
        </pc:spChg>
        <pc:spChg chg="add del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17" creationId="{2BA7674F-A261-445A-AE3A-A0AA30620EC8}"/>
          </ac:spMkLst>
        </pc:spChg>
        <pc:spChg chg="del">
          <ac:chgData name="LEUNG, Man Fung" userId="c2efe23a-237e-426b-af84-62a7944aa187" providerId="ADAL" clId="{88859218-817C-48F5-9B67-69595DD774CD}" dt="2020-04-05T17:35:48.626" v="6576"/>
          <ac:spMkLst>
            <pc:docMk/>
            <pc:sldMk cId="1752175174" sldId="280"/>
            <ac:spMk id="18" creationId="{BA53A58C-A067-4B87-B48C-CB90C1FA0FEE}"/>
          </ac:spMkLst>
        </pc:spChg>
        <pc:spChg chg="add del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19" creationId="{BA53A58C-A067-4B87-B48C-CB90C1FA0FEE}"/>
          </ac:spMkLst>
        </pc:spChg>
        <pc:spChg chg="add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28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30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8T09:55:00.761" v="20420" actId="26606"/>
          <ac:spMkLst>
            <pc:docMk/>
            <pc:sldMk cId="1752175174" sldId="280"/>
            <ac:spMk id="32" creationId="{BA53A58C-A067-4B87-B48C-CB90C1FA0FEE}"/>
          </ac:spMkLst>
        </pc:spChg>
        <pc:grpChg chg="del">
          <ac:chgData name="LEUNG, Man Fung" userId="c2efe23a-237e-426b-af84-62a7944aa187" providerId="ADAL" clId="{88859218-817C-48F5-9B67-69595DD774CD}" dt="2020-04-05T17:35:48.626" v="6576"/>
          <ac:grpSpMkLst>
            <pc:docMk/>
            <pc:sldMk cId="1752175174" sldId="280"/>
            <ac:grpSpMk id="10" creationId="{8C89EA62-F38E-4285-A105-C5E1BD360093}"/>
          </ac:grpSpMkLst>
        </pc:grpChg>
        <pc:grpChg chg="add del">
          <ac:chgData name="LEUNG, Man Fung" userId="c2efe23a-237e-426b-af84-62a7944aa187" providerId="ADAL" clId="{88859218-817C-48F5-9B67-69595DD774CD}" dt="2020-04-08T09:55:00.761" v="20420" actId="26606"/>
          <ac:grpSpMkLst>
            <pc:docMk/>
            <pc:sldMk cId="1752175174" sldId="280"/>
            <ac:grpSpMk id="11" creationId="{8C89EA62-F38E-4285-A105-C5E1BD360093}"/>
          </ac:grpSpMkLst>
        </pc:grpChg>
        <pc:grpChg chg="add">
          <ac:chgData name="LEUNG, Man Fung" userId="c2efe23a-237e-426b-af84-62a7944aa187" providerId="ADAL" clId="{88859218-817C-48F5-9B67-69595DD774CD}" dt="2020-04-08T09:55:00.761" v="20420" actId="26606"/>
          <ac:grpSpMkLst>
            <pc:docMk/>
            <pc:sldMk cId="1752175174" sldId="280"/>
            <ac:grpSpMk id="24" creationId="{8C89EA62-F38E-4285-A105-C5E1BD360093}"/>
          </ac:grpSpMkLst>
        </pc:grpChg>
      </pc:sldChg>
      <pc:sldChg chg="modSp add mod">
        <pc:chgData name="LEUNG, Man Fung" userId="c2efe23a-237e-426b-af84-62a7944aa187" providerId="ADAL" clId="{88859218-817C-48F5-9B67-69595DD774CD}" dt="2020-04-07T17:34:18.260" v="13192" actId="20577"/>
        <pc:sldMkLst>
          <pc:docMk/>
          <pc:sldMk cId="3347496996" sldId="281"/>
        </pc:sldMkLst>
        <pc:spChg chg="mod">
          <ac:chgData name="LEUNG, Man Fung" userId="c2efe23a-237e-426b-af84-62a7944aa187" providerId="ADAL" clId="{88859218-817C-48F5-9B67-69595DD774CD}" dt="2020-04-06T05:25:04.190" v="7401" actId="20577"/>
          <ac:spMkLst>
            <pc:docMk/>
            <pc:sldMk cId="3347496996" sldId="281"/>
            <ac:spMk id="2" creationId="{F8570AE9-7598-4F45-9A53-F286C3DA35FB}"/>
          </ac:spMkLst>
        </pc:spChg>
        <pc:spChg chg="mod">
          <ac:chgData name="LEUNG, Man Fung" userId="c2efe23a-237e-426b-af84-62a7944aa187" providerId="ADAL" clId="{88859218-817C-48F5-9B67-69595DD774CD}" dt="2020-04-07T17:34:18.260" v="13192" actId="20577"/>
          <ac:spMkLst>
            <pc:docMk/>
            <pc:sldMk cId="3347496996" sldId="281"/>
            <ac:spMk id="3" creationId="{76731601-1F05-4788-B153-8CC75BB40020}"/>
          </ac:spMkLst>
        </pc:spChg>
      </pc:sldChg>
      <pc:sldChg chg="modSp add del mod">
        <pc:chgData name="LEUNG, Man Fung" userId="c2efe23a-237e-426b-af84-62a7944aa187" providerId="ADAL" clId="{88859218-817C-48F5-9B67-69595DD774CD}" dt="2020-04-06T14:08:47.655" v="8762" actId="47"/>
        <pc:sldMkLst>
          <pc:docMk/>
          <pc:sldMk cId="3073393711" sldId="282"/>
        </pc:sldMkLst>
        <pc:spChg chg="mod">
          <ac:chgData name="LEUNG, Man Fung" userId="c2efe23a-237e-426b-af84-62a7944aa187" providerId="ADAL" clId="{88859218-817C-48F5-9B67-69595DD774CD}" dt="2020-04-06T13:11:34.732" v="7993" actId="20577"/>
          <ac:spMkLst>
            <pc:docMk/>
            <pc:sldMk cId="3073393711" sldId="282"/>
            <ac:spMk id="2" creationId="{9BC021DB-C1F0-40C3-9497-8D8324E26719}"/>
          </ac:spMkLst>
        </pc:spChg>
        <pc:spChg chg="mod">
          <ac:chgData name="LEUNG, Man Fung" userId="c2efe23a-237e-426b-af84-62a7944aa187" providerId="ADAL" clId="{88859218-817C-48F5-9B67-69595DD774CD}" dt="2020-04-06T14:06:46.673" v="8743" actId="14100"/>
          <ac:spMkLst>
            <pc:docMk/>
            <pc:sldMk cId="3073393711" sldId="282"/>
            <ac:spMk id="3" creationId="{D3FD3DE0-753B-4FBB-A1AC-440F912E4306}"/>
          </ac:spMkLst>
        </pc:spChg>
      </pc:sldChg>
      <pc:sldChg chg="addSp modSp add mod setBg">
        <pc:chgData name="LEUNG, Man Fung" userId="c2efe23a-237e-426b-af84-62a7944aa187" providerId="ADAL" clId="{88859218-817C-48F5-9B67-69595DD774CD}" dt="2020-04-07T13:31:18.441" v="11088" actId="26606"/>
        <pc:sldMkLst>
          <pc:docMk/>
          <pc:sldMk cId="816582259" sldId="283"/>
        </pc:sldMkLst>
        <pc:spChg chg="mod">
          <ac:chgData name="LEUNG, Man Fung" userId="c2efe23a-237e-426b-af84-62a7944aa187" providerId="ADAL" clId="{88859218-817C-48F5-9B67-69595DD774CD}" dt="2020-04-06T05:47:49.300" v="7976" actId="20577"/>
          <ac:spMkLst>
            <pc:docMk/>
            <pc:sldMk cId="816582259" sldId="283"/>
            <ac:spMk id="4" creationId="{771B5291-347E-4C34-8616-A3C392219FC8}"/>
          </ac:spMkLst>
        </pc:spChg>
        <pc:spChg chg="mod">
          <ac:chgData name="LEUNG, Man Fung" userId="c2efe23a-237e-426b-af84-62a7944aa187" providerId="ADAL" clId="{88859218-817C-48F5-9B67-69595DD774CD}" dt="2020-04-07T13:31:18.441" v="11088" actId="26606"/>
          <ac:spMkLst>
            <pc:docMk/>
            <pc:sldMk cId="816582259" sldId="283"/>
            <ac:spMk id="5" creationId="{0749458A-9D7B-40F2-92BF-8BA8AD3A4E42}"/>
          </ac:spMkLst>
        </pc:spChg>
        <pc:spChg chg="mod">
          <ac:chgData name="LEUNG, Man Fung" userId="c2efe23a-237e-426b-af84-62a7944aa187" providerId="ADAL" clId="{88859218-817C-48F5-9B67-69595DD774CD}" dt="2020-04-07T13:31:18.441" v="11088" actId="26606"/>
          <ac:spMkLst>
            <pc:docMk/>
            <pc:sldMk cId="816582259" sldId="283"/>
            <ac:spMk id="6" creationId="{25335295-210E-41C4-88D6-9757DCF86FA1}"/>
          </ac:spMkLst>
        </pc:spChg>
        <pc:spChg chg="add">
          <ac:chgData name="LEUNG, Man Fung" userId="c2efe23a-237e-426b-af84-62a7944aa187" providerId="ADAL" clId="{88859218-817C-48F5-9B67-69595DD774CD}" dt="2020-04-07T13:31:18.441" v="11088" actId="26606"/>
          <ac:spMkLst>
            <pc:docMk/>
            <pc:sldMk cId="816582259" sldId="283"/>
            <ac:spMk id="15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7T13:31:18.441" v="11088" actId="26606"/>
          <ac:spMkLst>
            <pc:docMk/>
            <pc:sldMk cId="816582259" sldId="283"/>
            <ac:spMk id="17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7T13:31:18.441" v="11088" actId="26606"/>
          <ac:spMkLst>
            <pc:docMk/>
            <pc:sldMk cId="816582259" sldId="283"/>
            <ac:spMk id="19" creationId="{BA53A58C-A067-4B87-B48C-CB90C1FA0FEE}"/>
          </ac:spMkLst>
        </pc:spChg>
        <pc:grpChg chg="add">
          <ac:chgData name="LEUNG, Man Fung" userId="c2efe23a-237e-426b-af84-62a7944aa187" providerId="ADAL" clId="{88859218-817C-48F5-9B67-69595DD774CD}" dt="2020-04-07T13:31:18.441" v="11088" actId="26606"/>
          <ac:grpSpMkLst>
            <pc:docMk/>
            <pc:sldMk cId="816582259" sldId="283"/>
            <ac:grpSpMk id="11" creationId="{8C89EA62-F38E-4285-A105-C5E1BD360093}"/>
          </ac:grpSpMkLst>
        </pc:grpChg>
      </pc:sldChg>
      <pc:sldChg chg="modSp add mod">
        <pc:chgData name="LEUNG, Man Fung" userId="c2efe23a-237e-426b-af84-62a7944aa187" providerId="ADAL" clId="{88859218-817C-48F5-9B67-69595DD774CD}" dt="2020-04-07T16:10:10.452" v="11273"/>
        <pc:sldMkLst>
          <pc:docMk/>
          <pc:sldMk cId="1177882687" sldId="284"/>
        </pc:sldMkLst>
        <pc:spChg chg="mod">
          <ac:chgData name="LEUNG, Man Fung" userId="c2efe23a-237e-426b-af84-62a7944aa187" providerId="ADAL" clId="{88859218-817C-48F5-9B67-69595DD774CD}" dt="2020-04-06T14:59:25.075" v="9391" actId="20577"/>
          <ac:spMkLst>
            <pc:docMk/>
            <pc:sldMk cId="1177882687" sldId="284"/>
            <ac:spMk id="2" creationId="{EC60422A-3BFE-4C9B-B4A6-FD1B1959796B}"/>
          </ac:spMkLst>
        </pc:spChg>
        <pc:spChg chg="mod">
          <ac:chgData name="LEUNG, Man Fung" userId="c2efe23a-237e-426b-af84-62a7944aa187" providerId="ADAL" clId="{88859218-817C-48F5-9B67-69595DD774CD}" dt="2020-04-07T16:10:10.452" v="11273"/>
          <ac:spMkLst>
            <pc:docMk/>
            <pc:sldMk cId="1177882687" sldId="284"/>
            <ac:spMk id="3" creationId="{6539437B-4F32-4E32-BAC2-CCDBC1027FD6}"/>
          </ac:spMkLst>
        </pc:spChg>
      </pc:sldChg>
      <pc:sldChg chg="modSp add mod">
        <pc:chgData name="LEUNG, Man Fung" userId="c2efe23a-237e-426b-af84-62a7944aa187" providerId="ADAL" clId="{88859218-817C-48F5-9B67-69595DD774CD}" dt="2020-04-10T07:35:15.637" v="27339" actId="6549"/>
        <pc:sldMkLst>
          <pc:docMk/>
          <pc:sldMk cId="531281944" sldId="285"/>
        </pc:sldMkLst>
        <pc:spChg chg="mod">
          <ac:chgData name="LEUNG, Man Fung" userId="c2efe23a-237e-426b-af84-62a7944aa187" providerId="ADAL" clId="{88859218-817C-48F5-9B67-69595DD774CD}" dt="2020-04-07T12:50:11.293" v="9736" actId="20577"/>
          <ac:spMkLst>
            <pc:docMk/>
            <pc:sldMk cId="531281944" sldId="285"/>
            <ac:spMk id="2" creationId="{B93B30EC-C524-4824-80B7-089D42170A5D}"/>
          </ac:spMkLst>
        </pc:spChg>
        <pc:spChg chg="mod">
          <ac:chgData name="LEUNG, Man Fung" userId="c2efe23a-237e-426b-af84-62a7944aa187" providerId="ADAL" clId="{88859218-817C-48F5-9B67-69595DD774CD}" dt="2020-04-10T07:35:15.637" v="27339" actId="6549"/>
          <ac:spMkLst>
            <pc:docMk/>
            <pc:sldMk cId="531281944" sldId="285"/>
            <ac:spMk id="3" creationId="{68DA2F8D-329F-430E-BE38-53D8A6D65B64}"/>
          </ac:spMkLst>
        </pc:spChg>
      </pc:sldChg>
      <pc:sldChg chg="modSp add mod">
        <pc:chgData name="LEUNG, Man Fung" userId="c2efe23a-237e-426b-af84-62a7944aa187" providerId="ADAL" clId="{88859218-817C-48F5-9B67-69595DD774CD}" dt="2020-04-07T13:02:45.672" v="10406" actId="20577"/>
        <pc:sldMkLst>
          <pc:docMk/>
          <pc:sldMk cId="2308341440" sldId="286"/>
        </pc:sldMkLst>
        <pc:spChg chg="mod">
          <ac:chgData name="LEUNG, Man Fung" userId="c2efe23a-237e-426b-af84-62a7944aa187" providerId="ADAL" clId="{88859218-817C-48F5-9B67-69595DD774CD}" dt="2020-04-06T14:59:34.899" v="9394" actId="20577"/>
          <ac:spMkLst>
            <pc:docMk/>
            <pc:sldMk cId="2308341440" sldId="286"/>
            <ac:spMk id="2" creationId="{E937A82B-E7F6-4258-ACF9-30DBB1A9CD28}"/>
          </ac:spMkLst>
        </pc:spChg>
        <pc:spChg chg="mod">
          <ac:chgData name="LEUNG, Man Fung" userId="c2efe23a-237e-426b-af84-62a7944aa187" providerId="ADAL" clId="{88859218-817C-48F5-9B67-69595DD774CD}" dt="2020-04-07T13:02:45.672" v="10406" actId="20577"/>
          <ac:spMkLst>
            <pc:docMk/>
            <pc:sldMk cId="2308341440" sldId="286"/>
            <ac:spMk id="3" creationId="{E2D406BE-2A54-4C60-8573-AE1DF785DC61}"/>
          </ac:spMkLst>
        </pc:spChg>
      </pc:sldChg>
      <pc:sldChg chg="add del">
        <pc:chgData name="LEUNG, Man Fung" userId="c2efe23a-237e-426b-af84-62a7944aa187" providerId="ADAL" clId="{88859218-817C-48F5-9B67-69595DD774CD}" dt="2020-04-06T14:58:49.310" v="9379"/>
        <pc:sldMkLst>
          <pc:docMk/>
          <pc:sldMk cId="182959630" sldId="287"/>
        </pc:sldMkLst>
      </pc:sldChg>
      <pc:sldChg chg="modSp add mod ord">
        <pc:chgData name="LEUNG, Man Fung" userId="c2efe23a-237e-426b-af84-62a7944aa187" providerId="ADAL" clId="{88859218-817C-48F5-9B67-69595DD774CD}" dt="2020-04-08T06:18:10.162" v="17429"/>
        <pc:sldMkLst>
          <pc:docMk/>
          <pc:sldMk cId="452710663" sldId="287"/>
        </pc:sldMkLst>
        <pc:spChg chg="mod">
          <ac:chgData name="LEUNG, Man Fung" userId="c2efe23a-237e-426b-af84-62a7944aa187" providerId="ADAL" clId="{88859218-817C-48F5-9B67-69595DD774CD}" dt="2020-04-08T06:18:10.162" v="17429"/>
          <ac:spMkLst>
            <pc:docMk/>
            <pc:sldMk cId="452710663" sldId="287"/>
            <ac:spMk id="2" creationId="{39960F20-1B3F-47E8-A2E5-6648DD3CDA36}"/>
          </ac:spMkLst>
        </pc:spChg>
        <pc:spChg chg="mod">
          <ac:chgData name="LEUNG, Man Fung" userId="c2efe23a-237e-426b-af84-62a7944aa187" providerId="ADAL" clId="{88859218-817C-48F5-9B67-69595DD774CD}" dt="2020-04-07T16:39:52.528" v="11998" actId="6549"/>
          <ac:spMkLst>
            <pc:docMk/>
            <pc:sldMk cId="452710663" sldId="287"/>
            <ac:spMk id="3" creationId="{20579902-1BC2-4FA8-AFFF-38CB99AA9E92}"/>
          </ac:spMkLst>
        </pc:spChg>
      </pc:sldChg>
      <pc:sldChg chg="modSp add mod">
        <pc:chgData name="LEUNG, Man Fung" userId="c2efe23a-237e-426b-af84-62a7944aa187" providerId="ADAL" clId="{88859218-817C-48F5-9B67-69595DD774CD}" dt="2020-04-08T06:17:47.333" v="17424" actId="20577"/>
        <pc:sldMkLst>
          <pc:docMk/>
          <pc:sldMk cId="2763527368" sldId="288"/>
        </pc:sldMkLst>
        <pc:spChg chg="mod">
          <ac:chgData name="LEUNG, Man Fung" userId="c2efe23a-237e-426b-af84-62a7944aa187" providerId="ADAL" clId="{88859218-817C-48F5-9B67-69595DD774CD}" dt="2020-04-08T06:17:47.333" v="17424" actId="20577"/>
          <ac:spMkLst>
            <pc:docMk/>
            <pc:sldMk cId="2763527368" sldId="288"/>
            <ac:spMk id="2" creationId="{0607845C-D5B0-46E0-B853-52C5A18B5C24}"/>
          </ac:spMkLst>
        </pc:spChg>
        <pc:spChg chg="mod">
          <ac:chgData name="LEUNG, Man Fung" userId="c2efe23a-237e-426b-af84-62a7944aa187" providerId="ADAL" clId="{88859218-817C-48F5-9B67-69595DD774CD}" dt="2020-04-07T16:24:02.555" v="11716" actId="20577"/>
          <ac:spMkLst>
            <pc:docMk/>
            <pc:sldMk cId="2763527368" sldId="288"/>
            <ac:spMk id="3" creationId="{72537BF8-C86D-4EB0-947C-64F965E5168F}"/>
          </ac:spMkLst>
        </pc:spChg>
      </pc:sldChg>
      <pc:sldChg chg="addSp delSp modSp add mod setBg">
        <pc:chgData name="LEUNG, Man Fung" userId="c2efe23a-237e-426b-af84-62a7944aa187" providerId="ADAL" clId="{88859218-817C-48F5-9B67-69595DD774CD}" dt="2020-04-08T09:55:07.164" v="20421" actId="26606"/>
        <pc:sldMkLst>
          <pc:docMk/>
          <pc:sldMk cId="2505553527" sldId="289"/>
        </pc:sldMkLst>
        <pc:spChg chg="mod ord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4" creationId="{771B5291-347E-4C34-8616-A3C392219FC8}"/>
          </ac:spMkLst>
        </pc:spChg>
        <pc:spChg chg="mod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5" creationId="{0749458A-9D7B-40F2-92BF-8BA8AD3A4E42}"/>
          </ac:spMkLst>
        </pc:spChg>
        <pc:spChg chg="mod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6" creationId="{25335295-210E-41C4-88D6-9757DCF86FA1}"/>
          </ac:spMkLst>
        </pc:spChg>
        <pc:spChg chg="add del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15" creationId="{F6B7BFBD-C488-4B5B-ABE5-8256F3FFB048}"/>
          </ac:spMkLst>
        </pc:spChg>
        <pc:spChg chg="add del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17" creationId="{2BA7674F-A261-445A-AE3A-A0AA30620EC8}"/>
          </ac:spMkLst>
        </pc:spChg>
        <pc:spChg chg="add del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19" creationId="{BA53A58C-A067-4B87-B48C-CB90C1FA0FEE}"/>
          </ac:spMkLst>
        </pc:spChg>
        <pc:spChg chg="add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28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30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8T09:55:07.164" v="20421" actId="26606"/>
          <ac:spMkLst>
            <pc:docMk/>
            <pc:sldMk cId="2505553527" sldId="289"/>
            <ac:spMk id="32" creationId="{BA53A58C-A067-4B87-B48C-CB90C1FA0FEE}"/>
          </ac:spMkLst>
        </pc:spChg>
        <pc:grpChg chg="add del">
          <ac:chgData name="LEUNG, Man Fung" userId="c2efe23a-237e-426b-af84-62a7944aa187" providerId="ADAL" clId="{88859218-817C-48F5-9B67-69595DD774CD}" dt="2020-04-08T09:55:07.164" v="20421" actId="26606"/>
          <ac:grpSpMkLst>
            <pc:docMk/>
            <pc:sldMk cId="2505553527" sldId="289"/>
            <ac:grpSpMk id="11" creationId="{8C89EA62-F38E-4285-A105-C5E1BD360093}"/>
          </ac:grpSpMkLst>
        </pc:grpChg>
        <pc:grpChg chg="add">
          <ac:chgData name="LEUNG, Man Fung" userId="c2efe23a-237e-426b-af84-62a7944aa187" providerId="ADAL" clId="{88859218-817C-48F5-9B67-69595DD774CD}" dt="2020-04-08T09:55:07.164" v="20421" actId="26606"/>
          <ac:grpSpMkLst>
            <pc:docMk/>
            <pc:sldMk cId="2505553527" sldId="289"/>
            <ac:grpSpMk id="24" creationId="{8C89EA62-F38E-4285-A105-C5E1BD360093}"/>
          </ac:grpSpMkLst>
        </pc:grpChg>
      </pc:sldChg>
      <pc:sldChg chg="modSp add mod">
        <pc:chgData name="LEUNG, Man Fung" userId="c2efe23a-237e-426b-af84-62a7944aa187" providerId="ADAL" clId="{88859218-817C-48F5-9B67-69595DD774CD}" dt="2020-04-07T18:01:46.861" v="13776" actId="20577"/>
        <pc:sldMkLst>
          <pc:docMk/>
          <pc:sldMk cId="1501963866" sldId="290"/>
        </pc:sldMkLst>
        <pc:spChg chg="mod">
          <ac:chgData name="LEUNG, Man Fung" userId="c2efe23a-237e-426b-af84-62a7944aa187" providerId="ADAL" clId="{88859218-817C-48F5-9B67-69595DD774CD}" dt="2020-04-07T16:33:38.103" v="11737" actId="20577"/>
          <ac:spMkLst>
            <pc:docMk/>
            <pc:sldMk cId="1501963866" sldId="290"/>
            <ac:spMk id="2" creationId="{11FBF875-D052-4357-9330-D49FFBDB99AE}"/>
          </ac:spMkLst>
        </pc:spChg>
        <pc:spChg chg="mod">
          <ac:chgData name="LEUNG, Man Fung" userId="c2efe23a-237e-426b-af84-62a7944aa187" providerId="ADAL" clId="{88859218-817C-48F5-9B67-69595DD774CD}" dt="2020-04-07T18:01:46.861" v="13776" actId="20577"/>
          <ac:spMkLst>
            <pc:docMk/>
            <pc:sldMk cId="1501963866" sldId="290"/>
            <ac:spMk id="3" creationId="{FE7AE647-F45F-466E-9E90-9578FF629415}"/>
          </ac:spMkLst>
        </pc:spChg>
      </pc:sldChg>
      <pc:sldChg chg="modSp add mod">
        <pc:chgData name="LEUNG, Man Fung" userId="c2efe23a-237e-426b-af84-62a7944aa187" providerId="ADAL" clId="{88859218-817C-48F5-9B67-69595DD774CD}" dt="2020-04-08T11:15:58.370" v="21687" actId="20577"/>
        <pc:sldMkLst>
          <pc:docMk/>
          <pc:sldMk cId="219561908" sldId="291"/>
        </pc:sldMkLst>
        <pc:spChg chg="mod">
          <ac:chgData name="LEUNG, Man Fung" userId="c2efe23a-237e-426b-af84-62a7944aa187" providerId="ADAL" clId="{88859218-817C-48F5-9B67-69595DD774CD}" dt="2020-04-07T17:46:10.771" v="13519" actId="20577"/>
          <ac:spMkLst>
            <pc:docMk/>
            <pc:sldMk cId="219561908" sldId="291"/>
            <ac:spMk id="2" creationId="{C00522CF-3120-41B9-AD5E-543DCE021436}"/>
          </ac:spMkLst>
        </pc:spChg>
        <pc:spChg chg="mod">
          <ac:chgData name="LEUNG, Man Fung" userId="c2efe23a-237e-426b-af84-62a7944aa187" providerId="ADAL" clId="{88859218-817C-48F5-9B67-69595DD774CD}" dt="2020-04-08T11:15:58.370" v="21687" actId="20577"/>
          <ac:spMkLst>
            <pc:docMk/>
            <pc:sldMk cId="219561908" sldId="291"/>
            <ac:spMk id="3" creationId="{54A7B278-4567-42AD-99DD-08BA98D4AD7D}"/>
          </ac:spMkLst>
        </pc:spChg>
      </pc:sldChg>
      <pc:sldChg chg="modSp add del mod">
        <pc:chgData name="LEUNG, Man Fung" userId="c2efe23a-237e-426b-af84-62a7944aa187" providerId="ADAL" clId="{88859218-817C-48F5-9B67-69595DD774CD}" dt="2020-04-07T18:25:22.405" v="14592" actId="27636"/>
        <pc:sldMkLst>
          <pc:docMk/>
          <pc:sldMk cId="4079285245" sldId="292"/>
        </pc:sldMkLst>
        <pc:spChg chg="mod">
          <ac:chgData name="LEUNG, Man Fung" userId="c2efe23a-237e-426b-af84-62a7944aa187" providerId="ADAL" clId="{88859218-817C-48F5-9B67-69595DD774CD}" dt="2020-04-07T17:46:32.557" v="13555" actId="20577"/>
          <ac:spMkLst>
            <pc:docMk/>
            <pc:sldMk cId="4079285245" sldId="292"/>
            <ac:spMk id="2" creationId="{A636D250-F059-4CFB-AB56-7AF9F81009DE}"/>
          </ac:spMkLst>
        </pc:spChg>
        <pc:spChg chg="mod">
          <ac:chgData name="LEUNG, Man Fung" userId="c2efe23a-237e-426b-af84-62a7944aa187" providerId="ADAL" clId="{88859218-817C-48F5-9B67-69595DD774CD}" dt="2020-04-07T18:25:22.405" v="14592" actId="27636"/>
          <ac:spMkLst>
            <pc:docMk/>
            <pc:sldMk cId="4079285245" sldId="292"/>
            <ac:spMk id="3" creationId="{34CB2DC9-6665-4428-B48F-2B921F2476A1}"/>
          </ac:spMkLst>
        </pc:spChg>
      </pc:sldChg>
      <pc:sldChg chg="modSp add mod">
        <pc:chgData name="LEUNG, Man Fung" userId="c2efe23a-237e-426b-af84-62a7944aa187" providerId="ADAL" clId="{88859218-817C-48F5-9B67-69595DD774CD}" dt="2020-04-07T18:57:04.450" v="15314" actId="20577"/>
        <pc:sldMkLst>
          <pc:docMk/>
          <pc:sldMk cId="653365806" sldId="293"/>
        </pc:sldMkLst>
        <pc:spChg chg="mod">
          <ac:chgData name="LEUNG, Man Fung" userId="c2efe23a-237e-426b-af84-62a7944aa187" providerId="ADAL" clId="{88859218-817C-48F5-9B67-69595DD774CD}" dt="2020-04-07T18:48:34.820" v="15183" actId="20577"/>
          <ac:spMkLst>
            <pc:docMk/>
            <pc:sldMk cId="653365806" sldId="293"/>
            <ac:spMk id="2" creationId="{266D9C4A-7F0D-4C1C-AE0D-143CD9587E95}"/>
          </ac:spMkLst>
        </pc:spChg>
        <pc:spChg chg="mod">
          <ac:chgData name="LEUNG, Man Fung" userId="c2efe23a-237e-426b-af84-62a7944aa187" providerId="ADAL" clId="{88859218-817C-48F5-9B67-69595DD774CD}" dt="2020-04-07T18:57:04.450" v="15314" actId="20577"/>
          <ac:spMkLst>
            <pc:docMk/>
            <pc:sldMk cId="653365806" sldId="293"/>
            <ac:spMk id="3" creationId="{080F3AA8-1AEC-42FE-A2A1-036751C52BFF}"/>
          </ac:spMkLst>
        </pc:spChg>
      </pc:sldChg>
      <pc:sldChg chg="modSp add mod">
        <pc:chgData name="LEUNG, Man Fung" userId="c2efe23a-237e-426b-af84-62a7944aa187" providerId="ADAL" clId="{88859218-817C-48F5-9B67-69595DD774CD}" dt="2020-04-07T19:17:28.348" v="15968" actId="20577"/>
        <pc:sldMkLst>
          <pc:docMk/>
          <pc:sldMk cId="829809807" sldId="294"/>
        </pc:sldMkLst>
        <pc:spChg chg="mod">
          <ac:chgData name="LEUNG, Man Fung" userId="c2efe23a-237e-426b-af84-62a7944aa187" providerId="ADAL" clId="{88859218-817C-48F5-9B67-69595DD774CD}" dt="2020-04-07T18:58:30.343" v="15326" actId="20577"/>
          <ac:spMkLst>
            <pc:docMk/>
            <pc:sldMk cId="829809807" sldId="294"/>
            <ac:spMk id="2" creationId="{E8C3C77D-2351-4746-BFB8-A8E0F79A1729}"/>
          </ac:spMkLst>
        </pc:spChg>
        <pc:spChg chg="mod">
          <ac:chgData name="LEUNG, Man Fung" userId="c2efe23a-237e-426b-af84-62a7944aa187" providerId="ADAL" clId="{88859218-817C-48F5-9B67-69595DD774CD}" dt="2020-04-07T19:17:28.348" v="15968" actId="20577"/>
          <ac:spMkLst>
            <pc:docMk/>
            <pc:sldMk cId="829809807" sldId="294"/>
            <ac:spMk id="3" creationId="{3C7AECF2-8BAF-4D1E-9F95-C4065C1E2392}"/>
          </ac:spMkLst>
        </pc:spChg>
      </pc:sldChg>
      <pc:sldChg chg="addSp modSp add mod">
        <pc:chgData name="LEUNG, Man Fung" userId="c2efe23a-237e-426b-af84-62a7944aa187" providerId="ADAL" clId="{88859218-817C-48F5-9B67-69595DD774CD}" dt="2020-04-08T08:34:12.961" v="18631" actId="6549"/>
        <pc:sldMkLst>
          <pc:docMk/>
          <pc:sldMk cId="4048186576" sldId="295"/>
        </pc:sldMkLst>
        <pc:spChg chg="mod">
          <ac:chgData name="LEUNG, Man Fung" userId="c2efe23a-237e-426b-af84-62a7944aa187" providerId="ADAL" clId="{88859218-817C-48F5-9B67-69595DD774CD}" dt="2020-04-07T19:20:52.677" v="16024" actId="20577"/>
          <ac:spMkLst>
            <pc:docMk/>
            <pc:sldMk cId="4048186576" sldId="295"/>
            <ac:spMk id="2" creationId="{6CAF47E5-359E-41C7-ACA1-077E29825CFE}"/>
          </ac:spMkLst>
        </pc:spChg>
        <pc:spChg chg="mod">
          <ac:chgData name="LEUNG, Man Fung" userId="c2efe23a-237e-426b-af84-62a7944aa187" providerId="ADAL" clId="{88859218-817C-48F5-9B67-69595DD774CD}" dt="2020-04-08T08:34:12.961" v="18631" actId="6549"/>
          <ac:spMkLst>
            <pc:docMk/>
            <pc:sldMk cId="4048186576" sldId="295"/>
            <ac:spMk id="3" creationId="{C1748A8B-BA6F-4216-BECD-6C128C781276}"/>
          </ac:spMkLst>
        </pc:spChg>
        <pc:picChg chg="add mod">
          <ac:chgData name="LEUNG, Man Fung" userId="c2efe23a-237e-426b-af84-62a7944aa187" providerId="ADAL" clId="{88859218-817C-48F5-9B67-69595DD774CD}" dt="2020-04-08T05:37:03.327" v="16255" actId="962"/>
          <ac:picMkLst>
            <pc:docMk/>
            <pc:sldMk cId="4048186576" sldId="295"/>
            <ac:picMk id="6" creationId="{A960B19B-CCDA-4546-BAA6-BB5BA3F2045E}"/>
          </ac:picMkLst>
        </pc:picChg>
      </pc:sldChg>
      <pc:sldChg chg="addSp delSp modSp add mod setBg delDesignElem">
        <pc:chgData name="LEUNG, Man Fung" userId="c2efe23a-237e-426b-af84-62a7944aa187" providerId="ADAL" clId="{88859218-817C-48F5-9B67-69595DD774CD}" dt="2020-04-07T19:18:15.062" v="15986" actId="26606"/>
        <pc:sldMkLst>
          <pc:docMk/>
          <pc:sldMk cId="3431310972" sldId="296"/>
        </pc:sldMkLst>
        <pc:spChg chg="mod">
          <ac:chgData name="LEUNG, Man Fung" userId="c2efe23a-237e-426b-af84-62a7944aa187" providerId="ADAL" clId="{88859218-817C-48F5-9B67-69595DD774CD}" dt="2020-04-07T19:18:03.081" v="15983" actId="20577"/>
          <ac:spMkLst>
            <pc:docMk/>
            <pc:sldMk cId="3431310972" sldId="296"/>
            <ac:spMk id="4" creationId="{771B5291-347E-4C34-8616-A3C392219FC8}"/>
          </ac:spMkLst>
        </pc:spChg>
        <pc:spChg chg="mod">
          <ac:chgData name="LEUNG, Man Fung" userId="c2efe23a-237e-426b-af84-62a7944aa187" providerId="ADAL" clId="{88859218-817C-48F5-9B67-69595DD774CD}" dt="2020-04-07T19:18:10.009" v="15985" actId="20577"/>
          <ac:spMkLst>
            <pc:docMk/>
            <pc:sldMk cId="3431310972" sldId="296"/>
            <ac:spMk id="5" creationId="{0749458A-9D7B-40F2-92BF-8BA8AD3A4E42}"/>
          </ac:spMkLst>
        </pc:spChg>
        <pc:spChg chg="add">
          <ac:chgData name="LEUNG, Man Fung" userId="c2efe23a-237e-426b-af84-62a7944aa187" providerId="ADAL" clId="{88859218-817C-48F5-9B67-69595DD774CD}" dt="2020-04-07T19:18:15.062" v="15986" actId="26606"/>
          <ac:spMkLst>
            <pc:docMk/>
            <pc:sldMk cId="3431310972" sldId="296"/>
            <ac:spMk id="14" creationId="{F6B7BFBD-C488-4B5B-ABE5-8256F3FFB048}"/>
          </ac:spMkLst>
        </pc:spChg>
        <pc:spChg chg="del">
          <ac:chgData name="LEUNG, Man Fung" userId="c2efe23a-237e-426b-af84-62a7944aa187" providerId="ADAL" clId="{88859218-817C-48F5-9B67-69595DD774CD}" dt="2020-04-07T19:17:47.671" v="15971"/>
          <ac:spMkLst>
            <pc:docMk/>
            <pc:sldMk cId="3431310972" sldId="296"/>
            <ac:spMk id="15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7T19:18:15.062" v="15986" actId="26606"/>
          <ac:spMkLst>
            <pc:docMk/>
            <pc:sldMk cId="3431310972" sldId="296"/>
            <ac:spMk id="16" creationId="{2BA7674F-A261-445A-AE3A-A0AA30620EC8}"/>
          </ac:spMkLst>
        </pc:spChg>
        <pc:spChg chg="del">
          <ac:chgData name="LEUNG, Man Fung" userId="c2efe23a-237e-426b-af84-62a7944aa187" providerId="ADAL" clId="{88859218-817C-48F5-9B67-69595DD774CD}" dt="2020-04-07T19:17:47.671" v="15971"/>
          <ac:spMkLst>
            <pc:docMk/>
            <pc:sldMk cId="3431310972" sldId="296"/>
            <ac:spMk id="17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7T19:18:15.062" v="15986" actId="26606"/>
          <ac:spMkLst>
            <pc:docMk/>
            <pc:sldMk cId="3431310972" sldId="296"/>
            <ac:spMk id="18" creationId="{BA53A58C-A067-4B87-B48C-CB90C1FA0FEE}"/>
          </ac:spMkLst>
        </pc:spChg>
        <pc:spChg chg="del">
          <ac:chgData name="LEUNG, Man Fung" userId="c2efe23a-237e-426b-af84-62a7944aa187" providerId="ADAL" clId="{88859218-817C-48F5-9B67-69595DD774CD}" dt="2020-04-07T19:17:47.671" v="15971"/>
          <ac:spMkLst>
            <pc:docMk/>
            <pc:sldMk cId="3431310972" sldId="296"/>
            <ac:spMk id="19" creationId="{BA53A58C-A067-4B87-B48C-CB90C1FA0FEE}"/>
          </ac:spMkLst>
        </pc:spChg>
        <pc:grpChg chg="add">
          <ac:chgData name="LEUNG, Man Fung" userId="c2efe23a-237e-426b-af84-62a7944aa187" providerId="ADAL" clId="{88859218-817C-48F5-9B67-69595DD774CD}" dt="2020-04-07T19:18:15.062" v="15986" actId="26606"/>
          <ac:grpSpMkLst>
            <pc:docMk/>
            <pc:sldMk cId="3431310972" sldId="296"/>
            <ac:grpSpMk id="8" creationId="{8C89EA62-F38E-4285-A105-C5E1BD360093}"/>
          </ac:grpSpMkLst>
        </pc:grpChg>
        <pc:grpChg chg="del">
          <ac:chgData name="LEUNG, Man Fung" userId="c2efe23a-237e-426b-af84-62a7944aa187" providerId="ADAL" clId="{88859218-817C-48F5-9B67-69595DD774CD}" dt="2020-04-07T19:17:47.671" v="15971"/>
          <ac:grpSpMkLst>
            <pc:docMk/>
            <pc:sldMk cId="3431310972" sldId="296"/>
            <ac:grpSpMk id="11" creationId="{8C89EA62-F38E-4285-A105-C5E1BD360093}"/>
          </ac:grpSpMkLst>
        </pc:grpChg>
      </pc:sldChg>
      <pc:sldChg chg="modSp add mod">
        <pc:chgData name="LEUNG, Man Fung" userId="c2efe23a-237e-426b-af84-62a7944aa187" providerId="ADAL" clId="{88859218-817C-48F5-9B67-69595DD774CD}" dt="2020-04-10T08:20:56.132" v="27436" actId="313"/>
        <pc:sldMkLst>
          <pc:docMk/>
          <pc:sldMk cId="1469910606" sldId="297"/>
        </pc:sldMkLst>
        <pc:spChg chg="mod">
          <ac:chgData name="LEUNG, Man Fung" userId="c2efe23a-237e-426b-af84-62a7944aa187" providerId="ADAL" clId="{88859218-817C-48F5-9B67-69595DD774CD}" dt="2020-04-08T05:56:15.267" v="16868" actId="20577"/>
          <ac:spMkLst>
            <pc:docMk/>
            <pc:sldMk cId="1469910606" sldId="297"/>
            <ac:spMk id="2" creationId="{A8AB3142-45E1-4C34-9A09-89D2D5242D5D}"/>
          </ac:spMkLst>
        </pc:spChg>
        <pc:spChg chg="mod">
          <ac:chgData name="LEUNG, Man Fung" userId="c2efe23a-237e-426b-af84-62a7944aa187" providerId="ADAL" clId="{88859218-817C-48F5-9B67-69595DD774CD}" dt="2020-04-10T08:20:56.132" v="27436" actId="313"/>
          <ac:spMkLst>
            <pc:docMk/>
            <pc:sldMk cId="1469910606" sldId="297"/>
            <ac:spMk id="3" creationId="{CD76701D-C89B-48C0-A6BC-721C16CF3282}"/>
          </ac:spMkLst>
        </pc:spChg>
      </pc:sldChg>
      <pc:sldChg chg="modSp add mod">
        <pc:chgData name="LEUNG, Man Fung" userId="c2efe23a-237e-426b-af84-62a7944aa187" providerId="ADAL" clId="{88859218-817C-48F5-9B67-69595DD774CD}" dt="2020-04-08T11:00:48.639" v="21062" actId="20577"/>
        <pc:sldMkLst>
          <pc:docMk/>
          <pc:sldMk cId="2150025702" sldId="298"/>
        </pc:sldMkLst>
        <pc:spChg chg="mod">
          <ac:chgData name="LEUNG, Man Fung" userId="c2efe23a-237e-426b-af84-62a7944aa187" providerId="ADAL" clId="{88859218-817C-48F5-9B67-69595DD774CD}" dt="2020-04-08T06:19:06.451" v="17431"/>
          <ac:spMkLst>
            <pc:docMk/>
            <pc:sldMk cId="2150025702" sldId="298"/>
            <ac:spMk id="2" creationId="{17418F28-599C-46D4-B3D5-75B1776355EC}"/>
          </ac:spMkLst>
        </pc:spChg>
        <pc:spChg chg="mod">
          <ac:chgData name="LEUNG, Man Fung" userId="c2efe23a-237e-426b-af84-62a7944aa187" providerId="ADAL" clId="{88859218-817C-48F5-9B67-69595DD774CD}" dt="2020-04-08T11:00:48.639" v="21062" actId="20577"/>
          <ac:spMkLst>
            <pc:docMk/>
            <pc:sldMk cId="2150025702" sldId="298"/>
            <ac:spMk id="3" creationId="{C25F630B-E3FA-464E-9A26-228D9BFC0956}"/>
          </ac:spMkLst>
        </pc:spChg>
      </pc:sldChg>
      <pc:sldChg chg="modSp add mod">
        <pc:chgData name="LEUNG, Man Fung" userId="c2efe23a-237e-426b-af84-62a7944aa187" providerId="ADAL" clId="{88859218-817C-48F5-9B67-69595DD774CD}" dt="2020-04-08T09:26:17.293" v="19376" actId="20577"/>
        <pc:sldMkLst>
          <pc:docMk/>
          <pc:sldMk cId="2252543692" sldId="299"/>
        </pc:sldMkLst>
        <pc:spChg chg="mod">
          <ac:chgData name="LEUNG, Man Fung" userId="c2efe23a-237e-426b-af84-62a7944aa187" providerId="ADAL" clId="{88859218-817C-48F5-9B67-69595DD774CD}" dt="2020-04-08T08:41:45.488" v="18677" actId="20577"/>
          <ac:spMkLst>
            <pc:docMk/>
            <pc:sldMk cId="2252543692" sldId="299"/>
            <ac:spMk id="2" creationId="{88EB5473-5986-4782-A427-3ADACBF2D35F}"/>
          </ac:spMkLst>
        </pc:spChg>
        <pc:spChg chg="mod">
          <ac:chgData name="LEUNG, Man Fung" userId="c2efe23a-237e-426b-af84-62a7944aa187" providerId="ADAL" clId="{88859218-817C-48F5-9B67-69595DD774CD}" dt="2020-04-08T09:26:17.293" v="19376" actId="20577"/>
          <ac:spMkLst>
            <pc:docMk/>
            <pc:sldMk cId="2252543692" sldId="299"/>
            <ac:spMk id="3" creationId="{E1907293-94BA-4D18-87D7-0DF81B1621C9}"/>
          </ac:spMkLst>
        </pc:spChg>
      </pc:sldChg>
      <pc:sldChg chg="modSp add mod">
        <pc:chgData name="LEUNG, Man Fung" userId="c2efe23a-237e-426b-af84-62a7944aa187" providerId="ADAL" clId="{88859218-817C-48F5-9B67-69595DD774CD}" dt="2020-04-08T09:56:02.780" v="20430" actId="14"/>
        <pc:sldMkLst>
          <pc:docMk/>
          <pc:sldMk cId="1774605473" sldId="300"/>
        </pc:sldMkLst>
        <pc:spChg chg="mod">
          <ac:chgData name="LEUNG, Man Fung" userId="c2efe23a-237e-426b-af84-62a7944aa187" providerId="ADAL" clId="{88859218-817C-48F5-9B67-69595DD774CD}" dt="2020-04-08T09:29:14.358" v="19392" actId="20577"/>
          <ac:spMkLst>
            <pc:docMk/>
            <pc:sldMk cId="1774605473" sldId="300"/>
            <ac:spMk id="2" creationId="{8D3AB963-59F0-4BB9-80EE-56AED8345A56}"/>
          </ac:spMkLst>
        </pc:spChg>
        <pc:spChg chg="mod">
          <ac:chgData name="LEUNG, Man Fung" userId="c2efe23a-237e-426b-af84-62a7944aa187" providerId="ADAL" clId="{88859218-817C-48F5-9B67-69595DD774CD}" dt="2020-04-08T09:56:02.780" v="20430" actId="14"/>
          <ac:spMkLst>
            <pc:docMk/>
            <pc:sldMk cId="1774605473" sldId="300"/>
            <ac:spMk id="3" creationId="{117A9C01-DF01-4C18-847F-A1E0B6A5624C}"/>
          </ac:spMkLst>
        </pc:spChg>
      </pc:sldChg>
      <pc:sldChg chg="modSp add mod">
        <pc:chgData name="LEUNG, Man Fung" userId="c2efe23a-237e-426b-af84-62a7944aa187" providerId="ADAL" clId="{88859218-817C-48F5-9B67-69595DD774CD}" dt="2020-04-08T11:14:13.381" v="21684" actId="20577"/>
        <pc:sldMkLst>
          <pc:docMk/>
          <pc:sldMk cId="1516809762" sldId="301"/>
        </pc:sldMkLst>
        <pc:spChg chg="mod">
          <ac:chgData name="LEUNG, Man Fung" userId="c2efe23a-237e-426b-af84-62a7944aa187" providerId="ADAL" clId="{88859218-817C-48F5-9B67-69595DD774CD}" dt="2020-04-08T09:59:31.146" v="20471" actId="20577"/>
          <ac:spMkLst>
            <pc:docMk/>
            <pc:sldMk cId="1516809762" sldId="301"/>
            <ac:spMk id="2" creationId="{496744DD-AAA6-4768-BA48-BDB6A4BCF342}"/>
          </ac:spMkLst>
        </pc:spChg>
        <pc:spChg chg="mod">
          <ac:chgData name="LEUNG, Man Fung" userId="c2efe23a-237e-426b-af84-62a7944aa187" providerId="ADAL" clId="{88859218-817C-48F5-9B67-69595DD774CD}" dt="2020-04-08T11:14:13.381" v="21684" actId="20577"/>
          <ac:spMkLst>
            <pc:docMk/>
            <pc:sldMk cId="1516809762" sldId="301"/>
            <ac:spMk id="3" creationId="{70C0584A-60A3-4EA2-BA8D-A697707611F1}"/>
          </ac:spMkLst>
        </pc:spChg>
      </pc:sldChg>
      <pc:sldChg chg="addSp delSp modSp add mod setBg delDesignElem">
        <pc:chgData name="LEUNG, Man Fung" userId="c2efe23a-237e-426b-af84-62a7944aa187" providerId="ADAL" clId="{88859218-817C-48F5-9B67-69595DD774CD}" dt="2020-04-08T09:55:12.166" v="20422" actId="26606"/>
        <pc:sldMkLst>
          <pc:docMk/>
          <pc:sldMk cId="3370630742" sldId="302"/>
        </pc:sldMkLst>
        <pc:spChg chg="mod ord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4" creationId="{771B5291-347E-4C34-8616-A3C392219FC8}"/>
          </ac:spMkLst>
        </pc:spChg>
        <pc:spChg chg="mod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5" creationId="{0749458A-9D7B-40F2-92BF-8BA8AD3A4E42}"/>
          </ac:spMkLst>
        </pc:spChg>
        <pc:spChg chg="mod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6" creationId="{25335295-210E-41C4-88D6-9757DCF86FA1}"/>
          </ac:spMkLst>
        </pc:spChg>
        <pc:spChg chg="del">
          <ac:chgData name="LEUNG, Man Fung" userId="c2efe23a-237e-426b-af84-62a7944aa187" providerId="ADAL" clId="{88859218-817C-48F5-9B67-69595DD774CD}" dt="2020-04-08T09:54:07.248" v="20377"/>
          <ac:spMkLst>
            <pc:docMk/>
            <pc:sldMk cId="3370630742" sldId="302"/>
            <ac:spMk id="14" creationId="{F6B7BFBD-C488-4B5B-ABE5-8256F3FFB048}"/>
          </ac:spMkLst>
        </pc:spChg>
        <pc:spChg chg="add del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15" creationId="{F6B7BFBD-C488-4B5B-ABE5-8256F3FFB048}"/>
          </ac:spMkLst>
        </pc:spChg>
        <pc:spChg chg="del">
          <ac:chgData name="LEUNG, Man Fung" userId="c2efe23a-237e-426b-af84-62a7944aa187" providerId="ADAL" clId="{88859218-817C-48F5-9B67-69595DD774CD}" dt="2020-04-08T09:54:07.248" v="20377"/>
          <ac:spMkLst>
            <pc:docMk/>
            <pc:sldMk cId="3370630742" sldId="302"/>
            <ac:spMk id="16" creationId="{2BA7674F-A261-445A-AE3A-A0AA30620EC8}"/>
          </ac:spMkLst>
        </pc:spChg>
        <pc:spChg chg="add del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17" creationId="{2BA7674F-A261-445A-AE3A-A0AA30620EC8}"/>
          </ac:spMkLst>
        </pc:spChg>
        <pc:spChg chg="del">
          <ac:chgData name="LEUNG, Man Fung" userId="c2efe23a-237e-426b-af84-62a7944aa187" providerId="ADAL" clId="{88859218-817C-48F5-9B67-69595DD774CD}" dt="2020-04-08T09:54:07.248" v="20377"/>
          <ac:spMkLst>
            <pc:docMk/>
            <pc:sldMk cId="3370630742" sldId="302"/>
            <ac:spMk id="18" creationId="{BA53A58C-A067-4B87-B48C-CB90C1FA0FEE}"/>
          </ac:spMkLst>
        </pc:spChg>
        <pc:spChg chg="add del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19" creationId="{BA53A58C-A067-4B87-B48C-CB90C1FA0FEE}"/>
          </ac:spMkLst>
        </pc:spChg>
        <pc:spChg chg="add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28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30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8T09:55:12.166" v="20422" actId="26606"/>
          <ac:spMkLst>
            <pc:docMk/>
            <pc:sldMk cId="3370630742" sldId="302"/>
            <ac:spMk id="32" creationId="{BA53A58C-A067-4B87-B48C-CB90C1FA0FEE}"/>
          </ac:spMkLst>
        </pc:spChg>
        <pc:grpChg chg="del">
          <ac:chgData name="LEUNG, Man Fung" userId="c2efe23a-237e-426b-af84-62a7944aa187" providerId="ADAL" clId="{88859218-817C-48F5-9B67-69595DD774CD}" dt="2020-04-08T09:54:07.248" v="20377"/>
          <ac:grpSpMkLst>
            <pc:docMk/>
            <pc:sldMk cId="3370630742" sldId="302"/>
            <ac:grpSpMk id="8" creationId="{8C89EA62-F38E-4285-A105-C5E1BD360093}"/>
          </ac:grpSpMkLst>
        </pc:grpChg>
        <pc:grpChg chg="add del">
          <ac:chgData name="LEUNG, Man Fung" userId="c2efe23a-237e-426b-af84-62a7944aa187" providerId="ADAL" clId="{88859218-817C-48F5-9B67-69595DD774CD}" dt="2020-04-08T09:55:12.166" v="20422" actId="26606"/>
          <ac:grpSpMkLst>
            <pc:docMk/>
            <pc:sldMk cId="3370630742" sldId="302"/>
            <ac:grpSpMk id="11" creationId="{8C89EA62-F38E-4285-A105-C5E1BD360093}"/>
          </ac:grpSpMkLst>
        </pc:grpChg>
        <pc:grpChg chg="add">
          <ac:chgData name="LEUNG, Man Fung" userId="c2efe23a-237e-426b-af84-62a7944aa187" providerId="ADAL" clId="{88859218-817C-48F5-9B67-69595DD774CD}" dt="2020-04-08T09:55:12.166" v="20422" actId="26606"/>
          <ac:grpSpMkLst>
            <pc:docMk/>
            <pc:sldMk cId="3370630742" sldId="302"/>
            <ac:grpSpMk id="24" creationId="{8C89EA62-F38E-4285-A105-C5E1BD360093}"/>
          </ac:grpSpMkLst>
        </pc:grpChg>
      </pc:sldChg>
      <pc:sldChg chg="modSp add mod">
        <pc:chgData name="LEUNG, Man Fung" userId="c2efe23a-237e-426b-af84-62a7944aa187" providerId="ADAL" clId="{88859218-817C-48F5-9B67-69595DD774CD}" dt="2020-04-10T08:40:14.770" v="27502" actId="20577"/>
        <pc:sldMkLst>
          <pc:docMk/>
          <pc:sldMk cId="3482157578" sldId="303"/>
        </pc:sldMkLst>
        <pc:spChg chg="mod">
          <ac:chgData name="LEUNG, Man Fung" userId="c2efe23a-237e-426b-af84-62a7944aa187" providerId="ADAL" clId="{88859218-817C-48F5-9B67-69595DD774CD}" dt="2020-04-08T11:16:08.038" v="21704" actId="20577"/>
          <ac:spMkLst>
            <pc:docMk/>
            <pc:sldMk cId="3482157578" sldId="303"/>
            <ac:spMk id="2" creationId="{8446F564-93D4-42C5-9025-136556859769}"/>
          </ac:spMkLst>
        </pc:spChg>
        <pc:spChg chg="mod">
          <ac:chgData name="LEUNG, Man Fung" userId="c2efe23a-237e-426b-af84-62a7944aa187" providerId="ADAL" clId="{88859218-817C-48F5-9B67-69595DD774CD}" dt="2020-04-10T08:40:14.770" v="27502" actId="20577"/>
          <ac:spMkLst>
            <pc:docMk/>
            <pc:sldMk cId="3482157578" sldId="303"/>
            <ac:spMk id="3" creationId="{CE1B5A86-361B-450D-A7BC-6FCB5E96C6B9}"/>
          </ac:spMkLst>
        </pc:spChg>
      </pc:sldChg>
      <pc:sldChg chg="modSp add mod">
        <pc:chgData name="LEUNG, Man Fung" userId="c2efe23a-237e-426b-af84-62a7944aa187" providerId="ADAL" clId="{88859218-817C-48F5-9B67-69595DD774CD}" dt="2020-04-09T13:58:42.512" v="23227" actId="20577"/>
        <pc:sldMkLst>
          <pc:docMk/>
          <pc:sldMk cId="2755069476" sldId="304"/>
        </pc:sldMkLst>
        <pc:spChg chg="mod">
          <ac:chgData name="LEUNG, Man Fung" userId="c2efe23a-237e-426b-af84-62a7944aa187" providerId="ADAL" clId="{88859218-817C-48F5-9B67-69595DD774CD}" dt="2020-04-08T11:48:00.794" v="22430" actId="20577"/>
          <ac:spMkLst>
            <pc:docMk/>
            <pc:sldMk cId="2755069476" sldId="304"/>
            <ac:spMk id="2" creationId="{9CCF7F82-4F47-47D0-B51E-CBB4BE1E5824}"/>
          </ac:spMkLst>
        </pc:spChg>
        <pc:spChg chg="mod">
          <ac:chgData name="LEUNG, Man Fung" userId="c2efe23a-237e-426b-af84-62a7944aa187" providerId="ADAL" clId="{88859218-817C-48F5-9B67-69595DD774CD}" dt="2020-04-09T13:58:42.512" v="23227" actId="20577"/>
          <ac:spMkLst>
            <pc:docMk/>
            <pc:sldMk cId="2755069476" sldId="304"/>
            <ac:spMk id="3" creationId="{623C51DE-2110-4CC5-845F-4258A0A476EF}"/>
          </ac:spMkLst>
        </pc:spChg>
      </pc:sldChg>
      <pc:sldChg chg="addSp delSp modSp add mod setBg delDesignElem">
        <pc:chgData name="LEUNG, Man Fung" userId="c2efe23a-237e-426b-af84-62a7944aa187" providerId="ADAL" clId="{88859218-817C-48F5-9B67-69595DD774CD}" dt="2020-04-09T15:21:33.653" v="26170" actId="20577"/>
        <pc:sldMkLst>
          <pc:docMk/>
          <pc:sldMk cId="3191226690" sldId="305"/>
        </pc:sldMkLst>
        <pc:spChg chg="mod">
          <ac:chgData name="LEUNG, Man Fung" userId="c2efe23a-237e-426b-af84-62a7944aa187" providerId="ADAL" clId="{88859218-817C-48F5-9B67-69595DD774CD}" dt="2020-04-09T14:01:04.519" v="23247" actId="20577"/>
          <ac:spMkLst>
            <pc:docMk/>
            <pc:sldMk cId="3191226690" sldId="305"/>
            <ac:spMk id="4" creationId="{771B5291-347E-4C34-8616-A3C392219FC8}"/>
          </ac:spMkLst>
        </pc:spChg>
        <pc:spChg chg="mod ord">
          <ac:chgData name="LEUNG, Man Fung" userId="c2efe23a-237e-426b-af84-62a7944aa187" providerId="ADAL" clId="{88859218-817C-48F5-9B67-69595DD774CD}" dt="2020-04-09T15:21:33.653" v="26170" actId="20577"/>
          <ac:spMkLst>
            <pc:docMk/>
            <pc:sldMk cId="3191226690" sldId="305"/>
            <ac:spMk id="5" creationId="{0749458A-9D7B-40F2-92BF-8BA8AD3A4E42}"/>
          </ac:spMkLst>
        </pc:spChg>
        <pc:spChg chg="mod">
          <ac:chgData name="LEUNG, Man Fung" userId="c2efe23a-237e-426b-af84-62a7944aa187" providerId="ADAL" clId="{88859218-817C-48F5-9B67-69595DD774CD}" dt="2020-04-09T14:00:49.360" v="23230" actId="26606"/>
          <ac:spMkLst>
            <pc:docMk/>
            <pc:sldMk cId="3191226690" sldId="305"/>
            <ac:spMk id="6" creationId="{25335295-210E-41C4-88D6-9757DCF86FA1}"/>
          </ac:spMkLst>
        </pc:spChg>
        <pc:spChg chg="add">
          <ac:chgData name="LEUNG, Man Fung" userId="c2efe23a-237e-426b-af84-62a7944aa187" providerId="ADAL" clId="{88859218-817C-48F5-9B67-69595DD774CD}" dt="2020-04-09T14:00:49.360" v="23230" actId="26606"/>
          <ac:spMkLst>
            <pc:docMk/>
            <pc:sldMk cId="3191226690" sldId="305"/>
            <ac:spMk id="15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9T14:00:49.360" v="23230" actId="26606"/>
          <ac:spMkLst>
            <pc:docMk/>
            <pc:sldMk cId="3191226690" sldId="305"/>
            <ac:spMk id="17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9T14:00:49.360" v="23230" actId="26606"/>
          <ac:spMkLst>
            <pc:docMk/>
            <pc:sldMk cId="3191226690" sldId="305"/>
            <ac:spMk id="19" creationId="{BA53A58C-A067-4B87-B48C-CB90C1FA0FEE}"/>
          </ac:spMkLst>
        </pc:spChg>
        <pc:spChg chg="del">
          <ac:chgData name="LEUNG, Man Fung" userId="c2efe23a-237e-426b-af84-62a7944aa187" providerId="ADAL" clId="{88859218-817C-48F5-9B67-69595DD774CD}" dt="2020-04-09T14:00:42.052" v="23229"/>
          <ac:spMkLst>
            <pc:docMk/>
            <pc:sldMk cId="3191226690" sldId="305"/>
            <ac:spMk id="28" creationId="{F6B7BFBD-C488-4B5B-ABE5-8256F3FFB048}"/>
          </ac:spMkLst>
        </pc:spChg>
        <pc:spChg chg="del">
          <ac:chgData name="LEUNG, Man Fung" userId="c2efe23a-237e-426b-af84-62a7944aa187" providerId="ADAL" clId="{88859218-817C-48F5-9B67-69595DD774CD}" dt="2020-04-09T14:00:42.052" v="23229"/>
          <ac:spMkLst>
            <pc:docMk/>
            <pc:sldMk cId="3191226690" sldId="305"/>
            <ac:spMk id="30" creationId="{2BA7674F-A261-445A-AE3A-A0AA30620EC8}"/>
          </ac:spMkLst>
        </pc:spChg>
        <pc:spChg chg="del">
          <ac:chgData name="LEUNG, Man Fung" userId="c2efe23a-237e-426b-af84-62a7944aa187" providerId="ADAL" clId="{88859218-817C-48F5-9B67-69595DD774CD}" dt="2020-04-09T14:00:42.052" v="23229"/>
          <ac:spMkLst>
            <pc:docMk/>
            <pc:sldMk cId="3191226690" sldId="305"/>
            <ac:spMk id="32" creationId="{BA53A58C-A067-4B87-B48C-CB90C1FA0FEE}"/>
          </ac:spMkLst>
        </pc:spChg>
        <pc:grpChg chg="add">
          <ac:chgData name="LEUNG, Man Fung" userId="c2efe23a-237e-426b-af84-62a7944aa187" providerId="ADAL" clId="{88859218-817C-48F5-9B67-69595DD774CD}" dt="2020-04-09T14:00:49.360" v="23230" actId="26606"/>
          <ac:grpSpMkLst>
            <pc:docMk/>
            <pc:sldMk cId="3191226690" sldId="305"/>
            <ac:grpSpMk id="11" creationId="{8C89EA62-F38E-4285-A105-C5E1BD360093}"/>
          </ac:grpSpMkLst>
        </pc:grpChg>
        <pc:grpChg chg="del">
          <ac:chgData name="LEUNG, Man Fung" userId="c2efe23a-237e-426b-af84-62a7944aa187" providerId="ADAL" clId="{88859218-817C-48F5-9B67-69595DD774CD}" dt="2020-04-09T14:00:42.052" v="23229"/>
          <ac:grpSpMkLst>
            <pc:docMk/>
            <pc:sldMk cId="3191226690" sldId="305"/>
            <ac:grpSpMk id="24" creationId="{8C89EA62-F38E-4285-A105-C5E1BD360093}"/>
          </ac:grpSpMkLst>
        </pc:grpChg>
      </pc:sldChg>
      <pc:sldChg chg="modSp add mod ord">
        <pc:chgData name="LEUNG, Man Fung" userId="c2efe23a-237e-426b-af84-62a7944aa187" providerId="ADAL" clId="{88859218-817C-48F5-9B67-69595DD774CD}" dt="2020-04-09T14:33:14.892" v="24048" actId="15"/>
        <pc:sldMkLst>
          <pc:docMk/>
          <pc:sldMk cId="3523573298" sldId="306"/>
        </pc:sldMkLst>
        <pc:spChg chg="mod">
          <ac:chgData name="LEUNG, Man Fung" userId="c2efe23a-237e-426b-af84-62a7944aa187" providerId="ADAL" clId="{88859218-817C-48F5-9B67-69595DD774CD}" dt="2020-04-09T14:08:11.181" v="23539" actId="20577"/>
          <ac:spMkLst>
            <pc:docMk/>
            <pc:sldMk cId="3523573298" sldId="306"/>
            <ac:spMk id="2" creationId="{D937346F-056F-4FE0-954D-D1997C4B3A19}"/>
          </ac:spMkLst>
        </pc:spChg>
        <pc:spChg chg="mod">
          <ac:chgData name="LEUNG, Man Fung" userId="c2efe23a-237e-426b-af84-62a7944aa187" providerId="ADAL" clId="{88859218-817C-48F5-9B67-69595DD774CD}" dt="2020-04-09T14:33:14.892" v="24048" actId="15"/>
          <ac:spMkLst>
            <pc:docMk/>
            <pc:sldMk cId="3523573298" sldId="306"/>
            <ac:spMk id="3" creationId="{FACFC42F-A107-4BA1-BDC7-FF0E0A891065}"/>
          </ac:spMkLst>
        </pc:spChg>
      </pc:sldChg>
      <pc:sldChg chg="modSp add mod">
        <pc:chgData name="LEUNG, Man Fung" userId="c2efe23a-237e-426b-af84-62a7944aa187" providerId="ADAL" clId="{88859218-817C-48F5-9B67-69595DD774CD}" dt="2020-04-09T14:56:25.893" v="25033" actId="20577"/>
        <pc:sldMkLst>
          <pc:docMk/>
          <pc:sldMk cId="2899423649" sldId="307"/>
        </pc:sldMkLst>
        <pc:spChg chg="mod">
          <ac:chgData name="LEUNG, Man Fung" userId="c2efe23a-237e-426b-af84-62a7944aa187" providerId="ADAL" clId="{88859218-817C-48F5-9B67-69595DD774CD}" dt="2020-04-09T14:35:49.620" v="24058"/>
          <ac:spMkLst>
            <pc:docMk/>
            <pc:sldMk cId="2899423649" sldId="307"/>
            <ac:spMk id="2" creationId="{6D07833C-0EA2-42CD-9BB8-2D16C1DBA7BF}"/>
          </ac:spMkLst>
        </pc:spChg>
        <pc:spChg chg="mod">
          <ac:chgData name="LEUNG, Man Fung" userId="c2efe23a-237e-426b-af84-62a7944aa187" providerId="ADAL" clId="{88859218-817C-48F5-9B67-69595DD774CD}" dt="2020-04-09T14:56:25.893" v="25033" actId="20577"/>
          <ac:spMkLst>
            <pc:docMk/>
            <pc:sldMk cId="2899423649" sldId="307"/>
            <ac:spMk id="3" creationId="{CB1C24E4-1A0E-4F7B-BB83-96ACEA8A0423}"/>
          </ac:spMkLst>
        </pc:spChg>
      </pc:sldChg>
      <pc:sldChg chg="modSp add mod">
        <pc:chgData name="LEUNG, Man Fung" userId="c2efe23a-237e-426b-af84-62a7944aa187" providerId="ADAL" clId="{88859218-817C-48F5-9B67-69595DD774CD}" dt="2020-04-10T07:23:55.991" v="27261" actId="27636"/>
        <pc:sldMkLst>
          <pc:docMk/>
          <pc:sldMk cId="1883942795" sldId="308"/>
        </pc:sldMkLst>
        <pc:spChg chg="mod">
          <ac:chgData name="LEUNG, Man Fung" userId="c2efe23a-237e-426b-af84-62a7944aa187" providerId="ADAL" clId="{88859218-817C-48F5-9B67-69595DD774CD}" dt="2020-04-09T14:59:44.433" v="25051" actId="20577"/>
          <ac:spMkLst>
            <pc:docMk/>
            <pc:sldMk cId="1883942795" sldId="308"/>
            <ac:spMk id="2" creationId="{37C08F11-C2A6-4E91-A013-6DD95DD86E47}"/>
          </ac:spMkLst>
        </pc:spChg>
        <pc:spChg chg="mod">
          <ac:chgData name="LEUNG, Man Fung" userId="c2efe23a-237e-426b-af84-62a7944aa187" providerId="ADAL" clId="{88859218-817C-48F5-9B67-69595DD774CD}" dt="2020-04-10T07:23:55.991" v="27261" actId="27636"/>
          <ac:spMkLst>
            <pc:docMk/>
            <pc:sldMk cId="1883942795" sldId="308"/>
            <ac:spMk id="3" creationId="{09C90563-8EB6-48FC-96E7-23513A0C942E}"/>
          </ac:spMkLst>
        </pc:spChg>
      </pc:sldChg>
      <pc:sldChg chg="modSp add mod">
        <pc:chgData name="LEUNG, Man Fung" userId="c2efe23a-237e-426b-af84-62a7944aa187" providerId="ADAL" clId="{88859218-817C-48F5-9B67-69595DD774CD}" dt="2020-04-09T15:39:15.701" v="27258" actId="27636"/>
        <pc:sldMkLst>
          <pc:docMk/>
          <pc:sldMk cId="158666135" sldId="309"/>
        </pc:sldMkLst>
        <pc:spChg chg="mod">
          <ac:chgData name="LEUNG, Man Fung" userId="c2efe23a-237e-426b-af84-62a7944aa187" providerId="ADAL" clId="{88859218-817C-48F5-9B67-69595DD774CD}" dt="2020-04-09T15:22:34.280" v="26205" actId="20577"/>
          <ac:spMkLst>
            <pc:docMk/>
            <pc:sldMk cId="158666135" sldId="309"/>
            <ac:spMk id="2" creationId="{379F4062-857A-4860-91C4-5410C49CF6D0}"/>
          </ac:spMkLst>
        </pc:spChg>
        <pc:spChg chg="mod">
          <ac:chgData name="LEUNG, Man Fung" userId="c2efe23a-237e-426b-af84-62a7944aa187" providerId="ADAL" clId="{88859218-817C-48F5-9B67-69595DD774CD}" dt="2020-04-09T15:39:15.701" v="27258" actId="27636"/>
          <ac:spMkLst>
            <pc:docMk/>
            <pc:sldMk cId="158666135" sldId="309"/>
            <ac:spMk id="3" creationId="{8A50AA53-3EA1-41DA-9108-0AD5F531EF49}"/>
          </ac:spMkLst>
        </pc:spChg>
      </pc:sldChg>
      <pc:sldChg chg="addSp delSp modSp add mod setBg delDesignElem">
        <pc:chgData name="LEUNG, Man Fung" userId="c2efe23a-237e-426b-af84-62a7944aa187" providerId="ADAL" clId="{88859218-817C-48F5-9B67-69595DD774CD}" dt="2020-04-09T15:21:45.634" v="26171" actId="26606"/>
        <pc:sldMkLst>
          <pc:docMk/>
          <pc:sldMk cId="1888528024" sldId="310"/>
        </pc:sldMkLst>
        <pc:spChg chg="mod ord">
          <ac:chgData name="LEUNG, Man Fung" userId="c2efe23a-237e-426b-af84-62a7944aa187" providerId="ADAL" clId="{88859218-817C-48F5-9B67-69595DD774CD}" dt="2020-04-09T15:21:45.634" v="26171" actId="26606"/>
          <ac:spMkLst>
            <pc:docMk/>
            <pc:sldMk cId="1888528024" sldId="310"/>
            <ac:spMk id="4" creationId="{771B5291-347E-4C34-8616-A3C392219FC8}"/>
          </ac:spMkLst>
        </pc:spChg>
        <pc:spChg chg="mod">
          <ac:chgData name="LEUNG, Man Fung" userId="c2efe23a-237e-426b-af84-62a7944aa187" providerId="ADAL" clId="{88859218-817C-48F5-9B67-69595DD774CD}" dt="2020-04-09T15:21:45.634" v="26171" actId="26606"/>
          <ac:spMkLst>
            <pc:docMk/>
            <pc:sldMk cId="1888528024" sldId="310"/>
            <ac:spMk id="5" creationId="{0749458A-9D7B-40F2-92BF-8BA8AD3A4E42}"/>
          </ac:spMkLst>
        </pc:spChg>
        <pc:spChg chg="mod">
          <ac:chgData name="LEUNG, Man Fung" userId="c2efe23a-237e-426b-af84-62a7944aa187" providerId="ADAL" clId="{88859218-817C-48F5-9B67-69595DD774CD}" dt="2020-04-09T15:21:45.634" v="26171" actId="26606"/>
          <ac:spMkLst>
            <pc:docMk/>
            <pc:sldMk cId="1888528024" sldId="310"/>
            <ac:spMk id="6" creationId="{25335295-210E-41C4-88D6-9757DCF86FA1}"/>
          </ac:spMkLst>
        </pc:spChg>
        <pc:spChg chg="add">
          <ac:chgData name="LEUNG, Man Fung" userId="c2efe23a-237e-426b-af84-62a7944aa187" providerId="ADAL" clId="{88859218-817C-48F5-9B67-69595DD774CD}" dt="2020-04-09T15:21:45.634" v="26171" actId="26606"/>
          <ac:spMkLst>
            <pc:docMk/>
            <pc:sldMk cId="1888528024" sldId="310"/>
            <ac:spMk id="14" creationId="{F6B7BFBD-C488-4B5B-ABE5-8256F3FFB048}"/>
          </ac:spMkLst>
        </pc:spChg>
        <pc:spChg chg="del">
          <ac:chgData name="LEUNG, Man Fung" userId="c2efe23a-237e-426b-af84-62a7944aa187" providerId="ADAL" clId="{88859218-817C-48F5-9B67-69595DD774CD}" dt="2020-04-09T15:21:15.066" v="26154"/>
          <ac:spMkLst>
            <pc:docMk/>
            <pc:sldMk cId="1888528024" sldId="310"/>
            <ac:spMk id="15" creationId="{F6B7BFBD-C488-4B5B-ABE5-8256F3FFB048}"/>
          </ac:spMkLst>
        </pc:spChg>
        <pc:spChg chg="add">
          <ac:chgData name="LEUNG, Man Fung" userId="c2efe23a-237e-426b-af84-62a7944aa187" providerId="ADAL" clId="{88859218-817C-48F5-9B67-69595DD774CD}" dt="2020-04-09T15:21:45.634" v="26171" actId="26606"/>
          <ac:spMkLst>
            <pc:docMk/>
            <pc:sldMk cId="1888528024" sldId="310"/>
            <ac:spMk id="16" creationId="{2BA7674F-A261-445A-AE3A-A0AA30620EC8}"/>
          </ac:spMkLst>
        </pc:spChg>
        <pc:spChg chg="del">
          <ac:chgData name="LEUNG, Man Fung" userId="c2efe23a-237e-426b-af84-62a7944aa187" providerId="ADAL" clId="{88859218-817C-48F5-9B67-69595DD774CD}" dt="2020-04-09T15:21:15.066" v="26154"/>
          <ac:spMkLst>
            <pc:docMk/>
            <pc:sldMk cId="1888528024" sldId="310"/>
            <ac:spMk id="17" creationId="{2BA7674F-A261-445A-AE3A-A0AA30620EC8}"/>
          </ac:spMkLst>
        </pc:spChg>
        <pc:spChg chg="add">
          <ac:chgData name="LEUNG, Man Fung" userId="c2efe23a-237e-426b-af84-62a7944aa187" providerId="ADAL" clId="{88859218-817C-48F5-9B67-69595DD774CD}" dt="2020-04-09T15:21:45.634" v="26171" actId="26606"/>
          <ac:spMkLst>
            <pc:docMk/>
            <pc:sldMk cId="1888528024" sldId="310"/>
            <ac:spMk id="18" creationId="{BA53A58C-A067-4B87-B48C-CB90C1FA0FEE}"/>
          </ac:spMkLst>
        </pc:spChg>
        <pc:spChg chg="del">
          <ac:chgData name="LEUNG, Man Fung" userId="c2efe23a-237e-426b-af84-62a7944aa187" providerId="ADAL" clId="{88859218-817C-48F5-9B67-69595DD774CD}" dt="2020-04-09T15:21:15.066" v="26154"/>
          <ac:spMkLst>
            <pc:docMk/>
            <pc:sldMk cId="1888528024" sldId="310"/>
            <ac:spMk id="19" creationId="{BA53A58C-A067-4B87-B48C-CB90C1FA0FEE}"/>
          </ac:spMkLst>
        </pc:spChg>
        <pc:grpChg chg="add">
          <ac:chgData name="LEUNG, Man Fung" userId="c2efe23a-237e-426b-af84-62a7944aa187" providerId="ADAL" clId="{88859218-817C-48F5-9B67-69595DD774CD}" dt="2020-04-09T15:21:45.634" v="26171" actId="26606"/>
          <ac:grpSpMkLst>
            <pc:docMk/>
            <pc:sldMk cId="1888528024" sldId="310"/>
            <ac:grpSpMk id="8" creationId="{8C89EA62-F38E-4285-A105-C5E1BD360093}"/>
          </ac:grpSpMkLst>
        </pc:grpChg>
        <pc:grpChg chg="del">
          <ac:chgData name="LEUNG, Man Fung" userId="c2efe23a-237e-426b-af84-62a7944aa187" providerId="ADAL" clId="{88859218-817C-48F5-9B67-69595DD774CD}" dt="2020-04-09T15:21:15.066" v="26154"/>
          <ac:grpSpMkLst>
            <pc:docMk/>
            <pc:sldMk cId="1888528024" sldId="310"/>
            <ac:grpSpMk id="11" creationId="{8C89EA62-F38E-4285-A105-C5E1BD36009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C2CDA-B506-49C7-B41F-BB1C4A2F518D}" type="datetimeFigureOut">
              <a:rPr lang="en-HK" smtClean="0"/>
              <a:t>10/4/2020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E6E9B-DB84-4D12-B7DE-8BCE4841BC4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705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780A91-5279-4B8F-981D-02F6245DD0C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BFE1-74CE-46DD-862D-FCA51619505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78E2-FB6A-4D79-B169-9CC0982FC3A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0FE3-4294-4457-90EF-6C5DBD858C1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46FDF-CD6B-4767-ACBF-ACD0A4D478BA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0E-60D3-4081-8899-83E9BF806A36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E559-E34A-4E04-BB23-8294B5461ED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C00-7749-471F-A070-3CCE330AF5F0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D58-73BB-4DA8-AD00-D4FF55F2FD15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6B936-454F-44AC-BE48-C353F4BD102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885A4E-08F0-4F4F-95C5-8E08A3598DC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24882C-4A07-4C24-AE64-81BD7FF3ACF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0D11E-5810-4F05-A19D-5AE1322E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099" y="1653731"/>
            <a:ext cx="8110584" cy="3935906"/>
          </a:xfrm>
        </p:spPr>
        <p:txBody>
          <a:bodyPr anchor="t">
            <a:normAutofit/>
          </a:bodyPr>
          <a:lstStyle/>
          <a:p>
            <a:pPr algn="l"/>
            <a:r>
              <a:rPr lang="en-US" sz="5500" dirty="0"/>
              <a:t>Reading Group:</a:t>
            </a:r>
            <a:br>
              <a:rPr lang="en-US" sz="5500" dirty="0"/>
            </a:br>
            <a:r>
              <a:rPr lang="en-US" sz="5500" dirty="0"/>
              <a:t>Asymptotic theory for stationary processes (Wu, 2011)</a:t>
            </a:r>
            <a:endParaRPr lang="en-HK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96C53-93AB-494E-8E25-8B0DD3A72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099" y="5589638"/>
            <a:ext cx="9790030" cy="641479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HK" sz="1400"/>
              <a:t>Heman Leung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HK" sz="1400"/>
              <a:t>Spring,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B1F3-B41C-49B0-B4A1-3C1F7EDE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1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1B01-293D-4431-A970-983CF969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Predictive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B9779-ECD8-4197-82B8-0EDB3CDE0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097045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Predictive dependence measure: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HK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HK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HK" dirty="0">
                    <a:latin typeface="Cambria Math" panose="02040503050406030204" pitchFamily="18" charset="0"/>
                  </a:rPr>
                  <a:t>Nonlinear analogue of Kolmogorov’s (1941, written in Russian) linear predictor</a:t>
                </a:r>
              </a:p>
              <a:p>
                <a:pPr lvl="1"/>
                <a:r>
                  <a:rPr lang="en-HK" dirty="0"/>
                  <a:t>Idea: measure the predictive effect of knowing initial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HK" dirty="0"/>
                  <a:t> on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Granger causality?</a:t>
                </a:r>
              </a:p>
              <a:p>
                <a:r>
                  <a:rPr lang="en-HK" dirty="0"/>
                  <a:t>Lemma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≤2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Projection operator: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HK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HK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HK" dirty="0"/>
              </a:p>
              <a:p>
                <a:pPr lvl="2"/>
                <a:r>
                  <a:rPr lang="en-US" dirty="0"/>
                  <a:t>This naturally leads to martingale differences</a:t>
                </a:r>
              </a:p>
              <a:p>
                <a:pPr lvl="1"/>
                <a:r>
                  <a:rPr lang="en-HK" dirty="0"/>
                  <a:t>Interchangeable 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HK" dirty="0"/>
              </a:p>
              <a:p>
                <a:pPr lvl="1"/>
                <a:endParaRPr lang="en-HK" dirty="0"/>
              </a:p>
              <a:p>
                <a:pPr lvl="1"/>
                <a:endParaRPr lang="en-HK" dirty="0"/>
              </a:p>
              <a:p>
                <a:pPr lvl="1"/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B9779-ECD8-4197-82B8-0EDB3CDE0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097045"/>
              </a:xfrm>
              <a:blipFill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3D41A-5073-4AA0-8E5E-18A5738A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5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351D-739C-40CE-A149-2C24C41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8E7AE-6348-480A-96BB-E7329CDBD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HK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Help decompose the predictive effect of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HK" dirty="0"/>
                  <a:t> mean effect + contribution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dirty="0"/>
                  <a:t> on predicting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&amp;, 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0&amp;, 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</m:eqArr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result of tower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HK" b="0" dirty="0"/>
              </a:p>
              <a:p>
                <a:pPr lvl="2"/>
                <a:r>
                  <a:rPr lang="en-HK" dirty="0"/>
                  <a:t>future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dirty="0"/>
                  <a:t> cannot 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8E7AE-6348-480A-96BB-E7329CDBD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680" b="-175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FE702-6150-4B4E-81BD-459B174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1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BDAC-40DF-40A1-A559-84EE77C3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Stability (p.3)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B64B2-8569-4536-ADC9-B40AC9DB4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Stability: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-stable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Interpretation: cumulative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HK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HK" dirty="0"/>
                  <a:t> is finite</a:t>
                </a:r>
              </a:p>
              <a:p>
                <a:pPr lvl="1"/>
                <a:r>
                  <a:rPr lang="en-HK" dirty="0"/>
                  <a:t>Short-range dependence condition</a:t>
                </a:r>
              </a:p>
              <a:p>
                <a:r>
                  <a:rPr lang="en-HK" dirty="0"/>
                  <a:t>Weak stability: weakly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-stable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HK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Interpretation: cumulative contribution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HK" dirty="0"/>
                  <a:t> in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HK" dirty="0"/>
                  <a:t> is finite</a:t>
                </a:r>
              </a:p>
              <a:p>
                <a:pPr lvl="1"/>
                <a:r>
                  <a:rPr lang="en-HK" dirty="0"/>
                  <a:t>Weak stability with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HK" dirty="0"/>
                  <a:t> </a:t>
                </a:r>
                <a:r>
                  <a:rPr lang="en-US" dirty="0"/>
                  <a:t>guarantees an invariance principle for the partial sum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Invariance principle: functional extension of CLT</a:t>
                </a:r>
              </a:p>
              <a:p>
                <a:r>
                  <a:rPr lang="en-HK" dirty="0"/>
                  <a:t>Why weak? (Wu, 2005):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B64B2-8569-4536-ADC9-B40AC9DB4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1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0A14-A14A-41B8-B5C8-3E31DF1B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1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8110-1E78-4C2E-A758-57A807E5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04D6A-A97E-4F53-8B3A-366C8B7F6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5635"/>
                <a:ext cx="9601200" cy="4171765"/>
              </a:xfrm>
            </p:spPr>
            <p:txBody>
              <a:bodyPr/>
              <a:lstStyle/>
              <a:p>
                <a:r>
                  <a:rPr lang="en-HK" dirty="0"/>
                  <a:t>Note that definitions in Wu (2005) are used instead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&lt;∞⇒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(stability implies weak stability)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04D6A-A97E-4F53-8B3A-366C8B7F6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5635"/>
                <a:ext cx="9601200" cy="4171765"/>
              </a:xfrm>
              <a:blipFill>
                <a:blip r:embed="rId2"/>
                <a:stretch>
                  <a:fillRect l="-571" t="-116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0978B-3BE7-4198-99A0-9D803D4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82BB827-FBA4-4512-8A0C-0979047820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074586"/>
                  </p:ext>
                </p:extLst>
              </p:nvPr>
            </p:nvGraphicFramePr>
            <p:xfrm>
              <a:off x="1731586" y="2231955"/>
              <a:ext cx="9241214" cy="1899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9937">
                      <a:extLst>
                        <a:ext uri="{9D8B030D-6E8A-4147-A177-3AD203B41FA5}">
                          <a16:colId xmlns:a16="http://schemas.microsoft.com/office/drawing/2014/main" val="3155221511"/>
                        </a:ext>
                      </a:extLst>
                    </a:gridCol>
                    <a:gridCol w="2834699">
                      <a:extLst>
                        <a:ext uri="{9D8B030D-6E8A-4147-A177-3AD203B41FA5}">
                          <a16:colId xmlns:a16="http://schemas.microsoft.com/office/drawing/2014/main" val="1496349922"/>
                        </a:ext>
                      </a:extLst>
                    </a:gridCol>
                    <a:gridCol w="3336578">
                      <a:extLst>
                        <a:ext uri="{9D8B030D-6E8A-4147-A177-3AD203B41FA5}">
                          <a16:colId xmlns:a16="http://schemas.microsoft.com/office/drawing/2014/main" val="1625418165"/>
                        </a:ext>
                      </a:extLst>
                    </a:gridCol>
                  </a:tblGrid>
                  <a:tr h="47479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Sum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566949"/>
                      </a:ext>
                    </a:extLst>
                  </a:tr>
                  <a:tr h="47479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Physical dependence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&lt;∞⇒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HK" dirty="0"/>
                            <a:t>-stable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518890"/>
                      </a:ext>
                    </a:extLst>
                  </a:tr>
                  <a:tr h="47479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Predictive dependence</a:t>
                          </a:r>
                          <a:r>
                            <a:rPr lang="en-HK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HK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HK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H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HK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H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HK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HK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HK" dirty="0"/>
                            <a:t> weakly</a:t>
                          </a:r>
                          <a:r>
                            <a:rPr lang="en-HK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HK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HK" dirty="0"/>
                            <a:t>-stable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9059"/>
                      </a:ext>
                    </a:extLst>
                  </a:tr>
                  <a:tr h="47479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Projection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HK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HK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H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HK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H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HK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HK" dirty="0"/>
                            <a:t> weakly </a:t>
                          </a:r>
                          <a14:m>
                            <m:oMath xmlns:m="http://schemas.openxmlformats.org/officeDocument/2006/math"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HK" dirty="0"/>
                            <a:t>-stable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253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82BB827-FBA4-4512-8A0C-0979047820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074586"/>
                  </p:ext>
                </p:extLst>
              </p:nvPr>
            </p:nvGraphicFramePr>
            <p:xfrm>
              <a:off x="1731586" y="2231955"/>
              <a:ext cx="9241214" cy="1899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9937">
                      <a:extLst>
                        <a:ext uri="{9D8B030D-6E8A-4147-A177-3AD203B41FA5}">
                          <a16:colId xmlns:a16="http://schemas.microsoft.com/office/drawing/2014/main" val="3155221511"/>
                        </a:ext>
                      </a:extLst>
                    </a:gridCol>
                    <a:gridCol w="2834699">
                      <a:extLst>
                        <a:ext uri="{9D8B030D-6E8A-4147-A177-3AD203B41FA5}">
                          <a16:colId xmlns:a16="http://schemas.microsoft.com/office/drawing/2014/main" val="1496349922"/>
                        </a:ext>
                      </a:extLst>
                    </a:gridCol>
                    <a:gridCol w="3336578">
                      <a:extLst>
                        <a:ext uri="{9D8B030D-6E8A-4147-A177-3AD203B41FA5}">
                          <a16:colId xmlns:a16="http://schemas.microsoft.com/office/drawing/2014/main" val="1625418165"/>
                        </a:ext>
                      </a:extLst>
                    </a:gridCol>
                  </a:tblGrid>
                  <a:tr h="47479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Sum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566949"/>
                      </a:ext>
                    </a:extLst>
                  </a:tr>
                  <a:tr h="4747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" t="-106410" r="-201786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602" t="-106410" r="-118710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331" t="-106410" r="-914" b="-2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518890"/>
                      </a:ext>
                    </a:extLst>
                  </a:tr>
                  <a:tr h="4747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" t="-206410" r="-201786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602" t="-206410" r="-118710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331" t="-206410" r="-914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89059"/>
                      </a:ext>
                    </a:extLst>
                  </a:tr>
                  <a:tr h="4747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" t="-306410" r="-201786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602" t="-306410" r="-11871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331" t="-306410" r="-914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2533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284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6BDC-0D3C-470F-8AB4-919DED66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Examples (p.4)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77705-07C0-4636-A12B-3732E1E11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Linear 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HK" b="0" dirty="0"/>
              </a:p>
              <a:p>
                <a:pPr lvl="1"/>
                <a:r>
                  <a:rPr lang="en-HK" dirty="0"/>
                  <a:t>Existence can be confirmed with Kolmogorov’s Three Series Theorem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Stable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r>
                  <a:rPr lang="en-HK" dirty="0"/>
                  <a:t>ARMA 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Special class of linear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 is the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∑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77705-07C0-4636-A12B-3732E1E11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1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37090-4C28-4B55-AFF3-65827A1C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7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DE39-BA0E-48D8-9E52-B0913CB1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Volterra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97DC6-FB76-4E8A-8733-F2BBA6495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5736"/>
                <a:ext cx="9601200" cy="4251664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Volterra expansion: functional extension of Taylor expansion</a:t>
                </a:r>
              </a:p>
              <a:p>
                <a:r>
                  <a:rPr lang="en-HK" dirty="0"/>
                  <a:t>Nonlinear Wold: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K" dirty="0"/>
                  <a:t> are called Volterra kernel</a:t>
                </a:r>
              </a:p>
              <a:p>
                <a:pPr lvl="1"/>
                <a:r>
                  <a:rPr lang="en-HK" dirty="0"/>
                  <a:t>Under the assumptions below,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 and exists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HK" dirty="0"/>
                  <a:t> are </a:t>
                </a:r>
                <a:r>
                  <a:rPr lang="en-HK" dirty="0" err="1"/>
                  <a:t>iid</a:t>
                </a:r>
                <a:r>
                  <a:rPr lang="en-HK" dirty="0"/>
                  <a:t> with mean 0 and variance 1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HK" dirty="0"/>
                  <a:t> symmetric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dirty="0"/>
                  <a:t> for some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r>
                  <a:rPr lang="en-HK" dirty="0"/>
                  <a:t>Physical dependence: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nary>
                          <m:naryPr>
                            <m:chr m:val="∑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HK" dirty="0"/>
              </a:p>
              <a:p>
                <a:r>
                  <a:rPr lang="en-HK" dirty="0"/>
                  <a:t>Predictive dependence: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  <m:nary>
                          <m:naryPr>
                            <m:chr m:val="∑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Stable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97DC6-FB76-4E8A-8733-F2BBA6495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5736"/>
                <a:ext cx="9601200" cy="4251664"/>
              </a:xfrm>
              <a:blipFill>
                <a:blip r:embed="rId2"/>
                <a:stretch>
                  <a:fillRect l="-571" t="-1576" b="-1246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7BCE-FF63-4175-8828-5824C141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E4882-26D4-4541-8883-A8AEDD82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323" y="5589638"/>
            <a:ext cx="8779578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Section 4</a:t>
            </a:r>
            <a:endParaRPr lang="en-US" sz="2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16E11-3973-4E40-A9F1-3ECF5FEF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Nonlinear time series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6603-6F71-4770-AD7F-16951DE1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02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76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FB06A-9F55-46BB-87FA-5FD107E9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 (p.4-7)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8D0E83-4845-458E-878F-F9E1CA504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Nonlinear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HK" dirty="0"/>
              </a:p>
              <a:p>
                <a:r>
                  <a:rPr lang="en-HK" dirty="0"/>
                  <a:t>Present sufficient condition for the above to have</a:t>
                </a:r>
              </a:p>
              <a:p>
                <a:pPr lvl="1"/>
                <a:r>
                  <a:rPr lang="en-HK" dirty="0"/>
                  <a:t>Stationary representation in form of nonlinear Wold</a:t>
                </a:r>
              </a:p>
              <a:p>
                <a:pPr lvl="1"/>
                <a:r>
                  <a:rPr lang="en-HK" dirty="0"/>
                  <a:t>Geometric-moment contracting (GMC) property</a:t>
                </a:r>
              </a:p>
              <a:p>
                <a:r>
                  <a:rPr lang="en-HK" dirty="0"/>
                  <a:t>Implication of GMC: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for some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Thus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-stable?</a:t>
                </a:r>
              </a:p>
              <a:p>
                <a:r>
                  <a:rPr lang="en-HK" dirty="0"/>
                  <a:t>The rest are special cases of the above model</a:t>
                </a:r>
              </a:p>
              <a:p>
                <a:pPr lvl="1"/>
                <a:r>
                  <a:rPr lang="en-HK" dirty="0"/>
                  <a:t>E.g. Threshold AR, GARCH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E8D0E83-4845-458E-878F-F9E1CA504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E90-7AD3-4748-B41A-63DF9B2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0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5291-347E-4C34-8616-A3C3922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Central limit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458A-9D7B-40F2-92BF-8BA8AD3A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099" y="5589638"/>
            <a:ext cx="9790030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Section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5295-210E-41C4-88D6-9757DCF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0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51909-080D-495A-B66A-07285A91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Invariance principle (p.7-8)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8B73E1-04D1-4D3A-864B-85F6DFB14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For simplicity, 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HK" dirty="0"/>
              </a:p>
              <a:p>
                <a:r>
                  <a:rPr lang="en-HK" dirty="0"/>
                  <a:t>Traditional CLT: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Problems: </a:t>
                </a:r>
                <a:r>
                  <a:rPr lang="en-US" dirty="0"/>
                  <a:t>autocorrelation, heteroskedasticity, no representation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  <a:p>
                <a:r>
                  <a:rPr lang="en-HK" dirty="0"/>
                  <a:t>Invariance principle: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𝑛𝑢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,0≤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HK" dirty="0"/>
                  <a:t> (extend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dirty="0"/>
                  <a:t> to a stochastic process)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dirty="0"/>
                  <a:t> is a standard Brownian motion</a:t>
                </a:r>
              </a:p>
              <a:p>
                <a:pPr lvl="1"/>
                <a:r>
                  <a:rPr lang="en-HK" dirty="0"/>
                  <a:t>Entails CLT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dirty="0"/>
                  <a:t> if holds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8B73E1-04D1-4D3A-864B-85F6DFB14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1C51-F6A2-4005-8830-BF8ACF34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C67C-C958-46EC-BE3F-EBD3921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Motivation (p.1)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D64FF-4CF1-4525-A528-661D25370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Finite-sample distributions can be impossible to derive in time series</a:t>
                </a:r>
              </a:p>
              <a:p>
                <a:r>
                  <a:rPr lang="en-HK" dirty="0"/>
                  <a:t>Usual tools like CLT and LLN are not tailored for time series</a:t>
                </a:r>
              </a:p>
              <a:p>
                <a:pPr lvl="1"/>
                <a:r>
                  <a:rPr lang="en-HK" dirty="0"/>
                  <a:t>Simple CLT relies on independence</a:t>
                </a:r>
              </a:p>
              <a:p>
                <a:pPr lvl="1"/>
                <a:r>
                  <a:rPr lang="en-HK" dirty="0"/>
                  <a:t>Advance CLT imposes condition like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HK" dirty="0"/>
                  <a:t>-mixing, which is hard to verify</a:t>
                </a:r>
              </a:p>
              <a:p>
                <a:r>
                  <a:rPr lang="en-HK" dirty="0"/>
                  <a:t>Some asymptotic tools developed for linear time series before</a:t>
                </a:r>
              </a:p>
              <a:p>
                <a:pPr lvl="1"/>
                <a:r>
                  <a:rPr lang="en-HK" dirty="0"/>
                  <a:t>What if nonlinear?</a:t>
                </a:r>
              </a:p>
              <a:p>
                <a:pPr lvl="1"/>
                <a:r>
                  <a:rPr lang="en-HK" dirty="0"/>
                  <a:t>Goal of this survey: general stationary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D64FF-4CF1-4525-A528-661D25370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4A395-E2F4-41C1-B52A-C9849E9E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51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B0B9-B0E6-4D69-B70A-5D246AD8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Weak stability (p.8)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7EA30-7459-4B3F-A45B-03CCDEBB3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9305"/>
                <a:ext cx="9601200" cy="5024081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If a time series is weakly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-stable,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Weakly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-stable: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HK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So this follows from lemma 1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, then we have</a:t>
                </a:r>
              </a:p>
              <a:p>
                <a:pPr lvl="1"/>
                <a:r>
                  <a:rPr lang="en-HK" dirty="0"/>
                  <a:t>Moment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{"/>
                        <m:endChr m:val="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&amp;, 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sup>
                            </m:sSup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&amp;,  1&lt;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</m:eqArr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Help to bound the order of remainder term related to moment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Example: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r>
                  <a:rPr lang="en-HK" dirty="0"/>
                  <a:t> (potentially easier to deal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HK" dirty="0"/>
                  <a:t>)</a:t>
                </a:r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𝑛𝑢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HK">
                            <a:latin typeface="Cambria Math" panose="02040503050406030204" pitchFamily="18" charset="0"/>
                          </a:rPr>
                          <m:t>,0≤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,0≤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pPr lvl="2"/>
                <a:r>
                  <a:rPr lang="en-US" dirty="0"/>
                  <a:t>Martingale approximation: </a:t>
                </a:r>
                <a:r>
                  <a:rPr lang="en-HK" dirty="0" err="1"/>
                  <a:t>Volný</a:t>
                </a:r>
                <a:r>
                  <a:rPr lang="en-HK" dirty="0"/>
                  <a:t> (1993) Theorem B and Theorem 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7EA30-7459-4B3F-A45B-03CCDEBB3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9305"/>
                <a:ext cx="9601200" cy="5024081"/>
              </a:xfrm>
              <a:blipFill>
                <a:blip r:embed="rId2"/>
                <a:stretch>
                  <a:fillRect l="-571" t="-10061" b="-29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CE13-24EE-4BFA-BF3C-99140D83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0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DDBC-FF96-4FB2-94FF-E0C47FF6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Martingale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D2A83-3C41-4229-8D63-A44FCE8E48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6858"/>
                <a:ext cx="9601200" cy="4944862"/>
              </a:xfrm>
            </p:spPr>
            <p:txBody>
              <a:bodyPr/>
              <a:lstStyle/>
              <a:p>
                <a:r>
                  <a:rPr lang="en-HK" dirty="0"/>
                  <a:t>Martingale property: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HK" dirty="0"/>
                  <a:t> satisfying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i="1" dirty="0"/>
                  <a:t> </a:t>
                </a:r>
                <a:r>
                  <a:rPr lang="en-HK" dirty="0"/>
                  <a:t>(best guess of future is present)</a:t>
                </a:r>
              </a:p>
              <a:p>
                <a:r>
                  <a:rPr lang="en-HK" dirty="0"/>
                  <a:t>Martingale difference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HK" i="1" dirty="0"/>
                  <a:t> </a:t>
                </a:r>
                <a:r>
                  <a:rPr lang="en-HK" dirty="0"/>
                  <a:t>satisfying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 is MDS by tower property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HK" dirty="0"/>
              </a:p>
              <a:p>
                <a:r>
                  <a:rPr lang="en-HK" dirty="0"/>
                  <a:t>Martingale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(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by assumption)</a:t>
                </a:r>
              </a:p>
              <a:p>
                <a:r>
                  <a:rPr lang="en-HK" dirty="0" err="1"/>
                  <a:t>Minkowski</a:t>
                </a:r>
                <a:r>
                  <a:rPr lang="en-HK" dirty="0"/>
                  <a:t>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ℤ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𝒫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𝒫</m:t>
                                        </m:r>
                                      </m:e>
                                      <m:sub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r>
                  <a:rPr lang="en-HK" dirty="0"/>
                  <a:t>Burkholder’s inequality (1988):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rad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rad>
                          </m:e>
                        </m:d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b="0" dirty="0"/>
                  <a:t> </a:t>
                </a:r>
                <a:r>
                  <a:rPr lang="en-HK" dirty="0"/>
                  <a:t>is</a:t>
                </a:r>
                <a:r>
                  <a:rPr lang="en-HK" b="0" dirty="0"/>
                  <a:t> a martingale,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HK" dirty="0"/>
                  <a:t> is a MDS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 are positive constants depends 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Idea: relate maximum of a martingale with its quadratic variation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D2A83-3C41-4229-8D63-A44FCE8E4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6858"/>
                <a:ext cx="9601200" cy="4944862"/>
              </a:xfrm>
              <a:blipFill>
                <a:blip r:embed="rId2"/>
                <a:stretch>
                  <a:fillRect l="-571" t="-6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B43C-97AF-4D84-885E-171431F4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7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41AA-2C1B-4FF8-A60D-5A73C7C4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Proof of moment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4DABA-1002-44F7-B1BB-4F8584EED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Apply Burkholder’s inequality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HK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HK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HK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H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HK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H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>
                                                <a:latin typeface="Cambria Math" panose="02040503050406030204" pitchFamily="18" charset="0"/>
                                              </a:rPr>
                                              <m:t>𝒫</m:t>
                                            </m:r>
                                          </m:e>
                                          <m:sub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H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HK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HK" dirty="0"/>
                  <a:t>(by power of sum inequality)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HK" dirty="0"/>
                  <a:t> (by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stationarity)</a:t>
                </a:r>
              </a:p>
              <a:p>
                <a:r>
                  <a:rPr lang="en-HK" dirty="0"/>
                  <a:t>By summing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 other case uses result of Rio (2009)</a:t>
                </a:r>
              </a:p>
              <a:p>
                <a:pPr lvl="1"/>
                <a:r>
                  <a:rPr lang="en-HK" dirty="0"/>
                  <a:t>Tighter bound may have appeared in recent years but Wu’s framework provides a uniform way to describe the condition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4DABA-1002-44F7-B1BB-4F8584EED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05" r="-1143" b="-17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4CD1-CCC0-44AA-B338-07BCE23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E443-DAD1-4D7C-BE9C-716048C3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Proof of invariance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1806-F907-4685-9521-E4AB1550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Doob's</a:t>
            </a:r>
            <a:r>
              <a:rPr lang="en-HK" dirty="0"/>
              <a:t> martingale inequality: to be discussed in the next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A95E9-E16B-40BC-8F64-66A9AA86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71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458A-9D7B-40F2-92BF-8BA8AD3A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323" y="5589638"/>
            <a:ext cx="8779578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Section 6</a:t>
            </a:r>
            <a:endParaRPr lang="en-US" sz="2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5291-347E-4C34-8616-A3C3922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Gaussian Approximation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5295-210E-41C4-88D6-9757DCF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02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17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0344-A307-4EED-BD0B-7CE56DC6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Strong invariance principle (p.8-9)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8726D-3937-4939-8A7A-421188650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Invariance principle does not specify rate of convergence </a:t>
                </a:r>
              </a:p>
              <a:p>
                <a:r>
                  <a:rPr lang="en-HK" dirty="0" err="1"/>
                  <a:t>Komlós</a:t>
                </a:r>
                <a:r>
                  <a:rPr lang="en-HK" dirty="0"/>
                  <a:t>–Major–</a:t>
                </a:r>
                <a:r>
                  <a:rPr lang="en-HK" dirty="0" err="1"/>
                  <a:t>Tusnády</a:t>
                </a:r>
                <a:r>
                  <a:rPr lang="en-HK" dirty="0"/>
                  <a:t> approximation (1975, 1976) for </a:t>
                </a:r>
                <a:r>
                  <a:rPr lang="en-HK" dirty="0" err="1"/>
                  <a:t>iid</a:t>
                </a:r>
                <a:r>
                  <a:rPr lang="en-HK" dirty="0"/>
                  <a:t> </a:t>
                </a:r>
                <a:r>
                  <a:rPr lang="en-HK" dirty="0" err="1"/>
                  <a:t>r.v.</a:t>
                </a:r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On a richer probability space,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  <m:limUpp>
                      <m:limUp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HK" b="0" dirty="0"/>
              </a:p>
              <a:p>
                <a:pPr lvl="2"/>
                <a:r>
                  <a:rPr lang="en-HK" dirty="0"/>
                  <a:t>Where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Further 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A bit like MGF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8726D-3937-4939-8A7A-421188650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64C0D-E5B1-4100-B5FE-4A6F04F6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7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0AE9-7598-4F45-9A53-F286C3DA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KMT approximation under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31601-1F05-4788-B153-8CC75BB40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22268"/>
                <a:ext cx="9601200" cy="4731118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Theorem (Wu, 2007):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≤4 </m:t>
                    </m:r>
                  </m:oMath>
                </a14:m>
                <a:r>
                  <a:rPr lang="en-HK" dirty="0"/>
                  <a:t>has nonlinear Wold representation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HK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is sufficient</a:t>
                </a:r>
              </a:p>
              <a:p>
                <a:pPr lvl="1"/>
                <a:r>
                  <a:rPr lang="en-HK" dirty="0"/>
                  <a:t>Then on a richer probability space,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limUpp>
                      <m:limUp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HK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Theorem (</a:t>
                </a:r>
                <a:r>
                  <a:rPr lang="de-DE" dirty="0"/>
                  <a:t>Berkes, Liu &amp; Wu, 2014):</a:t>
                </a:r>
              </a:p>
              <a:p>
                <a:pPr lvl="1"/>
                <a:r>
                  <a:rPr lang="de-DE" dirty="0"/>
                  <a:t>Under some other mild assumptions,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Read the </a:t>
                </a:r>
                <a:r>
                  <a:rPr lang="en-HK" dirty="0" err="1"/>
                  <a:t>AoP</a:t>
                </a:r>
                <a:r>
                  <a:rPr lang="en-HK" dirty="0"/>
                  <a:t> paper if you are interested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31601-1F05-4788-B153-8CC75BB40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22268"/>
                <a:ext cx="9601200" cy="4731118"/>
              </a:xfrm>
              <a:blipFill>
                <a:blip r:embed="rId2"/>
                <a:stretch>
                  <a:fillRect l="-571" t="-11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1BE5-8F4E-48CA-ADE4-618ECB35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9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5291-347E-4C34-8616-A3C3922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Sample Covariance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458A-9D7B-40F2-92BF-8BA8AD3A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099" y="5589638"/>
            <a:ext cx="9790030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Section 7</a:t>
            </a:r>
            <a:endParaRPr 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5295-210E-41C4-88D6-9757DCF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60422A-3BFE-4C9B-B4A6-FD1B195979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CLT with bounded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60422A-3BFE-4C9B-B4A6-FD1B19597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9437B-4F32-4E32-BAC2-CCDBC1027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Sample autocovariance: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 i="1" dirty="0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HK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H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HK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HK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2&lt;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HK" dirty="0"/>
                  <a:t> is fixed, we have</a:t>
                </a:r>
              </a:p>
              <a:p>
                <a:pPr lvl="1"/>
                <a:r>
                  <a:rPr lang="en-HK" dirty="0"/>
                  <a:t>Moment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HK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9437B-4F32-4E32-BAC2-CCDBC1027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585" b="-161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B73BB-4DF3-4466-804F-FA3624AB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82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3B30EC-C524-4824-80B7-089D42170A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Proof of bounded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/>
                  <a:t> (p.10)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3B30EC-C524-4824-80B7-089D42170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A2F8D-329F-430E-BE38-53D8A6D65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167386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Jensen’s inequality: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HK" dirty="0"/>
                  <a:t> is convex</a:t>
                </a:r>
              </a:p>
              <a:p>
                <a:pPr lvl="1"/>
                <a:r>
                  <a:rPr lang="en-HK" dirty="0"/>
                  <a:t>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norm is convex by </a:t>
                </a:r>
                <a:r>
                  <a:rPr lang="en-HK" dirty="0" err="1"/>
                  <a:t>Minkowski</a:t>
                </a:r>
                <a:r>
                  <a:rPr lang="en-HK" dirty="0"/>
                  <a:t> inequality</a:t>
                </a:r>
              </a:p>
              <a:p>
                <a:r>
                  <a:rPr lang="en-HK" dirty="0"/>
                  <a:t>Product identity: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 we usually have good knowledge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HK" dirty="0"/>
              </a:p>
              <a:p>
                <a:r>
                  <a:rPr lang="en-HK" dirty="0"/>
                  <a:t>Cauchy–Schwarz inequality: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Probabilistic version: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HK" dirty="0"/>
              </a:p>
              <a:p>
                <a:r>
                  <a:rPr lang="en-HK" dirty="0" err="1"/>
                  <a:t>Cramér</a:t>
                </a:r>
                <a:r>
                  <a:rPr lang="en-HK" dirty="0"/>
                  <a:t>–Wold device: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acc>
                      <m:accPr>
                        <m:chr m:val="⃗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HK" b="0" i="1" smtClean="0">
                        <a:latin typeface="Cambria Math" panose="02040503050406030204" pitchFamily="18" charset="0"/>
                      </a:rPr>
                      <m:t>⇔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 ∀</m:t>
                    </m:r>
                    <m:acc>
                      <m:accPr>
                        <m:chr m:val="⃗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Help establish multivariate convergence using univariate result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A2F8D-329F-430E-BE38-53D8A6D65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167386"/>
              </a:xfrm>
              <a:blipFill>
                <a:blip r:embed="rId3"/>
                <a:stretch>
                  <a:fillRect l="-571" t="-117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DDE85-8EE3-4CC0-97A0-346A655F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7ABD-2B9A-4071-B9A1-EF9C8302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Stationary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C74E4-C84D-4A6A-87E4-F948F601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(…,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HK" dirty="0"/>
                  <a:t> are </a:t>
                </a:r>
                <a:r>
                  <a:rPr lang="en-HK" dirty="0" err="1"/>
                  <a:t>iid</a:t>
                </a:r>
                <a:r>
                  <a:rPr lang="en-HK" dirty="0"/>
                  <a:t> random variables</a:t>
                </a:r>
              </a:p>
              <a:p>
                <a:pPr lvl="1"/>
                <a:r>
                  <a:rPr lang="en-HK" dirty="0"/>
                  <a:t>Basis of Wu’s 2005 PNAS paper</a:t>
                </a:r>
              </a:p>
              <a:p>
                <a:pPr lvl="1"/>
                <a:r>
                  <a:rPr lang="en-HK" dirty="0"/>
                  <a:t>Avoid the use of strong mixing condition</a:t>
                </a:r>
              </a:p>
              <a:p>
                <a:pPr lvl="1"/>
                <a:r>
                  <a:rPr lang="en-HK" dirty="0"/>
                  <a:t>Sometimes called nonlinear Wold representation</a:t>
                </a:r>
              </a:p>
              <a:p>
                <a:r>
                  <a:rPr lang="en-HK" dirty="0"/>
                  <a:t>Casual 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 “cause”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 is independent of future innovation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Reason will be argued in next section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C74E4-C84D-4A6A-87E4-F948F601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2EAA4-4FC8-490A-B796-A1C9421D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73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37A82B-E7F6-4258-ACF9-30DBB1A9CD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CLT with unbounded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37A82B-E7F6-4258-ACF9-30DBB1A9C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406BE-2A54-4C60-8573-AE1DF78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Asymptotic distribution does not depend on the speed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HK" dirty="0"/>
              </a:p>
              <a:p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HK" dirty="0"/>
                  <a:t> is fixed, we have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groupChr>
                      <m:groupChrPr>
                        <m:chr m:val="→"/>
                        <m:vertJc m:val="bot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HK" dirty="0"/>
                  <a:t> has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The above results come from Wu (2008) for short-range dependence</a:t>
                </a:r>
              </a:p>
              <a:p>
                <a:pPr lvl="1"/>
                <a:r>
                  <a:rPr lang="en-HK" dirty="0"/>
                  <a:t>Can be extended to long-range linear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406BE-2A54-4C60-8573-AE1DF78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361" b="-17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4DA91-C785-44E8-AE1D-57ADD69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1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960F20-1B3F-47E8-A2E5-6648DD3CDA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Estimation problem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960F20-1B3F-47E8-A2E5-6648DD3CD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79902-1BC2-4FA8-AFFF-38CB99AA9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077375"/>
                <a:ext cx="9601200" cy="37900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K" dirty="0"/>
                  <a:t> is not a good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K" dirty="0"/>
                  <a:t> when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/>
                  <a:t> is large</a:t>
                </a:r>
              </a:p>
              <a:p>
                <a:pPr lvl="1"/>
                <a:r>
                  <a:rPr lang="en-HK" dirty="0"/>
                  <a:t>Example: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HK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HK" dirty="0"/>
                  <a:t> satisfies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MSE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K" dirty="0"/>
                  <a:t>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MSE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Little o: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HK" dirty="0"/>
              </a:p>
              <a:p>
                <a:r>
                  <a:rPr lang="en-HK" dirty="0"/>
                  <a:t>Shrinkage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HK" dirty="0"/>
                  <a:t> with carefully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HK" dirty="0"/>
                  <a:t> can reduce MSE</a:t>
                </a:r>
              </a:p>
              <a:p>
                <a:pPr lvl="1"/>
                <a:r>
                  <a:rPr lang="en-HK" dirty="0"/>
                  <a:t>Similar to Stein’s phenomenon (discussed last semester)</a:t>
                </a:r>
              </a:p>
              <a:p>
                <a:pPr lvl="1"/>
                <a:r>
                  <a:rPr lang="en-HK" dirty="0"/>
                  <a:t>Details to be discussed in next section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79902-1BC2-4FA8-AFFF-38CB99AA9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077375"/>
                <a:ext cx="9601200" cy="3790025"/>
              </a:xfrm>
              <a:blipFill>
                <a:blip r:embed="rId3"/>
                <a:stretch>
                  <a:fillRect l="-571" t="-14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8FEF-719A-48B9-B189-6FE157C6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10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458A-9D7B-40F2-92BF-8BA8AD3A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323" y="5589638"/>
            <a:ext cx="8779578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Section 8</a:t>
            </a:r>
            <a:endParaRPr lang="en-US" sz="2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5291-347E-4C34-8616-A3C3922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Estimation of Covariance Matrix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5295-210E-41C4-88D6-9757DCF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02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553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07845C-D5B0-46E0-B853-52C5A18B5C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Convergence problem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dirty="0"/>
                  <a:t> (p.11)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07845C-D5B0-46E0-B853-52C5A18B5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234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37BF8-C86D-4EB0-947C-64F965E51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Operator norm: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</m:func>
                  </m:oMath>
                </a14:m>
                <a:endParaRPr lang="en-HK" b="0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|≝</m:t>
                    </m:r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is the largest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HK" dirty="0"/>
              </a:p>
              <a:p>
                <a:r>
                  <a:rPr lang="en-HK" dirty="0"/>
                  <a:t>Previous entry-wise convergence result does not imply matrix convergence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Inconsistency is due to previous estimation problem</a:t>
                </a:r>
              </a:p>
              <a:p>
                <a:pPr lvl="1"/>
                <a:r>
                  <a:rPr lang="en-HK" dirty="0"/>
                  <a:t>Conjecture (Wu &amp; </a:t>
                </a:r>
                <a:r>
                  <a:rPr lang="en-HK" dirty="0" err="1"/>
                  <a:t>Pourahmadi</a:t>
                </a:r>
                <a:r>
                  <a:rPr lang="en-HK" dirty="0"/>
                  <a:t>, 2009):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𝐺𝑢𝑚𝑏𝑒𝑙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With proper </a:t>
                </a:r>
                <a:r>
                  <a:rPr lang="en-HK" dirty="0" err="1"/>
                  <a:t>centering</a:t>
                </a:r>
                <a:r>
                  <a:rPr lang="en-HK" dirty="0"/>
                  <a:t> and scaling</a:t>
                </a:r>
              </a:p>
              <a:p>
                <a:pPr lvl="2"/>
                <a:r>
                  <a:rPr lang="en-HK" dirty="0"/>
                  <a:t>Gumbel distribution is usually used in extreme value theory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37BF8-C86D-4EB0-947C-64F965E51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1F9A-DA9B-45A2-B7D3-67FE4A40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27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F875-D052-4357-9330-D49FFBDB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Truncation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AE647-F45F-466E-9E90-9578FF629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31146"/>
                <a:ext cx="9601200" cy="4722240"/>
              </a:xfrm>
            </p:spPr>
            <p:txBody>
              <a:bodyPr/>
              <a:lstStyle/>
              <a:p>
                <a:r>
                  <a:rPr lang="en-HK" dirty="0"/>
                  <a:t>Banded covariance matrix estimator: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Under suitable conditions on banding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HK" dirty="0"/>
                  <a:t> is consistent</a:t>
                </a:r>
              </a:p>
              <a:p>
                <a:pPr lvl="1"/>
                <a:r>
                  <a:rPr lang="en-HK" dirty="0"/>
                  <a:t>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HK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HK" dirty="0"/>
                  <a:t> may not be non-negative definite</a:t>
                </a:r>
              </a:p>
              <a:p>
                <a:r>
                  <a:rPr lang="en-HK" dirty="0"/>
                  <a:t>Tapered version: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H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HK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i="1" dirty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HK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HK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HK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HK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HK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HK" dirty="0"/>
                  <a:t> is the element-wise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HK" dirty="0"/>
                  <a:t> is a lag window function (aka kernel) satisfying some conditions</a:t>
                </a:r>
              </a:p>
              <a:p>
                <a:pPr lvl="2"/>
                <a:r>
                  <a:rPr lang="en-HK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dirty="0"/>
                  <a:t> is non-negative definite</a:t>
                </a:r>
              </a:p>
              <a:p>
                <a:pPr lvl="2"/>
                <a:r>
                  <a:rPr lang="en-HK" dirty="0"/>
                  <a:t>Example (Bartlett kernel/triangular window):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HK" dirty="0"/>
              </a:p>
              <a:p>
                <a:r>
                  <a:rPr lang="en-HK" dirty="0"/>
                  <a:t>Schur Product Theorem: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HK" dirty="0"/>
                  <a:t> is non-negative definite 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HK" dirty="0"/>
                  <a:t> are non-negative definite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AE647-F45F-466E-9E90-9578FF629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31146"/>
                <a:ext cx="9601200" cy="4722240"/>
              </a:xfrm>
              <a:blipFill>
                <a:blip r:embed="rId2"/>
                <a:stretch>
                  <a:fillRect l="-571" t="-90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88D3-F5A9-46A5-B04E-476E3798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63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0522CF-3120-41B9-AD5E-543DCE0214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0522CF-3120-41B9-AD5E-543DCE021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234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7B278-4567-42AD-99DD-08BA98D4A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22268"/>
                <a:ext cx="9601200" cy="49004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HK" dirty="0"/>
                  <a:t>Theorem (Wu &amp; </a:t>
                </a:r>
                <a:r>
                  <a:rPr lang="en-HK" dirty="0" err="1"/>
                  <a:t>Pourahmadi</a:t>
                </a:r>
                <a:r>
                  <a:rPr lang="en-HK" dirty="0"/>
                  <a:t>, 2009):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 has nonlinear Wold representation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HK" dirty="0"/>
                  <a:t>, then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limUpp>
                      <m:limUpp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↛</m:t>
                        </m:r>
                      </m:e>
                      <m:lim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lim>
                    </m:limUpp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i.e. inconsistency when long-run variance is non-zero</a:t>
                </a:r>
              </a:p>
              <a:p>
                <a:r>
                  <a:rPr lang="en-HK" dirty="0"/>
                  <a:t>Theorem (Xiao &amp; Wu, 2010):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 has nonlinear Wold representation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HK" dirty="0"/>
                  <a:t> as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H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lim>
                        </m:limLow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HK" dirty="0"/>
              </a:p>
              <a:p>
                <a:pPr lvl="2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HK" dirty="0"/>
                  <a:t> is the spectral density function which will be discussed in next section</a:t>
                </a:r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>
                      <a:rPr lang="en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HK" i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i.e.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HK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HK" dirty="0"/>
                  <a:t> as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HK" b="0" dirty="0"/>
              </a:p>
              <a:p>
                <a:r>
                  <a:rPr lang="en-HK" dirty="0"/>
                  <a:t>These two theorems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dirty="0"/>
                  <a:t> usually does not converge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7B278-4567-42AD-99DD-08BA98D4A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22268"/>
                <a:ext cx="9601200" cy="4900474"/>
              </a:xfrm>
              <a:blipFill>
                <a:blip r:embed="rId3"/>
                <a:stretch>
                  <a:fillRect l="-571" t="-17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A7360-EF5A-4BD8-A95D-AFB379BF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1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36D250-F059-4CFB-AB56-7AF9F81009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36D250-F059-4CFB-AB56-7AF9F8100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193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B2DC9-6665-4428-B48F-2B921F247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3491"/>
                <a:ext cx="9601200" cy="4909352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Upper bound: 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2&lt;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HK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≤2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Note that this bound is non-asymptotic</a:t>
                </a:r>
              </a:p>
              <a:p>
                <a:pPr lvl="1"/>
                <a:r>
                  <a:rPr lang="en-HK" dirty="0"/>
                  <a:t>Hence 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HK" i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HK" dirty="0"/>
              </a:p>
              <a:p>
                <a:r>
                  <a:rPr lang="en-HK" dirty="0"/>
                  <a:t>Theorem (Xiao &amp; Wu, 2010): 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≍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HK" dirty="0"/>
                  <a:t> satisfy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&lt;1−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Adding additional assumptions gives a lower bound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B2DC9-6665-4428-B48F-2B921F247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3491"/>
                <a:ext cx="9601200" cy="4909352"/>
              </a:xfrm>
              <a:blipFill>
                <a:blip r:embed="rId3"/>
                <a:stretch>
                  <a:fillRect l="-571" t="-1118" b="-111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973C4-97B6-4084-A5E8-21F31935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5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9C4A-7F0D-4C1C-AE0D-143CD958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Special cases (p.12)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F3AA8-1AEC-42FE-A2A1-036751C52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24614"/>
                <a:ext cx="9601200" cy="4828772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for some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HK" dirty="0"/>
              </a:p>
              <a:p>
                <a:r>
                  <a:rPr lang="en-HK" dirty="0"/>
                  <a:t>Rectangular window: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HK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Choose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unc>
                              <m:func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HK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Almost optimal but may not be non-negative definite</a:t>
                </a:r>
              </a:p>
              <a:p>
                <a:r>
                  <a:rPr lang="en-HK" dirty="0"/>
                  <a:t>Bartlett window: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HK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Choose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≍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HK" dirty="0"/>
                  <a:t>, then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HK" dirty="0"/>
              </a:p>
              <a:p>
                <a:r>
                  <a:rPr lang="en-HK" dirty="0" err="1"/>
                  <a:t>Parzen</a:t>
                </a:r>
                <a:r>
                  <a:rPr lang="en-HK" dirty="0"/>
                  <a:t> window: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Choose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≍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HK" dirty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F3AA8-1AEC-42FE-A2A1-036751C52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24614"/>
                <a:ext cx="9601200" cy="4828772"/>
              </a:xfrm>
              <a:blipFill>
                <a:blip r:embed="rId2"/>
                <a:stretch>
                  <a:fillRect l="-571" t="-101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3CCE5-D639-4352-8FD3-A647EEA5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65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C77D-2351-4746-BFB8-A8E0F79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AECF2-8BAF-4D1E-9F95-C4065C1E2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The upper bound can be applied to Wiener-Kolmogorov prediction</a:t>
                </a:r>
              </a:p>
              <a:p>
                <a:pPr lvl="1"/>
                <a:r>
                  <a:rPr lang="en-HK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K" dirty="0"/>
                  <a:t> can only be estimated with finite sample in practice</a:t>
                </a:r>
              </a:p>
              <a:p>
                <a:pPr lvl="1"/>
                <a:r>
                  <a:rPr lang="en-HK" dirty="0"/>
                  <a:t>Probably referring to Wiener filter</a:t>
                </a:r>
              </a:p>
              <a:p>
                <a:pPr lvl="1"/>
                <a:r>
                  <a:rPr lang="en-HK" dirty="0"/>
                  <a:t>Kalman filter is nonstationary extension of Wiener filter</a:t>
                </a:r>
              </a:p>
              <a:p>
                <a:pPr lvl="2"/>
                <a:r>
                  <a:rPr lang="en-HK" dirty="0"/>
                  <a:t>More popular in practice</a:t>
                </a:r>
              </a:p>
              <a:p>
                <a:r>
                  <a:rPr lang="en-HK" dirty="0"/>
                  <a:t>Help establish asymptotic theory of estimates of coefficients in</a:t>
                </a:r>
              </a:p>
              <a:p>
                <a:pPr lvl="1"/>
                <a:r>
                  <a:rPr lang="en-HK" dirty="0"/>
                  <a:t>Wold decomposition theorem</a:t>
                </a:r>
              </a:p>
              <a:p>
                <a:pPr lvl="1"/>
                <a:r>
                  <a:rPr lang="en-HK" dirty="0"/>
                  <a:t>Discrete Wiener-</a:t>
                </a:r>
                <a:r>
                  <a:rPr lang="en-HK" dirty="0" err="1"/>
                  <a:t>Hopf</a:t>
                </a:r>
                <a:r>
                  <a:rPr lang="en-HK" dirty="0"/>
                  <a:t> equations</a:t>
                </a:r>
              </a:p>
              <a:p>
                <a:pPr lvl="2"/>
                <a:r>
                  <a:rPr lang="en-US" dirty="0"/>
                  <a:t>A method to solve systems of integral equations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AECF2-8BAF-4D1E-9F95-C4065C1E2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C355-0345-40BF-8472-100799C6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09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5291-347E-4C34-8616-A3C3922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Periodograms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458A-9D7B-40F2-92BF-8BA8AD3A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099" y="5589638"/>
            <a:ext cx="9790030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Section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5295-210E-41C4-88D6-9757DCF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39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31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541BA-E7C3-42B2-8CDC-7FC38C16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323" y="5589638"/>
            <a:ext cx="8779578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/>
              <a:t>Section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0AEC5-9C44-4DE5-911B-7D092E9F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/>
              <a:t>Representation Theory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8ACCE-1D2A-4114-845B-EF02887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02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39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7E5-359E-41C7-ACA1-077E2982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8A8B-BA6F-4216-BECD-6C128C78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Time domain: changes of a signal with respect to time</a:t>
            </a:r>
          </a:p>
          <a:p>
            <a:r>
              <a:rPr lang="en-HK" dirty="0"/>
              <a:t>Frequency domain: changes of a signal with respect to frequency</a:t>
            </a:r>
          </a:p>
          <a:p>
            <a:pPr lvl="1"/>
            <a:r>
              <a:rPr lang="en-US" dirty="0"/>
              <a:t>How much of a signal lies within each given band over a range of frequencies</a:t>
            </a:r>
          </a:p>
          <a:p>
            <a:r>
              <a:rPr lang="en-US" dirty="0"/>
              <a:t>Why frequency domain?</a:t>
            </a:r>
          </a:p>
          <a:p>
            <a:pPr lvl="1"/>
            <a:r>
              <a:rPr lang="en-HK" dirty="0"/>
              <a:t>Simplify the mathematical analysis</a:t>
            </a:r>
          </a:p>
          <a:p>
            <a:pPr lvl="1"/>
            <a:r>
              <a:rPr lang="en-US" dirty="0"/>
              <a:t>Give an intuitive understanding of the qualitative behavior of the system</a:t>
            </a:r>
          </a:p>
          <a:p>
            <a:pPr lvl="2"/>
            <a:r>
              <a:rPr lang="en-HK" dirty="0"/>
              <a:t>E.g. periodicity,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F4D6C-EE50-4CFC-A7EC-88020F19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 descr="Fourier transform example">
            <a:extLst>
              <a:ext uri="{FF2B5EF4-FFF2-40B4-BE49-F238E27FC236}">
                <a16:creationId xmlns:a16="http://schemas.microsoft.com/office/drawing/2014/main" id="{A960B19B-CCDA-4546-BAA6-BB5BA3F2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285750"/>
            <a:ext cx="2857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6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3142-45E1-4C34-9A09-89D2D524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Tools (p.12-13)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6701D-C89B-48C0-A6BC-721C16CF3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62470"/>
                <a:ext cx="9601200" cy="4609730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Periodogram: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Discrete Fourier transform (DFT):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HK" dirty="0"/>
              </a:p>
              <a:p>
                <a:r>
                  <a:rPr lang="en-HK" dirty="0"/>
                  <a:t>Spectral distribution function: right-continuous, non-decreasing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HK" dirty="0"/>
                  <a:t> that satisfy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nary>
                  </m:oMath>
                </a14:m>
                <a:r>
                  <a:rPr lang="en-HK" dirty="0"/>
                  <a:t> and is bounded 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HK" dirty="0"/>
              </a:p>
              <a:p>
                <a:r>
                  <a:rPr lang="en-HK" dirty="0"/>
                  <a:t>Spectral density function: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HK" dirty="0"/>
                  <a:t> is absolutely continuous</a:t>
                </a:r>
              </a:p>
              <a:p>
                <a:r>
                  <a:rPr lang="en-HK" dirty="0"/>
                  <a:t>Theorem (</a:t>
                </a:r>
                <a:r>
                  <a:rPr lang="en-HK" dirty="0" err="1"/>
                  <a:t>Peligrad</a:t>
                </a:r>
                <a:r>
                  <a:rPr lang="en-HK" dirty="0"/>
                  <a:t> &amp; Wu, 2010): for regular nonlinear Wold process,</a:t>
                </a:r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, then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Euler’s formula: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Continuity property: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, then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Larger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means weaker serial dependence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6701D-C89B-48C0-A6BC-721C16CF3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62470"/>
                <a:ext cx="9601200" cy="4609730"/>
              </a:xfrm>
              <a:blipFill>
                <a:blip r:embed="rId2"/>
                <a:stretch>
                  <a:fillRect l="-571" b="-21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AC3D-36EA-4D68-9B92-F39BF22E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10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418F28-599C-46D4-B3D5-75B1776355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Central limit problem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HK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418F28-599C-46D4-B3D5-75B17763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630B-E3FA-464E-9A26-228D9BFC0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97981"/>
                <a:ext cx="9601200" cy="5131293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HK" dirty="0"/>
                  <a:t> is second order stationary,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HK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as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HK" b="0" dirty="0"/>
              </a:p>
              <a:p>
                <a:pPr lvl="1"/>
                <a:r>
                  <a:rPr lang="en-HK" dirty="0"/>
                  <a:t>Hence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HK" dirty="0"/>
                  <a:t> is asymptotically unbiased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comes from discrete transform but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HK" dirty="0"/>
                  <a:t> comes from continuous</a:t>
                </a:r>
              </a:p>
              <a:p>
                <a:pPr lvl="1"/>
                <a:r>
                  <a:rPr lang="en-HK" dirty="0"/>
                  <a:t>However it is inconsistent by the following theorem</a:t>
                </a:r>
              </a:p>
              <a:p>
                <a:r>
                  <a:rPr lang="en-HK" dirty="0"/>
                  <a:t>Theorem: 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For almost all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HK" dirty="0"/>
                  <a:t> (Lebesgue),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ℜ</m:t>
                              </m:r>
                            </m:e>
                          </m:mr>
                          <m:m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ℑ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Consequently,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</m:d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</m:d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HK" b="0" dirty="0"/>
              </a:p>
              <a:p>
                <a:pPr lvl="2"/>
                <a:r>
                  <a:rPr lang="en-HK" dirty="0"/>
                  <a:t>Proposition: this holds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∈(0, 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3"/>
                <a:r>
                  <a:rPr lang="en-HK" dirty="0"/>
                  <a:t>A sufficient condition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For almost all pairs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(Lebesgue),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⊥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HK" dirty="0"/>
                  <a:t> asymptotically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F630B-E3FA-464E-9A26-228D9BFC0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97981"/>
                <a:ext cx="9601200" cy="5131293"/>
              </a:xfrm>
              <a:blipFill>
                <a:blip r:embed="rId3"/>
                <a:stretch>
                  <a:fillRect l="-571" t="-98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70B0-EA4B-4810-A4F8-05B85D23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5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5473-5986-4782-A427-3ADACBF2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07293-94BA-4D18-87D7-0DF81B162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Discrete Fourier transform: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HK" dirty="0"/>
                  <a:t> time complexity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HK" dirty="0"/>
              </a:p>
              <a:p>
                <a:r>
                  <a:rPr lang="en-HK" dirty="0"/>
                  <a:t>Fast Fourier transform: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HK" dirty="0"/>
                  <a:t> time complexity to obtain same estimate</a:t>
                </a:r>
              </a:p>
              <a:p>
                <a:pPr lvl="1"/>
                <a:r>
                  <a:rPr lang="en-HK" dirty="0"/>
                  <a:t>A size-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(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) DFT can be expressed as two DFTs with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This is possible by complex root of unity (aka twiddle factors)</a:t>
                </a:r>
              </a:p>
              <a:p>
                <a:pPr lvl="1"/>
                <a:r>
                  <a:rPr lang="en-HK" dirty="0"/>
                  <a:t>Cooley-Tukey algorithm</a:t>
                </a:r>
              </a:p>
              <a:p>
                <a:r>
                  <a:rPr lang="en-HK" dirty="0"/>
                  <a:t>Faster Fourier transform?</a:t>
                </a:r>
              </a:p>
              <a:p>
                <a:pPr lvl="1"/>
                <a:r>
                  <a:rPr lang="en-HK" dirty="0"/>
                  <a:t>Lower bound on time complexity of FFT is an open problem</a:t>
                </a:r>
              </a:p>
              <a:p>
                <a:pPr lvl="1"/>
                <a:r>
                  <a:rPr lang="en-HK" dirty="0"/>
                  <a:t>Some results under sparsity (</a:t>
                </a:r>
                <a:r>
                  <a:rPr lang="en-HK" dirty="0" err="1"/>
                  <a:t>Hassanieh</a:t>
                </a:r>
                <a:r>
                  <a:rPr lang="en-HK" dirty="0"/>
                  <a:t> et. al., 2012)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07293-94BA-4D18-87D7-0DF81B162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6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7693F-FEF8-4EF0-AD59-69889FF4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3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3AB963-59F0-4BB9-80EE-56AED8345A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Central limit problem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HK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3AB963-59F0-4BB9-80EE-56AED8345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028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A9C01-DF01-4C18-847F-A1E0B6A56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84412"/>
                <a:ext cx="9601200" cy="4668974"/>
              </a:xfrm>
            </p:spPr>
            <p:txBody>
              <a:bodyPr/>
              <a:lstStyle/>
              <a:p>
                <a:r>
                  <a:rPr lang="en-HK" dirty="0"/>
                  <a:t>Theorem: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 is nonlinear Wold,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𝜗</m:t>
                            </m:r>
                          </m:lim>
                        </m:limLow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HK" dirty="0"/>
                  <a:t>,</a:t>
                </a:r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limUpp>
                      <m:limUp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li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𝑖𝑖𝑑</m:t>
                        </m:r>
                      </m:lim>
                    </m:limUpp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HK" dirty="0"/>
                  <a:t>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1≤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1≤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HK" dirty="0"/>
                  <a:t> may depend 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Consequently,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1≤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1≤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limUpp>
                      <m:limUp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li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𝑖𝑖𝑑</m:t>
                        </m:r>
                      </m:lim>
                    </m:limUpp>
                    <m:r>
                      <a:rPr lang="en-HK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 remaining part discuss the maximum error of approximation (?)</a:t>
                </a:r>
              </a:p>
              <a:p>
                <a:pPr lvl="2"/>
                <a:r>
                  <a:rPr lang="en-HK" dirty="0"/>
                  <a:t>Continuous mapping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HK" dirty="0"/>
                  <a:t> is continuous</a:t>
                </a:r>
              </a:p>
              <a:p>
                <a:pPr lvl="3"/>
                <a:r>
                  <a:rPr lang="en-HK" dirty="0"/>
                  <a:t>This is only the part used. Check standard reference for full theorem</a:t>
                </a:r>
              </a:p>
              <a:p>
                <a:pPr lvl="2"/>
                <a:r>
                  <a:rPr lang="en-HK" dirty="0"/>
                  <a:t>Theorem (Lin &amp; Liu, 2009) states convergence to standard Gumbel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A9C01-DF01-4C18-847F-A1E0B6A56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84412"/>
                <a:ext cx="9601200" cy="4668974"/>
              </a:xfrm>
              <a:blipFill>
                <a:blip r:embed="rId3"/>
                <a:stretch>
                  <a:fillRect l="-571" t="-117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7C880-1601-4139-BE0B-F01CE8CD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05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458A-9D7B-40F2-92BF-8BA8AD3A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323" y="5589638"/>
            <a:ext cx="8779578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Section 10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5291-347E-4C34-8616-A3C3922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Estimation of Spectral Densities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5295-210E-41C4-88D6-9757DCF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02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45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630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6744DD-AAA6-4768-BA48-BDB6A4BCF3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Estimation problem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HK" dirty="0"/>
                  <a:t> (p.14)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6744DD-AAA6-4768-BA48-BDB6A4BCF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0584A-60A3-4EA2-BA8D-A69770761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0225"/>
                <a:ext cx="9601200" cy="48731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HK" dirty="0"/>
                  <a:t>Inconsistency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</m:d>
                  </m:oMath>
                </a14:m>
                <a:r>
                  <a:rPr lang="en-HK" dirty="0"/>
                  <a:t> (though unbiased) proved in last section</a:t>
                </a:r>
              </a:p>
              <a:p>
                <a:r>
                  <a:rPr lang="en-HK" dirty="0"/>
                  <a:t>Lag window estimator: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HK" dirty="0"/>
                  <a:t> where</a:t>
                </a:r>
              </a:p>
              <a:p>
                <a:pPr lvl="1"/>
                <a:r>
                  <a:rPr lang="en-HK" b="0" dirty="0"/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dirty="0"/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HK" dirty="0"/>
              </a:p>
              <a:p>
                <a:pPr lvl="1"/>
                <a:r>
                  <a:rPr lang="en-HK" b="0" dirty="0"/>
                  <a:t>Window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HK" dirty="0"/>
                  <a:t> is symmetric, bounded, continuous at 0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This estimator is consistent but its limiting distribution is highly nontrivial</a:t>
                </a:r>
              </a:p>
              <a:p>
                <a:r>
                  <a:rPr lang="en-HK" dirty="0"/>
                  <a:t>Theorem (Liu &amp; Wu, 2010): 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as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HK" dirty="0"/>
                  <a:t> is symmetric, bounded,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HK" dirty="0"/>
                  <a:t> is continuous at all but finite points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b>
                          <m:sup/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𝑗𝑤</m:t>
                                </m:r>
                              </m:e>
                            </m:d>
                          </m:e>
                        </m:nary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HK" dirty="0"/>
                  <a:t> as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rad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r>
                  <a:rPr lang="en-HK" dirty="0"/>
                  <a:t>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0584A-60A3-4EA2-BA8D-A69770761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0225"/>
                <a:ext cx="9601200" cy="4873161"/>
              </a:xfrm>
              <a:blipFill>
                <a:blip r:embed="rId3"/>
                <a:stretch>
                  <a:fillRect l="-508" t="-162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7E1E-0B59-4A66-AFBA-AF92CEBE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09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F564-93D4-42C5-9025-13655685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Long-run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B5A86-361B-450D-A7BC-6FCB5E96C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37678"/>
                <a:ext cx="9601200" cy="4334522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Long-run variance: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First equality is due to theorem in </a:t>
                </a:r>
                <a:r>
                  <a:rPr lang="en-HK" dirty="0" err="1"/>
                  <a:t>Peligrad</a:t>
                </a:r>
                <a:r>
                  <a:rPr lang="en-HK" dirty="0"/>
                  <a:t> &amp; Wu (2010) (slide p.41)</a:t>
                </a:r>
              </a:p>
              <a:p>
                <a:pPr lvl="1"/>
                <a:r>
                  <a:rPr lang="en-HK" dirty="0"/>
                  <a:t>Last equality is due to probabilistic representation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 (slide p.20)</a:t>
                </a:r>
              </a:p>
              <a:p>
                <a:r>
                  <a:rPr lang="en-HK" dirty="0"/>
                  <a:t>Put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in the previous CLT, we have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rad>
                    <m:d>
                      <m:dPr>
                        <m:begChr m:val="{"/>
                        <m:endChr m:val="}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HK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If the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HK" dirty="0"/>
                  <a:t> satisfy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Log transformation can stabilize the variance (ease CI but may lose good property)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B5A86-361B-450D-A7BC-6FCB5E96C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37678"/>
                <a:ext cx="9601200" cy="4334522"/>
              </a:xfrm>
              <a:blipFill>
                <a:blip r:embed="rId2"/>
                <a:stretch>
                  <a:fillRect l="-571" t="-1025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687EE-77E9-48E8-B409-3B9ACE09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57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F82-4F47-47D0-B51E-CBB4BE1E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Recursive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C51DE-2110-4CC5-845F-4258A0A47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Lag window estimator is non-recursive as bandwidth depends 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When bandwidth changes, all blocks need to be updated (time complexity)</a:t>
                </a:r>
              </a:p>
              <a:p>
                <a:pPr lvl="1"/>
                <a:r>
                  <a:rPr lang="en-HK" dirty="0"/>
                  <a:t>If all blocks need to be updated, we need store all data (space complexity)</a:t>
                </a:r>
              </a:p>
              <a:p>
                <a:r>
                  <a:rPr lang="en-HK" dirty="0"/>
                  <a:t>Recursive estimation is possible by letting bandwidth depends 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When bandwidth changes, only the new block need to be updated</a:t>
                </a:r>
              </a:p>
              <a:p>
                <a:pPr lvl="1"/>
                <a:r>
                  <a:rPr lang="en-HK" dirty="0"/>
                  <a:t>If bandwidth is increasing in a block, we only need the new data</a:t>
                </a:r>
              </a:p>
              <a:p>
                <a:r>
                  <a:rPr lang="en-HK" dirty="0"/>
                  <a:t>Xiao and Wu (2010) provides algorithm for spectral density</a:t>
                </a:r>
              </a:p>
              <a:p>
                <a:r>
                  <a:rPr lang="en-HK" dirty="0"/>
                  <a:t>Wu (2009), Chan and </a:t>
                </a:r>
                <a:r>
                  <a:rPr lang="en-HK" dirty="0" err="1"/>
                  <a:t>Yau</a:t>
                </a:r>
                <a:r>
                  <a:rPr lang="en-HK" dirty="0"/>
                  <a:t> (2017) provides algorithms for long-run variance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C51DE-2110-4CC5-845F-4258A0A47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263D-4831-44F7-BAE7-510DCF9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69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5291-347E-4C34-8616-A3C3922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Kernel Estimation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458A-9D7B-40F2-92BF-8BA8AD3A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099" y="5589638"/>
            <a:ext cx="9790030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Section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5295-210E-41C4-88D6-9757DCF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49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22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E8FA3-A9E6-4543-BF3A-0A9B2FF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Wold representation (1938) (p.2)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B69AAF-C5AE-4439-A3CB-88C6981AD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Any </a:t>
                </a:r>
                <a:r>
                  <a:rPr lang="en-US" dirty="0"/>
                  <a:t>weakly stationary process can be decomposed into</a:t>
                </a:r>
              </a:p>
              <a:p>
                <a:pPr lvl="1"/>
                <a:r>
                  <a:rPr lang="en-HK" dirty="0"/>
                  <a:t>A regular process (</a:t>
                </a:r>
                <a:r>
                  <a:rPr lang="en-US" dirty="0"/>
                  <a:t>a moving average sum of white noises)</a:t>
                </a:r>
              </a:p>
              <a:p>
                <a:pPr lvl="1"/>
                <a:r>
                  <a:rPr lang="en-US" dirty="0"/>
                  <a:t>And a singular process (a linearly deterministic component)</a:t>
                </a:r>
              </a:p>
              <a:p>
                <a:pPr lvl="1"/>
                <a:r>
                  <a:rPr lang="en-US" dirty="0"/>
                  <a:t>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Also gives causal interpretation</a:t>
                </a:r>
              </a:p>
              <a:p>
                <a:pPr lvl="1"/>
                <a:r>
                  <a:rPr lang="en-US" dirty="0"/>
                  <a:t>Stronger in the sense that it is linear</a:t>
                </a:r>
              </a:p>
              <a:p>
                <a:r>
                  <a:rPr lang="en-US" dirty="0"/>
                  <a:t>However not much insight for asymptotic distribution</a:t>
                </a:r>
              </a:p>
              <a:p>
                <a:pPr lvl="1"/>
                <a:r>
                  <a:rPr lang="en-US" dirty="0"/>
                  <a:t>Joint distribution of white noises can be too complicated</a:t>
                </a:r>
              </a:p>
              <a:p>
                <a:pPr lvl="1"/>
                <a:endParaRPr lang="en-HK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B69AAF-C5AE-4439-A3CB-88C6981AD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2D13D-393A-4E41-B2C3-02C99D5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99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346F-056F-4FE0-954D-D1997C4B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Kernel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FC42F-A107-4BA1-BDC7-FF0E0A891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Important example: the autoregressive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r>
                  <a:rPr lang="en-HK" dirty="0" err="1"/>
                  <a:t>Nadaraya</a:t>
                </a:r>
                <a:r>
                  <a:rPr lang="en-HK" dirty="0"/>
                  <a:t>-Watson estimator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Kernel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HK" dirty="0"/>
                  <a:t> is symmetric, bounded 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HK" dirty="0"/>
                  <a:t>, has bounded support and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  <m:sup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b="0" dirty="0"/>
              </a:p>
              <a:p>
                <a:pPr lvl="2"/>
                <a:r>
                  <a:rPr lang="en-HK" dirty="0"/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HK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HK" i="1" dirty="0"/>
              </a:p>
              <a:p>
                <a:pPr lvl="2"/>
                <a:r>
                  <a:rPr lang="en-HK" dirty="0"/>
                  <a:t>Rosenblatt’s (1956) kernel density estimate</a:t>
                </a:r>
                <a:endParaRPr lang="en-HK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FC42F-A107-4BA1-BDC7-FF0E0A891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b="-66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E3B32-BF86-4B0B-9C5B-84FCF35A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3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07833C-0EA2-42CD-9BB8-2D16C1DBA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CLT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07833C-0EA2-42CD-9BB8-2D16C1DB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24E4-1A0E-4F7B-BB83-96ACEA8A0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757779"/>
                <a:ext cx="9840897" cy="46956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HK" dirty="0"/>
                  <a:t>-step ahead conditional densities: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Theorem (Wu, 2005; Wu, Huang &amp; Huang, 2010)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&lt;∞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ℱ</m:t>
                                        </m:r>
                                      </m:e>
                                      <m:sub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HK" dirty="0"/>
                  <a:t> and let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is bounded on a </a:t>
                </a:r>
                <a:r>
                  <a:rPr lang="en-HK" dirty="0" err="1"/>
                  <a:t>neighborhood</a:t>
                </a:r>
                <a:r>
                  <a:rPr lang="en-HK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den>
                        </m:f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Note that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HK" dirty="0"/>
                  <a:t> does not necessary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This implies they are probably independent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24E4-1A0E-4F7B-BB83-96ACEA8A0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757779"/>
                <a:ext cx="9840897" cy="4695607"/>
              </a:xfrm>
              <a:blipFill>
                <a:blip r:embed="rId3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618E-7B95-4AFA-8664-40282F6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23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8F11-C2A6-4E91-A013-6DD95DD8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Maximum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90563-8EB6-48FC-96E7-23513A0C9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49406"/>
                <a:ext cx="9601200" cy="54331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HK" dirty="0"/>
                  <a:t>Maximum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𝑛𝑏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HK" dirty="0"/>
              </a:p>
              <a:p>
                <a:r>
                  <a:rPr lang="en-HK" dirty="0"/>
                  <a:t>Theorem (Liu &amp; Wu, 2010)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for some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HK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/>
                  <a:t> is positive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  <m:sup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  <m:sup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∃0&lt;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func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e>
                    </m:d>
                  </m:oMath>
                </a14:m>
                <a:r>
                  <a:rPr lang="en-HK" dirty="0"/>
                  <a:t> for some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HK" b="0" dirty="0"/>
                  <a:t>Assume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HK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the kernel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HK" dirty="0"/>
                  <a:t> with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func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den>
                    </m:f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C90563-8EB6-48FC-96E7-23513A0C9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49406"/>
                <a:ext cx="9601200" cy="5433134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30794-8875-49A6-BCDA-2CBBAC88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42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458A-9D7B-40F2-92BF-8BA8AD3A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323" y="5589638"/>
            <a:ext cx="8779578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Section 12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5291-347E-4C34-8616-A3C3922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U-statistics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5295-210E-41C4-88D6-9757DCF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02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53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528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9F4062-857A-4860-91C4-5410C49CF6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HK" dirty="0"/>
                  <a:t>-statistic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9F4062-857A-4860-91C4-5410C49CF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58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0AA53-3EA1-41DA-9108-0AD5F531E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11550"/>
                <a:ext cx="9601200" cy="5446450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Weighted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HK" dirty="0"/>
                  <a:t>-statistic: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 are weights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HK" dirty="0"/>
                  <a:t> is symmetric measurable function</a:t>
                </a:r>
              </a:p>
              <a:p>
                <a:pPr lvl="1"/>
                <a:r>
                  <a:rPr lang="en-HK" dirty="0"/>
                  <a:t>Predictive dependence: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Theorem (</a:t>
                </a:r>
                <a:r>
                  <a:rPr lang="en-HK" dirty="0" err="1"/>
                  <a:t>Hsing</a:t>
                </a:r>
                <a:r>
                  <a:rPr lang="en-HK" dirty="0"/>
                  <a:t> and Wu, 2004)</a:t>
                </a:r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(summable weights)</a:t>
                </a:r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=∞, 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  <m:r>
                              <a:rPr lang="en-HK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i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HK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  <m:r>
                      <a:rPr lang="en-HK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Assume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Then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H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HK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HK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H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0AA53-3EA1-41DA-9108-0AD5F531E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11550"/>
                <a:ext cx="9601200" cy="5446450"/>
              </a:xfrm>
              <a:blipFill>
                <a:blip r:embed="rId3"/>
                <a:stretch>
                  <a:fillRect l="-571" t="-88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E91F7-4B59-49B3-BED5-0A66A03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EBFC-99DB-4B51-BCF0-81FA13B7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Rosenblatt transformation (1952)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54375-FC71-40D3-BD71-136DF7D86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finite dimensional random vector can be expressed in distribution as functions of </a:t>
                </a:r>
                <a:r>
                  <a:rPr lang="en-US" dirty="0" err="1"/>
                  <a:t>iid</a:t>
                </a:r>
                <a:r>
                  <a:rPr lang="en-US" dirty="0"/>
                  <a:t> uniforms</a:t>
                </a:r>
              </a:p>
              <a:p>
                <a:pPr lvl="1"/>
                <a:r>
                  <a:rPr lang="en-US" dirty="0"/>
                  <a:t>Based on quantile 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Not applicable on stationary ergodic process</a:t>
                </a:r>
              </a:p>
              <a:p>
                <a:pPr lvl="1"/>
                <a:r>
                  <a:rPr lang="en-HK" dirty="0"/>
                  <a:t>However suggest the usefulness of nonlinear Wold representation</a:t>
                </a:r>
              </a:p>
              <a:p>
                <a:pPr lvl="1"/>
                <a:r>
                  <a:rPr lang="en-HK" dirty="0"/>
                  <a:t>Stationary: </a:t>
                </a:r>
                <a:r>
                  <a:rPr lang="en-US" dirty="0"/>
                  <a:t>distribution of the random variables</a:t>
                </a:r>
              </a:p>
              <a:p>
                <a:pPr lvl="1"/>
                <a:r>
                  <a:rPr lang="en-US" dirty="0"/>
                  <a:t>Ergodic: statistical property can be deduced from sample paths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54375-FC71-40D3-BD71-136DF7D86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C4E69-9318-44D6-ADD2-1D97870F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9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5B05-B712-4B06-8A49-90A01A2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828A3EF-23FF-4DC3-821A-262BD83E0C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7150315"/>
                  </p:ext>
                </p:extLst>
              </p:nvPr>
            </p:nvGraphicFramePr>
            <p:xfrm>
              <a:off x="1371600" y="2286000"/>
              <a:ext cx="9601199" cy="1138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3239">
                      <a:extLst>
                        <a:ext uri="{9D8B030D-6E8A-4147-A177-3AD203B41FA5}">
                          <a16:colId xmlns:a16="http://schemas.microsoft.com/office/drawing/2014/main" val="2042168201"/>
                        </a:ext>
                      </a:extLst>
                    </a:gridCol>
                    <a:gridCol w="2589320">
                      <a:extLst>
                        <a:ext uri="{9D8B030D-6E8A-4147-A177-3AD203B41FA5}">
                          <a16:colId xmlns:a16="http://schemas.microsoft.com/office/drawing/2014/main" val="868009888"/>
                        </a:ext>
                      </a:extLst>
                    </a:gridCol>
                    <a:gridCol w="2589320">
                      <a:extLst>
                        <a:ext uri="{9D8B030D-6E8A-4147-A177-3AD203B41FA5}">
                          <a16:colId xmlns:a16="http://schemas.microsoft.com/office/drawing/2014/main" val="4004289215"/>
                        </a:ext>
                      </a:extLst>
                    </a:gridCol>
                    <a:gridCol w="2589320">
                      <a:extLst>
                        <a:ext uri="{9D8B030D-6E8A-4147-A177-3AD203B41FA5}">
                          <a16:colId xmlns:a16="http://schemas.microsoft.com/office/drawing/2014/main" val="3798560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Representation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Requirement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Asymptotic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604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Wold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HK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Weakly stationary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15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Nonlinear Wold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HK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Strictly stationary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070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828A3EF-23FF-4DC3-821A-262BD83E0C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7150315"/>
                  </p:ext>
                </p:extLst>
              </p:nvPr>
            </p:nvGraphicFramePr>
            <p:xfrm>
              <a:off x="1371600" y="2286000"/>
              <a:ext cx="9601199" cy="1138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3239">
                      <a:extLst>
                        <a:ext uri="{9D8B030D-6E8A-4147-A177-3AD203B41FA5}">
                          <a16:colId xmlns:a16="http://schemas.microsoft.com/office/drawing/2014/main" val="2042168201"/>
                        </a:ext>
                      </a:extLst>
                    </a:gridCol>
                    <a:gridCol w="2589320">
                      <a:extLst>
                        <a:ext uri="{9D8B030D-6E8A-4147-A177-3AD203B41FA5}">
                          <a16:colId xmlns:a16="http://schemas.microsoft.com/office/drawing/2014/main" val="868009888"/>
                        </a:ext>
                      </a:extLst>
                    </a:gridCol>
                    <a:gridCol w="2589320">
                      <a:extLst>
                        <a:ext uri="{9D8B030D-6E8A-4147-A177-3AD203B41FA5}">
                          <a16:colId xmlns:a16="http://schemas.microsoft.com/office/drawing/2014/main" val="4004289215"/>
                        </a:ext>
                      </a:extLst>
                    </a:gridCol>
                    <a:gridCol w="2589320">
                      <a:extLst>
                        <a:ext uri="{9D8B030D-6E8A-4147-A177-3AD203B41FA5}">
                          <a16:colId xmlns:a16="http://schemas.microsoft.com/office/drawing/2014/main" val="37985608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Representation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Requirement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Asymptotic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604717"/>
                      </a:ext>
                    </a:extLst>
                  </a:tr>
                  <a:tr h="397002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Wold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62" t="-110769" r="-201651" b="-16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Weakly stationary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515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Nonlinear Wold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62" t="-224590" r="-201651" b="-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Strictly stationary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0709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535F30-E941-4610-BF14-9BE62245A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3538982"/>
                <a:ext cx="9601200" cy="2328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Weakly stationary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HK" dirty="0"/>
                  <a:t> Wold</a:t>
                </a:r>
              </a:p>
              <a:p>
                <a:r>
                  <a:rPr lang="en-HK" dirty="0"/>
                  <a:t>Strictly stationary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HK" dirty="0"/>
                  <a:t> nonlinear Wold?</a:t>
                </a:r>
              </a:p>
              <a:p>
                <a:pPr lvl="1"/>
                <a:r>
                  <a:rPr lang="en-HK" dirty="0"/>
                  <a:t>Previous example suggest that nonlinear Wold can represent lots of process</a:t>
                </a:r>
              </a:p>
              <a:p>
                <a:pPr lvl="1"/>
                <a:r>
                  <a:rPr lang="en-HK" dirty="0"/>
                  <a:t>Is there strictly stationary process that cannot be represented?</a:t>
                </a:r>
              </a:p>
              <a:p>
                <a:pPr lvl="2"/>
                <a:r>
                  <a:rPr lang="en-HK" dirty="0"/>
                  <a:t>Then we cannot use the asymptotic in this paper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535F30-E941-4610-BF14-9BE62245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38982"/>
                <a:ext cx="9601200" cy="2328418"/>
              </a:xfrm>
              <a:prstGeom prst="rect">
                <a:avLst/>
              </a:prstGeom>
              <a:blipFill>
                <a:blip r:embed="rId3"/>
                <a:stretch>
                  <a:fillRect l="-571" t="-23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98150-BD9F-412F-B0EC-B3874D2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4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05BF5-FD0E-49F1-B1A3-56EF25C4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800" dirty="0"/>
              <a:t>Dependence Measures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48702-BA1C-457C-BFCA-AEF8C195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099" y="5589638"/>
            <a:ext cx="9790030" cy="64147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Section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CD962-7939-4370-BA7E-1B7C6C65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4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9CD3-7064-4F59-BFB8-F9DB0F9A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Physical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EBEBE-F628-42E5-94D3-DEC8DF3D2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/>
                  <a:t>Physical dependence measure: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HK" dirty="0"/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HK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Shift 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≝(…,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A bit like filtration of innovation</a:t>
                </a:r>
              </a:p>
              <a:p>
                <a:pPr lvl="1"/>
                <a:r>
                  <a:rPr lang="en-HK" dirty="0"/>
                  <a:t>Coupled innovation: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HK" dirty="0"/>
                  <a:t> is </a:t>
                </a:r>
                <a:r>
                  <a:rPr lang="en-HK" dirty="0" err="1"/>
                  <a:t>iid</a:t>
                </a:r>
                <a:r>
                  <a:rPr lang="en-HK" dirty="0"/>
                  <a:t> copy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Coupled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HK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HK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Exchangeable: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limUpp>
                      <m:limUp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Idea: measure the causal effect of changing initial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HK" dirty="0"/>
                  <a:t> on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HK" dirty="0"/>
              </a:p>
              <a:p>
                <a:pPr lvl="2"/>
                <a:r>
                  <a:rPr lang="en-HK" dirty="0"/>
                  <a:t>Rubin causality?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EBEBE-F628-42E5-94D3-DEC8DF3D2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0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911A-1259-487E-8D85-C8A89621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573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4062</Words>
  <Application>Microsoft Office PowerPoint</Application>
  <PresentationFormat>Widescreen</PresentationFormat>
  <Paragraphs>501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Calibri</vt:lpstr>
      <vt:lpstr>Cambria Math</vt:lpstr>
      <vt:lpstr>Franklin Gothic Book</vt:lpstr>
      <vt:lpstr>Crop</vt:lpstr>
      <vt:lpstr>Reading Group: Asymptotic theory for stationary processes (Wu, 2011)</vt:lpstr>
      <vt:lpstr>Motivation (p.1)</vt:lpstr>
      <vt:lpstr>Stationary process</vt:lpstr>
      <vt:lpstr>Representation Theory</vt:lpstr>
      <vt:lpstr>Wold representation (1938) (p.2)</vt:lpstr>
      <vt:lpstr>Rosenblatt transformation (1952)</vt:lpstr>
      <vt:lpstr>Comparison</vt:lpstr>
      <vt:lpstr>Dependence Measures</vt:lpstr>
      <vt:lpstr>Physical dependence</vt:lpstr>
      <vt:lpstr>Predictive dependence</vt:lpstr>
      <vt:lpstr>Projection operator</vt:lpstr>
      <vt:lpstr>Stability (p.3)</vt:lpstr>
      <vt:lpstr>Relationship</vt:lpstr>
      <vt:lpstr>Examples (p.4)</vt:lpstr>
      <vt:lpstr>Volterra series</vt:lpstr>
      <vt:lpstr>Nonlinear time series</vt:lpstr>
      <vt:lpstr>Summary (p.4-7)</vt:lpstr>
      <vt:lpstr>Central limit theory</vt:lpstr>
      <vt:lpstr>Invariance principle (p.7-8)</vt:lpstr>
      <vt:lpstr>Weak stability (p.8)</vt:lpstr>
      <vt:lpstr>Martingale approximation</vt:lpstr>
      <vt:lpstr>Proof of moment inequality</vt:lpstr>
      <vt:lpstr>Proof of invariance principle</vt:lpstr>
      <vt:lpstr>Gaussian Approximation</vt:lpstr>
      <vt:lpstr>Strong invariance principle (p.8-9)</vt:lpstr>
      <vt:lpstr>KMT approximation under dependence</vt:lpstr>
      <vt:lpstr>Sample Covariance Function</vt:lpstr>
      <vt:lpstr>CLT with bounded k</vt:lpstr>
      <vt:lpstr>Proof of bounded k (p.10)</vt:lpstr>
      <vt:lpstr>CLT with unbounded k</vt:lpstr>
      <vt:lpstr>Estimation problem of γ_k</vt:lpstr>
      <vt:lpstr>Estimation of Covariance Matrix</vt:lpstr>
      <vt:lpstr>Convergence problem of Σ ̂_n (p.11)</vt:lpstr>
      <vt:lpstr>Truncation technique</vt:lpstr>
      <vt:lpstr>Result of Σ ̂_n</vt:lpstr>
      <vt:lpstr>Result of Σ ̃_(n,l_n )</vt:lpstr>
      <vt:lpstr>Special cases (p.12)</vt:lpstr>
      <vt:lpstr>Application</vt:lpstr>
      <vt:lpstr>Periodograms</vt:lpstr>
      <vt:lpstr>Frequency domain</vt:lpstr>
      <vt:lpstr>Tools (p.12-13)</vt:lpstr>
      <vt:lpstr>Central limit problem of S_n (ϕ) </vt:lpstr>
      <vt:lpstr>Fast Fourier transform</vt:lpstr>
      <vt:lpstr>Central limit problem of S_n (ϑ_j ) </vt:lpstr>
      <vt:lpstr>Estimation of Spectral Densities</vt:lpstr>
      <vt:lpstr>Estimation problem of f(θ) (p.14)</vt:lpstr>
      <vt:lpstr>Long-run variance</vt:lpstr>
      <vt:lpstr>Recursive estimation</vt:lpstr>
      <vt:lpstr>Kernel Estimation</vt:lpstr>
      <vt:lpstr>Kernel regression</vt:lpstr>
      <vt:lpstr>CLT for g_n (x_0 )</vt:lpstr>
      <vt:lpstr>Maximum deviation</vt:lpstr>
      <vt:lpstr>U-statistics</vt:lpstr>
      <vt:lpstr>U-statistic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Group: Asymptotic theory for stationary processes (Wu, 2011)</dc:title>
  <dc:creator>LEUNG, Man Fung</dc:creator>
  <cp:lastModifiedBy>LEUNG, Man Fung</cp:lastModifiedBy>
  <cp:revision>5</cp:revision>
  <dcterms:created xsi:type="dcterms:W3CDTF">2020-04-09T15:21:45Z</dcterms:created>
  <dcterms:modified xsi:type="dcterms:W3CDTF">2020-04-10T13:09:45Z</dcterms:modified>
</cp:coreProperties>
</file>