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2" r:id="rId7"/>
    <p:sldId id="264" r:id="rId8"/>
    <p:sldId id="285" r:id="rId9"/>
    <p:sldId id="286" r:id="rId10"/>
    <p:sldId id="269" r:id="rId11"/>
    <p:sldId id="267" r:id="rId12"/>
    <p:sldId id="268" r:id="rId13"/>
    <p:sldId id="270" r:id="rId14"/>
    <p:sldId id="271" r:id="rId15"/>
    <p:sldId id="276" r:id="rId16"/>
    <p:sldId id="279" r:id="rId17"/>
    <p:sldId id="292" r:id="rId18"/>
    <p:sldId id="272" r:id="rId19"/>
    <p:sldId id="287" r:id="rId20"/>
    <p:sldId id="280" r:id="rId21"/>
    <p:sldId id="281" r:id="rId22"/>
    <p:sldId id="273" r:id="rId23"/>
    <p:sldId id="291" r:id="rId24"/>
    <p:sldId id="28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2C53E-F385-407C-B008-F0E55300D9B5}" v="988" dt="2021-02-23T09:14:21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UNG, Man Fung" userId="c2efe23a-237e-426b-af84-62a7944aa187" providerId="ADAL" clId="{CAFA2A24-A3D9-4507-8AC2-15DDAB4120B2}"/>
    <pc:docChg chg="undo custSel mod addSld delSld modSld">
      <pc:chgData name="LEUNG, Man Fung" userId="c2efe23a-237e-426b-af84-62a7944aa187" providerId="ADAL" clId="{CAFA2A24-A3D9-4507-8AC2-15DDAB4120B2}" dt="2020-03-19T05:28:19.822" v="6223" actId="20577"/>
      <pc:docMkLst>
        <pc:docMk/>
      </pc:docMkLst>
      <pc:sldChg chg="addSp modSp mod setBg">
        <pc:chgData name="LEUNG, Man Fung" userId="c2efe23a-237e-426b-af84-62a7944aa187" providerId="ADAL" clId="{CAFA2A24-A3D9-4507-8AC2-15DDAB4120B2}" dt="2020-03-18T17:33:31.641" v="1703" actId="26606"/>
        <pc:sldMkLst>
          <pc:docMk/>
          <pc:sldMk cId="1150325980" sldId="256"/>
        </pc:sldMkLst>
        <pc:spChg chg="mo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2" creationId="{38B6AC0D-6DCD-4F7B-83BC-B7FB4DB895AD}"/>
          </ac:spMkLst>
        </pc:spChg>
        <pc:spChg chg="mo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3" creationId="{B3A71416-B5A3-472F-AA2B-35B671A5F278}"/>
          </ac:spMkLst>
        </pc:spChg>
        <pc:spChg chg="ad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8" creationId="{F81819F9-8CAC-4A6C-8F06-0482027F9736}"/>
          </ac:spMkLst>
        </pc:spChg>
        <pc:spChg chg="ad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10" creationId="{4A98CC08-AEC2-4E8F-8F52-0F5C6372DB4F}"/>
          </ac:spMkLst>
        </pc:spChg>
        <pc:spChg chg="add">
          <ac:chgData name="LEUNG, Man Fung" userId="c2efe23a-237e-426b-af84-62a7944aa187" providerId="ADAL" clId="{CAFA2A24-A3D9-4507-8AC2-15DDAB4120B2}" dt="2020-03-18T17:33:31.641" v="1703" actId="26606"/>
          <ac:spMkLst>
            <pc:docMk/>
            <pc:sldMk cId="1150325980" sldId="256"/>
            <ac:spMk id="40" creationId="{1310EFE2-B91D-47E7-B117-C2A802800A7C}"/>
          </ac:spMkLst>
        </pc:spChg>
        <pc:grpChg chg="add">
          <ac:chgData name="LEUNG, Man Fung" userId="c2efe23a-237e-426b-af84-62a7944aa187" providerId="ADAL" clId="{CAFA2A24-A3D9-4507-8AC2-15DDAB4120B2}" dt="2020-03-18T17:33:31.641" v="1703" actId="26606"/>
          <ac:grpSpMkLst>
            <pc:docMk/>
            <pc:sldMk cId="1150325980" sldId="256"/>
            <ac:grpSpMk id="12" creationId="{5D1545E6-EB3C-4478-A661-A2CA963F129C}"/>
          </ac:grpSpMkLst>
        </pc:grpChg>
        <pc:grpChg chg="add">
          <ac:chgData name="LEUNG, Man Fung" userId="c2efe23a-237e-426b-af84-62a7944aa187" providerId="ADAL" clId="{CAFA2A24-A3D9-4507-8AC2-15DDAB4120B2}" dt="2020-03-18T17:33:31.641" v="1703" actId="26606"/>
          <ac:grpSpMkLst>
            <pc:docMk/>
            <pc:sldMk cId="1150325980" sldId="256"/>
            <ac:grpSpMk id="26" creationId="{40A75861-F6C5-44A9-B161-B03701CBDE0C}"/>
          </ac:grpSpMkLst>
        </pc:grpChg>
      </pc:sldChg>
      <pc:sldChg chg="addSp delSp modSp mod setBg">
        <pc:chgData name="LEUNG, Man Fung" userId="c2efe23a-237e-426b-af84-62a7944aa187" providerId="ADAL" clId="{CAFA2A24-A3D9-4507-8AC2-15DDAB4120B2}" dt="2020-03-19T05:01:22.081" v="6059" actId="6549"/>
        <pc:sldMkLst>
          <pc:docMk/>
          <pc:sldMk cId="3660225562" sldId="257"/>
        </pc:sldMkLst>
        <pc:spChg chg="mod">
          <ac:chgData name="LEUNG, Man Fung" userId="c2efe23a-237e-426b-af84-62a7944aa187" providerId="ADAL" clId="{CAFA2A24-A3D9-4507-8AC2-15DDAB4120B2}" dt="2020-03-18T17:31:59.332" v="1659" actId="26606"/>
          <ac:spMkLst>
            <pc:docMk/>
            <pc:sldMk cId="3660225562" sldId="257"/>
            <ac:spMk id="2" creationId="{A48FCFFF-BB70-44A6-9B53-43524FCA700B}"/>
          </ac:spMkLst>
        </pc:spChg>
        <pc:spChg chg="mod">
          <ac:chgData name="LEUNG, Man Fung" userId="c2efe23a-237e-426b-af84-62a7944aa187" providerId="ADAL" clId="{CAFA2A24-A3D9-4507-8AC2-15DDAB4120B2}" dt="2020-03-19T05:01:22.081" v="6059" actId="6549"/>
          <ac:spMkLst>
            <pc:docMk/>
            <pc:sldMk cId="3660225562" sldId="257"/>
            <ac:spMk id="3" creationId="{3AC09F13-D29B-49D0-A946-5605480292B2}"/>
          </ac:spMkLst>
        </pc:spChg>
        <pc:spChg chg="add del">
          <ac:chgData name="LEUNG, Man Fung" userId="c2efe23a-237e-426b-af84-62a7944aa187" providerId="ADAL" clId="{CAFA2A24-A3D9-4507-8AC2-15DDAB4120B2}" dt="2020-03-18T17:31:59.327" v="1658" actId="26606"/>
          <ac:spMkLst>
            <pc:docMk/>
            <pc:sldMk cId="3660225562" sldId="257"/>
            <ac:spMk id="8" creationId="{0A46F010-D160-4609-8979-FFD8C1EA6C43}"/>
          </ac:spMkLst>
        </pc:spChg>
        <pc:spChg chg="add del">
          <ac:chgData name="LEUNG, Man Fung" userId="c2efe23a-237e-426b-af84-62a7944aa187" providerId="ADAL" clId="{CAFA2A24-A3D9-4507-8AC2-15DDAB4120B2}" dt="2020-03-18T17:31:59.327" v="1658" actId="26606"/>
          <ac:spMkLst>
            <pc:docMk/>
            <pc:sldMk cId="3660225562" sldId="257"/>
            <ac:spMk id="10" creationId="{81B8C4F6-C3AC-4C94-8EC7-E4F7B7E9CDB6}"/>
          </ac:spMkLst>
        </pc:spChg>
        <pc:spChg chg="add del">
          <ac:chgData name="LEUNG, Man Fung" userId="c2efe23a-237e-426b-af84-62a7944aa187" providerId="ADAL" clId="{CAFA2A24-A3D9-4507-8AC2-15DDAB4120B2}" dt="2020-03-18T17:31:59.327" v="1658" actId="26606"/>
          <ac:spMkLst>
            <pc:docMk/>
            <pc:sldMk cId="3660225562" sldId="257"/>
            <ac:spMk id="40" creationId="{91328346-8BAD-4616-B50B-5CFDA5648D6A}"/>
          </ac:spMkLst>
        </pc:spChg>
        <pc:spChg chg="add">
          <ac:chgData name="LEUNG, Man Fung" userId="c2efe23a-237e-426b-af84-62a7944aa187" providerId="ADAL" clId="{CAFA2A24-A3D9-4507-8AC2-15DDAB4120B2}" dt="2020-03-18T17:31:59.332" v="1659" actId="26606"/>
          <ac:spMkLst>
            <pc:docMk/>
            <pc:sldMk cId="3660225562" sldId="257"/>
            <ac:spMk id="42" creationId="{83030214-227F-42DB-9282-BBA6AF8D94A8}"/>
          </ac:spMkLst>
        </pc:spChg>
        <pc:spChg chg="add">
          <ac:chgData name="LEUNG, Man Fung" userId="c2efe23a-237e-426b-af84-62a7944aa187" providerId="ADAL" clId="{CAFA2A24-A3D9-4507-8AC2-15DDAB4120B2}" dt="2020-03-18T17:31:59.332" v="1659" actId="26606"/>
          <ac:spMkLst>
            <pc:docMk/>
            <pc:sldMk cId="3660225562" sldId="257"/>
            <ac:spMk id="43" creationId="{0D7A9289-BAD1-4A78-979F-A655C886DBF5}"/>
          </ac:spMkLst>
        </pc:spChg>
        <pc:grpChg chg="add del">
          <ac:chgData name="LEUNG, Man Fung" userId="c2efe23a-237e-426b-af84-62a7944aa187" providerId="ADAL" clId="{CAFA2A24-A3D9-4507-8AC2-15DDAB4120B2}" dt="2020-03-18T17:31:59.327" v="1658" actId="26606"/>
          <ac:grpSpMkLst>
            <pc:docMk/>
            <pc:sldMk cId="3660225562" sldId="257"/>
            <ac:grpSpMk id="12" creationId="{0B789310-9859-4942-98C8-3D2F12AAAE73}"/>
          </ac:grpSpMkLst>
        </pc:grpChg>
        <pc:grpChg chg="add del">
          <ac:chgData name="LEUNG, Man Fung" userId="c2efe23a-237e-426b-af84-62a7944aa187" providerId="ADAL" clId="{CAFA2A24-A3D9-4507-8AC2-15DDAB4120B2}" dt="2020-03-18T17:31:59.327" v="1658" actId="26606"/>
          <ac:grpSpMkLst>
            <pc:docMk/>
            <pc:sldMk cId="3660225562" sldId="257"/>
            <ac:grpSpMk id="26" creationId="{6F1CEC7A-E419-4950-AA57-B00546C29CAF}"/>
          </ac:grpSpMkLst>
        </pc:grpChg>
      </pc:sldChg>
      <pc:sldChg chg="modSp mod">
        <pc:chgData name="LEUNG, Man Fung" userId="c2efe23a-237e-426b-af84-62a7944aa187" providerId="ADAL" clId="{CAFA2A24-A3D9-4507-8AC2-15DDAB4120B2}" dt="2020-03-18T16:58:18.150" v="400" actId="20577"/>
        <pc:sldMkLst>
          <pc:docMk/>
          <pc:sldMk cId="1028813097" sldId="258"/>
        </pc:sldMkLst>
        <pc:spChg chg="mod">
          <ac:chgData name="LEUNG, Man Fung" userId="c2efe23a-237e-426b-af84-62a7944aa187" providerId="ADAL" clId="{CAFA2A24-A3D9-4507-8AC2-15DDAB4120B2}" dt="2020-03-18T16:58:18.150" v="400" actId="20577"/>
          <ac:spMkLst>
            <pc:docMk/>
            <pc:sldMk cId="1028813097" sldId="258"/>
            <ac:spMk id="2" creationId="{9DCD5931-25AF-4C3E-AD08-86B333B406DC}"/>
          </ac:spMkLst>
        </pc:spChg>
        <pc:spChg chg="mod">
          <ac:chgData name="LEUNG, Man Fung" userId="c2efe23a-237e-426b-af84-62a7944aa187" providerId="ADAL" clId="{CAFA2A24-A3D9-4507-8AC2-15DDAB4120B2}" dt="2020-03-18T16:56:33.313" v="385" actId="20577"/>
          <ac:spMkLst>
            <pc:docMk/>
            <pc:sldMk cId="1028813097" sldId="258"/>
            <ac:spMk id="3" creationId="{782A9AD2-3F78-4179-9627-2FFC5BA380F3}"/>
          </ac:spMkLst>
        </pc:spChg>
      </pc:sldChg>
      <pc:sldChg chg="modSp add mod">
        <pc:chgData name="LEUNG, Man Fung" userId="c2efe23a-237e-426b-af84-62a7944aa187" providerId="ADAL" clId="{CAFA2A24-A3D9-4507-8AC2-15DDAB4120B2}" dt="2020-03-18T17:02:34.606" v="699" actId="20577"/>
        <pc:sldMkLst>
          <pc:docMk/>
          <pc:sldMk cId="1890529635" sldId="259"/>
        </pc:sldMkLst>
        <pc:spChg chg="mod">
          <ac:chgData name="LEUNG, Man Fung" userId="c2efe23a-237e-426b-af84-62a7944aa187" providerId="ADAL" clId="{CAFA2A24-A3D9-4507-8AC2-15DDAB4120B2}" dt="2020-03-18T16:59:24.135" v="419" actId="20577"/>
          <ac:spMkLst>
            <pc:docMk/>
            <pc:sldMk cId="1890529635" sldId="259"/>
            <ac:spMk id="2" creationId="{0E78A768-0931-4FE1-9A31-14C3D5C7BB28}"/>
          </ac:spMkLst>
        </pc:spChg>
        <pc:spChg chg="mod">
          <ac:chgData name="LEUNG, Man Fung" userId="c2efe23a-237e-426b-af84-62a7944aa187" providerId="ADAL" clId="{CAFA2A24-A3D9-4507-8AC2-15DDAB4120B2}" dt="2020-03-18T17:02:34.606" v="699" actId="20577"/>
          <ac:spMkLst>
            <pc:docMk/>
            <pc:sldMk cId="1890529635" sldId="259"/>
            <ac:spMk id="3" creationId="{A554448B-2209-4AEB-95FA-DA194B41C561}"/>
          </ac:spMkLst>
        </pc:spChg>
      </pc:sldChg>
      <pc:sldChg chg="addSp delSp modSp add mod">
        <pc:chgData name="LEUNG, Man Fung" userId="c2efe23a-237e-426b-af84-62a7944aa187" providerId="ADAL" clId="{CAFA2A24-A3D9-4507-8AC2-15DDAB4120B2}" dt="2020-03-18T17:21:57.389" v="1308" actId="20577"/>
        <pc:sldMkLst>
          <pc:docMk/>
          <pc:sldMk cId="414700209" sldId="260"/>
        </pc:sldMkLst>
        <pc:spChg chg="mod">
          <ac:chgData name="LEUNG, Man Fung" userId="c2efe23a-237e-426b-af84-62a7944aa187" providerId="ADAL" clId="{CAFA2A24-A3D9-4507-8AC2-15DDAB4120B2}" dt="2020-03-18T17:03:15.564" v="726" actId="20577"/>
          <ac:spMkLst>
            <pc:docMk/>
            <pc:sldMk cId="414700209" sldId="260"/>
            <ac:spMk id="2" creationId="{C15E5311-1DF2-4774-A795-D62DF7F200ED}"/>
          </ac:spMkLst>
        </pc:spChg>
        <pc:spChg chg="del">
          <ac:chgData name="LEUNG, Man Fung" userId="c2efe23a-237e-426b-af84-62a7944aa187" providerId="ADAL" clId="{CAFA2A24-A3D9-4507-8AC2-15DDAB4120B2}" dt="2020-03-18T17:05:01.818" v="727" actId="3680"/>
          <ac:spMkLst>
            <pc:docMk/>
            <pc:sldMk cId="414700209" sldId="260"/>
            <ac:spMk id="3" creationId="{9CC352C0-D072-4264-B0BB-738F81229D7D}"/>
          </ac:spMkLst>
        </pc:spChg>
        <pc:graphicFrameChg chg="add mod ord modGraphic">
          <ac:chgData name="LEUNG, Man Fung" userId="c2efe23a-237e-426b-af84-62a7944aa187" providerId="ADAL" clId="{CAFA2A24-A3D9-4507-8AC2-15DDAB4120B2}" dt="2020-03-18T17:21:57.389" v="1308" actId="20577"/>
          <ac:graphicFrameMkLst>
            <pc:docMk/>
            <pc:sldMk cId="414700209" sldId="260"/>
            <ac:graphicFrameMk id="4" creationId="{ABEAC187-A826-4EB3-8DC7-4F33B230C112}"/>
          </ac:graphicFrameMkLst>
        </pc:graphicFrameChg>
      </pc:sldChg>
      <pc:sldChg chg="modSp add mod">
        <pc:chgData name="LEUNG, Man Fung" userId="c2efe23a-237e-426b-af84-62a7944aa187" providerId="ADAL" clId="{CAFA2A24-A3D9-4507-8AC2-15DDAB4120B2}" dt="2020-03-18T17:29:48.287" v="1633" actId="20577"/>
        <pc:sldMkLst>
          <pc:docMk/>
          <pc:sldMk cId="4226770231" sldId="261"/>
        </pc:sldMkLst>
        <pc:spChg chg="mod">
          <ac:chgData name="LEUNG, Man Fung" userId="c2efe23a-237e-426b-af84-62a7944aa187" providerId="ADAL" clId="{CAFA2A24-A3D9-4507-8AC2-15DDAB4120B2}" dt="2020-03-18T17:15:20.477" v="996" actId="20577"/>
          <ac:spMkLst>
            <pc:docMk/>
            <pc:sldMk cId="4226770231" sldId="261"/>
            <ac:spMk id="2" creationId="{37FA5BD5-F657-4165-A124-E3FA96204740}"/>
          </ac:spMkLst>
        </pc:spChg>
        <pc:spChg chg="mod">
          <ac:chgData name="LEUNG, Man Fung" userId="c2efe23a-237e-426b-af84-62a7944aa187" providerId="ADAL" clId="{CAFA2A24-A3D9-4507-8AC2-15DDAB4120B2}" dt="2020-03-18T17:29:48.287" v="1633" actId="20577"/>
          <ac:spMkLst>
            <pc:docMk/>
            <pc:sldMk cId="4226770231" sldId="261"/>
            <ac:spMk id="3" creationId="{82D072BC-2673-44BC-925D-771006FDB533}"/>
          </ac:spMkLst>
        </pc:spChg>
      </pc:sldChg>
      <pc:sldChg chg="addSp delSp modSp add mod setBg">
        <pc:chgData name="LEUNG, Man Fung" userId="c2efe23a-237e-426b-af84-62a7944aa187" providerId="ADAL" clId="{CAFA2A24-A3D9-4507-8AC2-15DDAB4120B2}" dt="2020-03-18T17:33:58.489" v="1704" actId="26606"/>
        <pc:sldMkLst>
          <pc:docMk/>
          <pc:sldMk cId="2196968277" sldId="262"/>
        </pc:sldMkLst>
        <pc:spChg chg="del">
          <ac:chgData name="LEUNG, Man Fung" userId="c2efe23a-237e-426b-af84-62a7944aa187" providerId="ADAL" clId="{CAFA2A24-A3D9-4507-8AC2-15DDAB4120B2}" dt="2020-03-18T17:32:40.270" v="1682"/>
          <ac:spMkLst>
            <pc:docMk/>
            <pc:sldMk cId="2196968277" sldId="262"/>
            <ac:spMk id="2" creationId="{753DF52C-96E4-4A6C-BD1B-019E185F4B49}"/>
          </ac:spMkLst>
        </pc:spChg>
        <pc:spChg chg="del">
          <ac:chgData name="LEUNG, Man Fung" userId="c2efe23a-237e-426b-af84-62a7944aa187" providerId="ADAL" clId="{CAFA2A24-A3D9-4507-8AC2-15DDAB4120B2}" dt="2020-03-18T17:32:40.270" v="1682"/>
          <ac:spMkLst>
            <pc:docMk/>
            <pc:sldMk cId="2196968277" sldId="262"/>
            <ac:spMk id="3" creationId="{5C2E5EBC-73AE-4946-86CB-FBE2FFD88110}"/>
          </ac:spMkLst>
        </pc:spChg>
        <pc:spChg chg="add mo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4" creationId="{F24EBC25-F72C-4A7F-BF60-B4D346FD8DD5}"/>
          </ac:spMkLst>
        </pc:spChg>
        <pc:spChg chg="add mo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5" creationId="{1A435520-586C-4ED8-A1AA-2AEF2D44D863}"/>
          </ac:spMkLst>
        </pc:spChg>
        <pc:spChg chg="ad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38" creationId="{CE6C63DC-BAE4-42B6-8FDF-F6467C2D23AC}"/>
          </ac:spMkLst>
        </pc:spChg>
        <pc:spChg chg="ad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40" creationId="{5BD23F8E-2E78-4C84-8EFB-FE6C8ACB7F1F}"/>
          </ac:spMkLst>
        </pc:spChg>
        <pc:spChg chg="ad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42" creationId="{57ABABA7-0420-4200-9B65-1C1967CE9373}"/>
          </ac:spMkLst>
        </pc:spChg>
        <pc:spChg chg="add">
          <ac:chgData name="LEUNG, Man Fung" userId="c2efe23a-237e-426b-af84-62a7944aa187" providerId="ADAL" clId="{CAFA2A24-A3D9-4507-8AC2-15DDAB4120B2}" dt="2020-03-18T17:33:58.489" v="1704" actId="26606"/>
          <ac:spMkLst>
            <pc:docMk/>
            <pc:sldMk cId="2196968277" sldId="262"/>
            <ac:spMk id="44" creationId="{A317EBE3-FF86-4DA1-BC9A-331F7F2144E9}"/>
          </ac:spMkLst>
        </pc:spChg>
        <pc:grpChg chg="add">
          <ac:chgData name="LEUNG, Man Fung" userId="c2efe23a-237e-426b-af84-62a7944aa187" providerId="ADAL" clId="{CAFA2A24-A3D9-4507-8AC2-15DDAB4120B2}" dt="2020-03-18T17:33:58.489" v="1704" actId="26606"/>
          <ac:grpSpMkLst>
            <pc:docMk/>
            <pc:sldMk cId="2196968277" sldId="262"/>
            <ac:grpSpMk id="10" creationId="{8CD25866-F15D-40A4-AEC5-47C044637AB7}"/>
          </ac:grpSpMkLst>
        </pc:grpChg>
        <pc:grpChg chg="add">
          <ac:chgData name="LEUNG, Man Fung" userId="c2efe23a-237e-426b-af84-62a7944aa187" providerId="ADAL" clId="{CAFA2A24-A3D9-4507-8AC2-15DDAB4120B2}" dt="2020-03-18T17:33:58.489" v="1704" actId="26606"/>
          <ac:grpSpMkLst>
            <pc:docMk/>
            <pc:sldMk cId="2196968277" sldId="262"/>
            <ac:grpSpMk id="24" creationId="{0C4A17ED-96AA-44A6-A050-E1A7A1CDD9E7}"/>
          </ac:grpSpMkLst>
        </pc:grpChg>
        <pc:grpChg chg="add">
          <ac:chgData name="LEUNG, Man Fung" userId="c2efe23a-237e-426b-af84-62a7944aa187" providerId="ADAL" clId="{CAFA2A24-A3D9-4507-8AC2-15DDAB4120B2}" dt="2020-03-18T17:33:58.489" v="1704" actId="26606"/>
          <ac:grpSpMkLst>
            <pc:docMk/>
            <pc:sldMk cId="2196968277" sldId="262"/>
            <ac:grpSpMk id="46" creationId="{7A03E380-9CD1-4ABA-A763-9F9D252B8908}"/>
          </ac:grpSpMkLst>
        </pc:grpChg>
        <pc:cxnChg chg="add">
          <ac:chgData name="LEUNG, Man Fung" userId="c2efe23a-237e-426b-af84-62a7944aa187" providerId="ADAL" clId="{CAFA2A24-A3D9-4507-8AC2-15DDAB4120B2}" dt="2020-03-18T17:33:58.489" v="1704" actId="26606"/>
          <ac:cxnSpMkLst>
            <pc:docMk/>
            <pc:sldMk cId="2196968277" sldId="262"/>
            <ac:cxnSpMk id="60" creationId="{34D43EC1-35FA-4FC3-8526-F655CEB09D9C}"/>
          </ac:cxnSpMkLst>
        </pc:cxnChg>
      </pc:sldChg>
      <pc:sldChg chg="addSp delSp modSp add mod setBg">
        <pc:chgData name="LEUNG, Man Fung" userId="c2efe23a-237e-426b-af84-62a7944aa187" providerId="ADAL" clId="{CAFA2A24-A3D9-4507-8AC2-15DDAB4120B2}" dt="2020-03-18T17:33:12.717" v="1702" actId="26606"/>
        <pc:sldMkLst>
          <pc:docMk/>
          <pc:sldMk cId="2919785039" sldId="263"/>
        </pc:sldMkLst>
        <pc:spChg chg="del">
          <ac:chgData name="LEUNG, Man Fung" userId="c2efe23a-237e-426b-af84-62a7944aa187" providerId="ADAL" clId="{CAFA2A24-A3D9-4507-8AC2-15DDAB4120B2}" dt="2020-03-18T17:31:16.247" v="1636"/>
          <ac:spMkLst>
            <pc:docMk/>
            <pc:sldMk cId="2919785039" sldId="263"/>
            <ac:spMk id="2" creationId="{02DECB6B-442B-4672-8E01-1A54E2BA7B1C}"/>
          </ac:spMkLst>
        </pc:spChg>
        <pc:spChg chg="del">
          <ac:chgData name="LEUNG, Man Fung" userId="c2efe23a-237e-426b-af84-62a7944aa187" providerId="ADAL" clId="{CAFA2A24-A3D9-4507-8AC2-15DDAB4120B2}" dt="2020-03-18T17:31:16.247" v="1636"/>
          <ac:spMkLst>
            <pc:docMk/>
            <pc:sldMk cId="2919785039" sldId="263"/>
            <ac:spMk id="3" creationId="{A058AFD0-004C-4272-9D0E-5A06ED7A628A}"/>
          </ac:spMkLst>
        </pc:spChg>
        <pc:spChg chg="add mo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4" creationId="{1641EE81-2CCF-44FB-B265-A0E94CE38779}"/>
          </ac:spMkLst>
        </pc:spChg>
        <pc:spChg chg="add mo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5" creationId="{4C5E1756-789E-49C2-9FED-BDAFB4B3D2F6}"/>
          </ac:spMkLst>
        </pc:spChg>
        <pc:spChg chg="ad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38" creationId="{CE6C63DC-BAE4-42B6-8FDF-F6467C2D23AC}"/>
          </ac:spMkLst>
        </pc:spChg>
        <pc:spChg chg="ad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40" creationId="{5BD23F8E-2E78-4C84-8EFB-FE6C8ACB7F1F}"/>
          </ac:spMkLst>
        </pc:spChg>
        <pc:spChg chg="ad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42" creationId="{57ABABA7-0420-4200-9B65-1C1967CE9373}"/>
          </ac:spMkLst>
        </pc:spChg>
        <pc:spChg chg="add">
          <ac:chgData name="LEUNG, Man Fung" userId="c2efe23a-237e-426b-af84-62a7944aa187" providerId="ADAL" clId="{CAFA2A24-A3D9-4507-8AC2-15DDAB4120B2}" dt="2020-03-18T17:33:12.717" v="1702" actId="26606"/>
          <ac:spMkLst>
            <pc:docMk/>
            <pc:sldMk cId="2919785039" sldId="263"/>
            <ac:spMk id="44" creationId="{A317EBE3-FF86-4DA1-BC9A-331F7F2144E9}"/>
          </ac:spMkLst>
        </pc:spChg>
        <pc:grpChg chg="add">
          <ac:chgData name="LEUNG, Man Fung" userId="c2efe23a-237e-426b-af84-62a7944aa187" providerId="ADAL" clId="{CAFA2A24-A3D9-4507-8AC2-15DDAB4120B2}" dt="2020-03-18T17:33:12.717" v="1702" actId="26606"/>
          <ac:grpSpMkLst>
            <pc:docMk/>
            <pc:sldMk cId="2919785039" sldId="263"/>
            <ac:grpSpMk id="10" creationId="{8CD25866-F15D-40A4-AEC5-47C044637AB7}"/>
          </ac:grpSpMkLst>
        </pc:grpChg>
        <pc:grpChg chg="add">
          <ac:chgData name="LEUNG, Man Fung" userId="c2efe23a-237e-426b-af84-62a7944aa187" providerId="ADAL" clId="{CAFA2A24-A3D9-4507-8AC2-15DDAB4120B2}" dt="2020-03-18T17:33:12.717" v="1702" actId="26606"/>
          <ac:grpSpMkLst>
            <pc:docMk/>
            <pc:sldMk cId="2919785039" sldId="263"/>
            <ac:grpSpMk id="24" creationId="{0C4A17ED-96AA-44A6-A050-E1A7A1CDD9E7}"/>
          </ac:grpSpMkLst>
        </pc:grpChg>
        <pc:grpChg chg="add">
          <ac:chgData name="LEUNG, Man Fung" userId="c2efe23a-237e-426b-af84-62a7944aa187" providerId="ADAL" clId="{CAFA2A24-A3D9-4507-8AC2-15DDAB4120B2}" dt="2020-03-18T17:33:12.717" v="1702" actId="26606"/>
          <ac:grpSpMkLst>
            <pc:docMk/>
            <pc:sldMk cId="2919785039" sldId="263"/>
            <ac:grpSpMk id="46" creationId="{7A03E380-9CD1-4ABA-A763-9F9D252B8908}"/>
          </ac:grpSpMkLst>
        </pc:grpChg>
        <pc:cxnChg chg="add">
          <ac:chgData name="LEUNG, Man Fung" userId="c2efe23a-237e-426b-af84-62a7944aa187" providerId="ADAL" clId="{CAFA2A24-A3D9-4507-8AC2-15DDAB4120B2}" dt="2020-03-18T17:33:12.717" v="1702" actId="26606"/>
          <ac:cxnSpMkLst>
            <pc:docMk/>
            <pc:sldMk cId="2919785039" sldId="263"/>
            <ac:cxnSpMk id="60" creationId="{34D43EC1-35FA-4FC3-8526-F655CEB09D9C}"/>
          </ac:cxnSpMkLst>
        </pc:cxnChg>
      </pc:sldChg>
      <pc:sldChg chg="addSp delSp modSp add mod">
        <pc:chgData name="LEUNG, Man Fung" userId="c2efe23a-237e-426b-af84-62a7944aa187" providerId="ADAL" clId="{CAFA2A24-A3D9-4507-8AC2-15DDAB4120B2}" dt="2020-03-18T18:05:49.522" v="2898" actId="20577"/>
        <pc:sldMkLst>
          <pc:docMk/>
          <pc:sldMk cId="1417485168" sldId="264"/>
        </pc:sldMkLst>
        <pc:spChg chg="del">
          <ac:chgData name="LEUNG, Man Fung" userId="c2efe23a-237e-426b-af84-62a7944aa187" providerId="ADAL" clId="{CAFA2A24-A3D9-4507-8AC2-15DDAB4120B2}" dt="2020-03-18T17:34:06.757" v="1706"/>
          <ac:spMkLst>
            <pc:docMk/>
            <pc:sldMk cId="1417485168" sldId="264"/>
            <ac:spMk id="2" creationId="{AFDBBD41-EC23-42A9-BB3A-E7082B3CFACF}"/>
          </ac:spMkLst>
        </pc:spChg>
        <pc:spChg chg="del">
          <ac:chgData name="LEUNG, Man Fung" userId="c2efe23a-237e-426b-af84-62a7944aa187" providerId="ADAL" clId="{CAFA2A24-A3D9-4507-8AC2-15DDAB4120B2}" dt="2020-03-18T17:34:06.757" v="1706"/>
          <ac:spMkLst>
            <pc:docMk/>
            <pc:sldMk cId="1417485168" sldId="264"/>
            <ac:spMk id="3" creationId="{93E40615-764A-4B9E-A0C8-E138416A54FD}"/>
          </ac:spMkLst>
        </pc:spChg>
        <pc:spChg chg="add mod">
          <ac:chgData name="LEUNG, Man Fung" userId="c2efe23a-237e-426b-af84-62a7944aa187" providerId="ADAL" clId="{CAFA2A24-A3D9-4507-8AC2-15DDAB4120B2}" dt="2020-03-18T18:05:49.522" v="2898" actId="20577"/>
          <ac:spMkLst>
            <pc:docMk/>
            <pc:sldMk cId="1417485168" sldId="264"/>
            <ac:spMk id="4" creationId="{4F5CD57B-006B-4646-ACF5-460BA4DDABBC}"/>
          </ac:spMkLst>
        </pc:spChg>
        <pc:spChg chg="add mod">
          <ac:chgData name="LEUNG, Man Fung" userId="c2efe23a-237e-426b-af84-62a7944aa187" providerId="ADAL" clId="{CAFA2A24-A3D9-4507-8AC2-15DDAB4120B2}" dt="2020-03-18T17:35:54.338" v="1740" actId="113"/>
          <ac:spMkLst>
            <pc:docMk/>
            <pc:sldMk cId="1417485168" sldId="264"/>
            <ac:spMk id="5" creationId="{D8ED598D-46E1-4667-90E7-E62FEA33F177}"/>
          </ac:spMkLst>
        </pc:spChg>
      </pc:sldChg>
      <pc:sldChg chg="modSp add mod">
        <pc:chgData name="LEUNG, Man Fung" userId="c2efe23a-237e-426b-af84-62a7944aa187" providerId="ADAL" clId="{CAFA2A24-A3D9-4507-8AC2-15DDAB4120B2}" dt="2020-03-18T17:47:07.177" v="2271" actId="20577"/>
        <pc:sldMkLst>
          <pc:docMk/>
          <pc:sldMk cId="2895456568" sldId="265"/>
        </pc:sldMkLst>
        <pc:spChg chg="mod">
          <ac:chgData name="LEUNG, Man Fung" userId="c2efe23a-237e-426b-af84-62a7944aa187" providerId="ADAL" clId="{CAFA2A24-A3D9-4507-8AC2-15DDAB4120B2}" dt="2020-03-18T17:37:47.765" v="1754" actId="20577"/>
          <ac:spMkLst>
            <pc:docMk/>
            <pc:sldMk cId="2895456568" sldId="265"/>
            <ac:spMk id="2" creationId="{8DFE82BD-056F-4BAA-A9A4-FC4AAEBA1802}"/>
          </ac:spMkLst>
        </pc:spChg>
        <pc:spChg chg="mod">
          <ac:chgData name="LEUNG, Man Fung" userId="c2efe23a-237e-426b-af84-62a7944aa187" providerId="ADAL" clId="{CAFA2A24-A3D9-4507-8AC2-15DDAB4120B2}" dt="2020-03-18T17:47:07.177" v="2271" actId="20577"/>
          <ac:spMkLst>
            <pc:docMk/>
            <pc:sldMk cId="2895456568" sldId="265"/>
            <ac:spMk id="3" creationId="{2D7E2221-D7E9-4D23-BF96-78D388246EE4}"/>
          </ac:spMkLst>
        </pc:spChg>
      </pc:sldChg>
      <pc:sldChg chg="addSp modSp add mod">
        <pc:chgData name="LEUNG, Man Fung" userId="c2efe23a-237e-426b-af84-62a7944aa187" providerId="ADAL" clId="{CAFA2A24-A3D9-4507-8AC2-15DDAB4120B2}" dt="2020-03-18T17:53:44.251" v="2432" actId="1076"/>
        <pc:sldMkLst>
          <pc:docMk/>
          <pc:sldMk cId="3593574902" sldId="266"/>
        </pc:sldMkLst>
        <pc:spChg chg="mod">
          <ac:chgData name="LEUNG, Man Fung" userId="c2efe23a-237e-426b-af84-62a7944aa187" providerId="ADAL" clId="{CAFA2A24-A3D9-4507-8AC2-15DDAB4120B2}" dt="2020-03-18T17:44:00.524" v="2038" actId="20577"/>
          <ac:spMkLst>
            <pc:docMk/>
            <pc:sldMk cId="3593574902" sldId="266"/>
            <ac:spMk id="2" creationId="{DFE71156-8FF1-4FFB-B226-B65C764D270D}"/>
          </ac:spMkLst>
        </pc:spChg>
        <pc:spChg chg="mod">
          <ac:chgData name="LEUNG, Man Fung" userId="c2efe23a-237e-426b-af84-62a7944aa187" providerId="ADAL" clId="{CAFA2A24-A3D9-4507-8AC2-15DDAB4120B2}" dt="2020-03-18T17:53:08.521" v="2430" actId="20577"/>
          <ac:spMkLst>
            <pc:docMk/>
            <pc:sldMk cId="3593574902" sldId="266"/>
            <ac:spMk id="3" creationId="{7977FD54-43C5-47AA-8464-4A897D330A93}"/>
          </ac:spMkLst>
        </pc:spChg>
        <pc:picChg chg="add mod">
          <ac:chgData name="LEUNG, Man Fung" userId="c2efe23a-237e-426b-af84-62a7944aa187" providerId="ADAL" clId="{CAFA2A24-A3D9-4507-8AC2-15DDAB4120B2}" dt="2020-03-18T17:53:44.251" v="2432" actId="1076"/>
          <ac:picMkLst>
            <pc:docMk/>
            <pc:sldMk cId="3593574902" sldId="266"/>
            <ac:picMk id="4" creationId="{4B2D56CE-4938-4C6A-9277-A978C1DA5D8C}"/>
          </ac:picMkLst>
        </pc:picChg>
      </pc:sldChg>
      <pc:sldChg chg="modSp add del mod">
        <pc:chgData name="LEUNG, Man Fung" userId="c2efe23a-237e-426b-af84-62a7944aa187" providerId="ADAL" clId="{CAFA2A24-A3D9-4507-8AC2-15DDAB4120B2}" dt="2020-03-18T17:55:39.143" v="2536" actId="47"/>
        <pc:sldMkLst>
          <pc:docMk/>
          <pc:sldMk cId="86486921" sldId="267"/>
        </pc:sldMkLst>
        <pc:spChg chg="mod">
          <ac:chgData name="LEUNG, Man Fung" userId="c2efe23a-237e-426b-af84-62a7944aa187" providerId="ADAL" clId="{CAFA2A24-A3D9-4507-8AC2-15DDAB4120B2}" dt="2020-03-18T17:54:14.743" v="2446" actId="20577"/>
          <ac:spMkLst>
            <pc:docMk/>
            <pc:sldMk cId="86486921" sldId="267"/>
            <ac:spMk id="2" creationId="{6D56EAF2-E3C6-4D3C-8728-9113AB826856}"/>
          </ac:spMkLst>
        </pc:spChg>
        <pc:spChg chg="mod">
          <ac:chgData name="LEUNG, Man Fung" userId="c2efe23a-237e-426b-af84-62a7944aa187" providerId="ADAL" clId="{CAFA2A24-A3D9-4507-8AC2-15DDAB4120B2}" dt="2020-03-18T17:55:28.072" v="2535" actId="14"/>
          <ac:spMkLst>
            <pc:docMk/>
            <pc:sldMk cId="86486921" sldId="267"/>
            <ac:spMk id="3" creationId="{14969A25-07FD-4455-B333-5D6C9DB48A0E}"/>
          </ac:spMkLst>
        </pc:spChg>
      </pc:sldChg>
      <pc:sldChg chg="delSp modSp add setBg delDesignElem">
        <pc:chgData name="LEUNG, Man Fung" userId="c2efe23a-237e-426b-af84-62a7944aa187" providerId="ADAL" clId="{CAFA2A24-A3D9-4507-8AC2-15DDAB4120B2}" dt="2020-03-18T17:56:36.230" v="2540"/>
        <pc:sldMkLst>
          <pc:docMk/>
          <pc:sldMk cId="1850513921" sldId="267"/>
        </pc:sldMkLst>
        <pc:spChg chg="mod">
          <ac:chgData name="LEUNG, Man Fung" userId="c2efe23a-237e-426b-af84-62a7944aa187" providerId="ADAL" clId="{CAFA2A24-A3D9-4507-8AC2-15DDAB4120B2}" dt="2020-03-18T17:56:36.230" v="2540"/>
          <ac:spMkLst>
            <pc:docMk/>
            <pc:sldMk cId="1850513921" sldId="267"/>
            <ac:spMk id="4" creationId="{F24EBC25-F72C-4A7F-BF60-B4D346FD8DD5}"/>
          </ac:spMkLst>
        </pc:spChg>
        <pc:spChg chg="del">
          <ac:chgData name="LEUNG, Man Fung" userId="c2efe23a-237e-426b-af84-62a7944aa187" providerId="ADAL" clId="{CAFA2A24-A3D9-4507-8AC2-15DDAB4120B2}" dt="2020-03-18T17:56:18.654" v="2538"/>
          <ac:spMkLst>
            <pc:docMk/>
            <pc:sldMk cId="1850513921" sldId="267"/>
            <ac:spMk id="38" creationId="{CE6C63DC-BAE4-42B6-8FDF-F6467C2D23AC}"/>
          </ac:spMkLst>
        </pc:spChg>
        <pc:spChg chg="del">
          <ac:chgData name="LEUNG, Man Fung" userId="c2efe23a-237e-426b-af84-62a7944aa187" providerId="ADAL" clId="{CAFA2A24-A3D9-4507-8AC2-15DDAB4120B2}" dt="2020-03-18T17:56:18.654" v="2538"/>
          <ac:spMkLst>
            <pc:docMk/>
            <pc:sldMk cId="1850513921" sldId="267"/>
            <ac:spMk id="40" creationId="{5BD23F8E-2E78-4C84-8EFB-FE6C8ACB7F1F}"/>
          </ac:spMkLst>
        </pc:spChg>
        <pc:spChg chg="del">
          <ac:chgData name="LEUNG, Man Fung" userId="c2efe23a-237e-426b-af84-62a7944aa187" providerId="ADAL" clId="{CAFA2A24-A3D9-4507-8AC2-15DDAB4120B2}" dt="2020-03-18T17:56:18.654" v="2538"/>
          <ac:spMkLst>
            <pc:docMk/>
            <pc:sldMk cId="1850513921" sldId="267"/>
            <ac:spMk id="42" creationId="{57ABABA7-0420-4200-9B65-1C1967CE9373}"/>
          </ac:spMkLst>
        </pc:spChg>
        <pc:spChg chg="del">
          <ac:chgData name="LEUNG, Man Fung" userId="c2efe23a-237e-426b-af84-62a7944aa187" providerId="ADAL" clId="{CAFA2A24-A3D9-4507-8AC2-15DDAB4120B2}" dt="2020-03-18T17:56:18.654" v="2538"/>
          <ac:spMkLst>
            <pc:docMk/>
            <pc:sldMk cId="1850513921" sldId="267"/>
            <ac:spMk id="44" creationId="{A317EBE3-FF86-4DA1-BC9A-331F7F2144E9}"/>
          </ac:spMkLst>
        </pc:spChg>
        <pc:grpChg chg="del">
          <ac:chgData name="LEUNG, Man Fung" userId="c2efe23a-237e-426b-af84-62a7944aa187" providerId="ADAL" clId="{CAFA2A24-A3D9-4507-8AC2-15DDAB4120B2}" dt="2020-03-18T17:56:18.654" v="2538"/>
          <ac:grpSpMkLst>
            <pc:docMk/>
            <pc:sldMk cId="1850513921" sldId="267"/>
            <ac:grpSpMk id="10" creationId="{8CD25866-F15D-40A4-AEC5-47C044637AB7}"/>
          </ac:grpSpMkLst>
        </pc:grpChg>
        <pc:grpChg chg="del">
          <ac:chgData name="LEUNG, Man Fung" userId="c2efe23a-237e-426b-af84-62a7944aa187" providerId="ADAL" clId="{CAFA2A24-A3D9-4507-8AC2-15DDAB4120B2}" dt="2020-03-18T17:56:18.654" v="2538"/>
          <ac:grpSpMkLst>
            <pc:docMk/>
            <pc:sldMk cId="1850513921" sldId="267"/>
            <ac:grpSpMk id="24" creationId="{0C4A17ED-96AA-44A6-A050-E1A7A1CDD9E7}"/>
          </ac:grpSpMkLst>
        </pc:grpChg>
        <pc:grpChg chg="del">
          <ac:chgData name="LEUNG, Man Fung" userId="c2efe23a-237e-426b-af84-62a7944aa187" providerId="ADAL" clId="{CAFA2A24-A3D9-4507-8AC2-15DDAB4120B2}" dt="2020-03-18T17:56:18.654" v="2538"/>
          <ac:grpSpMkLst>
            <pc:docMk/>
            <pc:sldMk cId="1850513921" sldId="267"/>
            <ac:grpSpMk id="46" creationId="{7A03E380-9CD1-4ABA-A763-9F9D252B8908}"/>
          </ac:grpSpMkLst>
        </pc:grpChg>
        <pc:cxnChg chg="del">
          <ac:chgData name="LEUNG, Man Fung" userId="c2efe23a-237e-426b-af84-62a7944aa187" providerId="ADAL" clId="{CAFA2A24-A3D9-4507-8AC2-15DDAB4120B2}" dt="2020-03-18T17:56:18.654" v="2538"/>
          <ac:cxnSpMkLst>
            <pc:docMk/>
            <pc:sldMk cId="1850513921" sldId="267"/>
            <ac:cxnSpMk id="60" creationId="{34D43EC1-35FA-4FC3-8526-F655CEB09D9C}"/>
          </ac:cxnSpMkLst>
        </pc:cxnChg>
      </pc:sldChg>
      <pc:sldChg chg="addSp delSp modSp add mod">
        <pc:chgData name="LEUNG, Man Fung" userId="c2efe23a-237e-426b-af84-62a7944aa187" providerId="ADAL" clId="{CAFA2A24-A3D9-4507-8AC2-15DDAB4120B2}" dt="2020-03-18T18:19:16.392" v="3721" actId="20577"/>
        <pc:sldMkLst>
          <pc:docMk/>
          <pc:sldMk cId="2697890993" sldId="268"/>
        </pc:sldMkLst>
        <pc:spChg chg="del">
          <ac:chgData name="LEUNG, Man Fung" userId="c2efe23a-237e-426b-af84-62a7944aa187" providerId="ADAL" clId="{CAFA2A24-A3D9-4507-8AC2-15DDAB4120B2}" dt="2020-03-18T17:57:07.316" v="2542"/>
          <ac:spMkLst>
            <pc:docMk/>
            <pc:sldMk cId="2697890993" sldId="268"/>
            <ac:spMk id="2" creationId="{CFAF3B61-8C21-4BAF-9830-8E33289F4C4C}"/>
          </ac:spMkLst>
        </pc:spChg>
        <pc:spChg chg="del">
          <ac:chgData name="LEUNG, Man Fung" userId="c2efe23a-237e-426b-af84-62a7944aa187" providerId="ADAL" clId="{CAFA2A24-A3D9-4507-8AC2-15DDAB4120B2}" dt="2020-03-18T17:57:07.316" v="2542"/>
          <ac:spMkLst>
            <pc:docMk/>
            <pc:sldMk cId="2697890993" sldId="268"/>
            <ac:spMk id="3" creationId="{7F707DCD-9F81-4978-AC52-97674413145D}"/>
          </ac:spMkLst>
        </pc:spChg>
        <pc:spChg chg="add mod">
          <ac:chgData name="LEUNG, Man Fung" userId="c2efe23a-237e-426b-af84-62a7944aa187" providerId="ADAL" clId="{CAFA2A24-A3D9-4507-8AC2-15DDAB4120B2}" dt="2020-03-18T18:06:11.180" v="2912" actId="20577"/>
          <ac:spMkLst>
            <pc:docMk/>
            <pc:sldMk cId="2697890993" sldId="268"/>
            <ac:spMk id="4" creationId="{5A2A3FDC-3101-4D35-B796-649FBD27C4B9}"/>
          </ac:spMkLst>
        </pc:spChg>
        <pc:spChg chg="add mod">
          <ac:chgData name="LEUNG, Man Fung" userId="c2efe23a-237e-426b-af84-62a7944aa187" providerId="ADAL" clId="{CAFA2A24-A3D9-4507-8AC2-15DDAB4120B2}" dt="2020-03-18T18:19:16.392" v="3721" actId="20577"/>
          <ac:spMkLst>
            <pc:docMk/>
            <pc:sldMk cId="2697890993" sldId="268"/>
            <ac:spMk id="5" creationId="{C0D41B38-ED52-42C1-9A47-E2F59F94A544}"/>
          </ac:spMkLst>
        </pc:spChg>
      </pc:sldChg>
      <pc:sldChg chg="modSp add mod">
        <pc:chgData name="LEUNG, Man Fung" userId="c2efe23a-237e-426b-af84-62a7944aa187" providerId="ADAL" clId="{CAFA2A24-A3D9-4507-8AC2-15DDAB4120B2}" dt="2020-03-18T19:05:13.912" v="5209" actId="6549"/>
        <pc:sldMkLst>
          <pc:docMk/>
          <pc:sldMk cId="387782479" sldId="269"/>
        </pc:sldMkLst>
        <pc:spChg chg="mod">
          <ac:chgData name="LEUNG, Man Fung" userId="c2efe23a-237e-426b-af84-62a7944aa187" providerId="ADAL" clId="{CAFA2A24-A3D9-4507-8AC2-15DDAB4120B2}" dt="2020-03-18T17:58:12.734" v="2546" actId="20577"/>
          <ac:spMkLst>
            <pc:docMk/>
            <pc:sldMk cId="387782479" sldId="269"/>
            <ac:spMk id="2" creationId="{6FF254FE-4E9C-4CB1-B883-7622A0A812ED}"/>
          </ac:spMkLst>
        </pc:spChg>
        <pc:spChg chg="mod">
          <ac:chgData name="LEUNG, Man Fung" userId="c2efe23a-237e-426b-af84-62a7944aa187" providerId="ADAL" clId="{CAFA2A24-A3D9-4507-8AC2-15DDAB4120B2}" dt="2020-03-18T19:05:13.912" v="5209" actId="6549"/>
          <ac:spMkLst>
            <pc:docMk/>
            <pc:sldMk cId="387782479" sldId="269"/>
            <ac:spMk id="3" creationId="{E6F595E9-3637-472C-9A2F-DD96E784FE99}"/>
          </ac:spMkLst>
        </pc:spChg>
      </pc:sldChg>
      <pc:sldChg chg="modSp add mod">
        <pc:chgData name="LEUNG, Man Fung" userId="c2efe23a-237e-426b-af84-62a7944aa187" providerId="ADAL" clId="{CAFA2A24-A3D9-4507-8AC2-15DDAB4120B2}" dt="2020-03-18T18:23:11.369" v="3805" actId="20577"/>
        <pc:sldMkLst>
          <pc:docMk/>
          <pc:sldMk cId="794412973" sldId="270"/>
        </pc:sldMkLst>
        <pc:spChg chg="mod">
          <ac:chgData name="LEUNG, Man Fung" userId="c2efe23a-237e-426b-af84-62a7944aa187" providerId="ADAL" clId="{CAFA2A24-A3D9-4507-8AC2-15DDAB4120B2}" dt="2020-03-18T18:19:40.321" v="3725" actId="20577"/>
          <ac:spMkLst>
            <pc:docMk/>
            <pc:sldMk cId="794412973" sldId="270"/>
            <ac:spMk id="2" creationId="{AC60310D-A7AB-4FA8-BE2B-59F23F8F1217}"/>
          </ac:spMkLst>
        </pc:spChg>
        <pc:spChg chg="mod">
          <ac:chgData name="LEUNG, Man Fung" userId="c2efe23a-237e-426b-af84-62a7944aa187" providerId="ADAL" clId="{CAFA2A24-A3D9-4507-8AC2-15DDAB4120B2}" dt="2020-03-18T18:23:11.369" v="3805" actId="20577"/>
          <ac:spMkLst>
            <pc:docMk/>
            <pc:sldMk cId="794412973" sldId="270"/>
            <ac:spMk id="3" creationId="{7ADAB7FD-C014-43DB-8D34-01CE21BC36B0}"/>
          </ac:spMkLst>
        </pc:spChg>
      </pc:sldChg>
      <pc:sldChg chg="modSp add mod">
        <pc:chgData name="LEUNG, Man Fung" userId="c2efe23a-237e-426b-af84-62a7944aa187" providerId="ADAL" clId="{CAFA2A24-A3D9-4507-8AC2-15DDAB4120B2}" dt="2020-03-18T18:35:53.615" v="3903" actId="20577"/>
        <pc:sldMkLst>
          <pc:docMk/>
          <pc:sldMk cId="1431043686" sldId="271"/>
        </pc:sldMkLst>
        <pc:spChg chg="mod">
          <ac:chgData name="LEUNG, Man Fung" userId="c2efe23a-237e-426b-af84-62a7944aa187" providerId="ADAL" clId="{CAFA2A24-A3D9-4507-8AC2-15DDAB4120B2}" dt="2020-03-18T18:35:53.615" v="3903" actId="20577"/>
          <ac:spMkLst>
            <pc:docMk/>
            <pc:sldMk cId="1431043686" sldId="271"/>
            <ac:spMk id="4" creationId="{F24EBC25-F72C-4A7F-BF60-B4D346FD8DD5}"/>
          </ac:spMkLst>
        </pc:spChg>
      </pc:sldChg>
      <pc:sldChg chg="modSp add">
        <pc:chgData name="LEUNG, Man Fung" userId="c2efe23a-237e-426b-af84-62a7944aa187" providerId="ADAL" clId="{CAFA2A24-A3D9-4507-8AC2-15DDAB4120B2}" dt="2020-03-18T18:24:45.898" v="3812"/>
        <pc:sldMkLst>
          <pc:docMk/>
          <pc:sldMk cId="3224994420" sldId="272"/>
        </pc:sldMkLst>
        <pc:spChg chg="mod">
          <ac:chgData name="LEUNG, Man Fung" userId="c2efe23a-237e-426b-af84-62a7944aa187" providerId="ADAL" clId="{CAFA2A24-A3D9-4507-8AC2-15DDAB4120B2}" dt="2020-03-18T18:24:45.898" v="3812"/>
          <ac:spMkLst>
            <pc:docMk/>
            <pc:sldMk cId="3224994420" sldId="272"/>
            <ac:spMk id="4" creationId="{F24EBC25-F72C-4A7F-BF60-B4D346FD8DD5}"/>
          </ac:spMkLst>
        </pc:spChg>
      </pc:sldChg>
      <pc:sldChg chg="add del">
        <pc:chgData name="LEUNG, Man Fung" userId="c2efe23a-237e-426b-af84-62a7944aa187" providerId="ADAL" clId="{CAFA2A24-A3D9-4507-8AC2-15DDAB4120B2}" dt="2020-03-18T18:24:25.106" v="3809"/>
        <pc:sldMkLst>
          <pc:docMk/>
          <pc:sldMk cId="4111847876" sldId="272"/>
        </pc:sldMkLst>
      </pc:sldChg>
      <pc:sldChg chg="modSp add">
        <pc:chgData name="LEUNG, Man Fung" userId="c2efe23a-237e-426b-af84-62a7944aa187" providerId="ADAL" clId="{CAFA2A24-A3D9-4507-8AC2-15DDAB4120B2}" dt="2020-03-18T18:25:04.602" v="3813"/>
        <pc:sldMkLst>
          <pc:docMk/>
          <pc:sldMk cId="926645560" sldId="273"/>
        </pc:sldMkLst>
        <pc:spChg chg="mod">
          <ac:chgData name="LEUNG, Man Fung" userId="c2efe23a-237e-426b-af84-62a7944aa187" providerId="ADAL" clId="{CAFA2A24-A3D9-4507-8AC2-15DDAB4120B2}" dt="2020-03-18T18:25:04.602" v="3813"/>
          <ac:spMkLst>
            <pc:docMk/>
            <pc:sldMk cId="926645560" sldId="273"/>
            <ac:spMk id="4" creationId="{F24EBC25-F72C-4A7F-BF60-B4D346FD8DD5}"/>
          </ac:spMkLst>
        </pc:spChg>
      </pc:sldChg>
      <pc:sldChg chg="modSp add del mod">
        <pc:chgData name="LEUNG, Man Fung" userId="c2efe23a-237e-426b-af84-62a7944aa187" providerId="ADAL" clId="{CAFA2A24-A3D9-4507-8AC2-15DDAB4120B2}" dt="2020-03-18T18:25:39.019" v="3822" actId="47"/>
        <pc:sldMkLst>
          <pc:docMk/>
          <pc:sldMk cId="2549372049" sldId="274"/>
        </pc:sldMkLst>
        <pc:spChg chg="mod">
          <ac:chgData name="LEUNG, Man Fung" userId="c2efe23a-237e-426b-af84-62a7944aa187" providerId="ADAL" clId="{CAFA2A24-A3D9-4507-8AC2-15DDAB4120B2}" dt="2020-03-18T18:25:21.542" v="3817" actId="20577"/>
          <ac:spMkLst>
            <pc:docMk/>
            <pc:sldMk cId="2549372049" sldId="274"/>
            <ac:spMk id="2" creationId="{3335BB8F-0B76-4E5C-A796-8186C10F0680}"/>
          </ac:spMkLst>
        </pc:spChg>
      </pc:sldChg>
      <pc:sldChg chg="addSp delSp modSp add mod setBg">
        <pc:chgData name="LEUNG, Man Fung" userId="c2efe23a-237e-426b-af84-62a7944aa187" providerId="ADAL" clId="{CAFA2A24-A3D9-4507-8AC2-15DDAB4120B2}" dt="2020-03-18T18:28:50.927" v="3827" actId="962"/>
        <pc:sldMkLst>
          <pc:docMk/>
          <pc:sldMk cId="2944641116" sldId="275"/>
        </pc:sldMkLst>
        <pc:spChg chg="add del mod">
          <ac:chgData name="LEUNG, Man Fung" userId="c2efe23a-237e-426b-af84-62a7944aa187" providerId="ADAL" clId="{CAFA2A24-A3D9-4507-8AC2-15DDAB4120B2}" dt="2020-03-18T18:28:49.825" v="3825" actId="931"/>
          <ac:spMkLst>
            <pc:docMk/>
            <pc:sldMk cId="2944641116" sldId="275"/>
            <ac:spMk id="2" creationId="{0DB7AE88-D5F4-4405-921C-F5DD3F9B0193}"/>
          </ac:spMkLst>
        </pc:spChg>
        <pc:spChg chg="mod">
          <ac:chgData name="LEUNG, Man Fung" userId="c2efe23a-237e-426b-af84-62a7944aa187" providerId="ADAL" clId="{CAFA2A24-A3D9-4507-8AC2-15DDAB4120B2}" dt="2020-03-18T18:28:39.386" v="3824" actId="26606"/>
          <ac:spMkLst>
            <pc:docMk/>
            <pc:sldMk cId="2944641116" sldId="275"/>
            <ac:spMk id="4" creationId="{F24EBC25-F72C-4A7F-BF60-B4D346FD8DD5}"/>
          </ac:spMkLst>
        </pc:spChg>
        <pc:spChg chg="del">
          <ac:chgData name="LEUNG, Man Fung" userId="c2efe23a-237e-426b-af84-62a7944aa187" providerId="ADAL" clId="{CAFA2A24-A3D9-4507-8AC2-15DDAB4120B2}" dt="2020-03-18T18:28:27.723" v="3823"/>
          <ac:spMkLst>
            <pc:docMk/>
            <pc:sldMk cId="2944641116" sldId="275"/>
            <ac:spMk id="5" creationId="{1A435520-586C-4ED8-A1AA-2AEF2D44D863}"/>
          </ac:spMkLst>
        </pc:spChg>
        <pc:spChg chg="add">
          <ac:chgData name="LEUNG, Man Fung" userId="c2efe23a-237e-426b-af84-62a7944aa187" providerId="ADAL" clId="{CAFA2A24-A3D9-4507-8AC2-15DDAB4120B2}" dt="2020-03-18T18:28:39.386" v="3824" actId="26606"/>
          <ac:spMkLst>
            <pc:docMk/>
            <pc:sldMk cId="2944641116" sldId="275"/>
            <ac:spMk id="9" creationId="{0B0685DC-0CEE-482C-8A89-7A85EECA3D93}"/>
          </ac:spMkLst>
        </pc:spChg>
        <pc:spChg chg="add">
          <ac:chgData name="LEUNG, Man Fung" userId="c2efe23a-237e-426b-af84-62a7944aa187" providerId="ADAL" clId="{CAFA2A24-A3D9-4507-8AC2-15DDAB4120B2}" dt="2020-03-18T18:28:39.386" v="3824" actId="26606"/>
          <ac:spMkLst>
            <pc:docMk/>
            <pc:sldMk cId="2944641116" sldId="275"/>
            <ac:spMk id="11" creationId="{A31628A5-06CF-426B-948A-59ED234C9D1A}"/>
          </ac:spMkLst>
        </pc:spChg>
        <pc:picChg chg="add mod">
          <ac:chgData name="LEUNG, Man Fung" userId="c2efe23a-237e-426b-af84-62a7944aa187" providerId="ADAL" clId="{CAFA2A24-A3D9-4507-8AC2-15DDAB4120B2}" dt="2020-03-18T18:28:50.927" v="3827" actId="962"/>
          <ac:picMkLst>
            <pc:docMk/>
            <pc:sldMk cId="2944641116" sldId="275"/>
            <ac:picMk id="6" creationId="{B2A42478-C452-46A8-84A9-E9030E30A7C4}"/>
          </ac:picMkLst>
        </pc:picChg>
        <pc:cxnChg chg="add">
          <ac:chgData name="LEUNG, Man Fung" userId="c2efe23a-237e-426b-af84-62a7944aa187" providerId="ADAL" clId="{CAFA2A24-A3D9-4507-8AC2-15DDAB4120B2}" dt="2020-03-18T18:28:39.386" v="3824" actId="26606"/>
          <ac:cxnSpMkLst>
            <pc:docMk/>
            <pc:sldMk cId="2944641116" sldId="275"/>
            <ac:cxnSpMk id="13" creationId="{2D902729-F83B-46AA-B572-057BD32A6991}"/>
          </ac:cxnSpMkLst>
        </pc:cxnChg>
      </pc:sldChg>
      <pc:sldChg chg="addSp delSp modSp add mod setBg setClrOvrMap">
        <pc:chgData name="LEUNG, Man Fung" userId="c2efe23a-237e-426b-af84-62a7944aa187" providerId="ADAL" clId="{CAFA2A24-A3D9-4507-8AC2-15DDAB4120B2}" dt="2020-03-18T18:41:36.426" v="4066" actId="14100"/>
        <pc:sldMkLst>
          <pc:docMk/>
          <pc:sldMk cId="2675709956" sldId="276"/>
        </pc:sldMkLst>
        <pc:spChg chg="del">
          <ac:chgData name="LEUNG, Man Fung" userId="c2efe23a-237e-426b-af84-62a7944aa187" providerId="ADAL" clId="{CAFA2A24-A3D9-4507-8AC2-15DDAB4120B2}" dt="2020-03-18T18:29:24.504" v="3829"/>
          <ac:spMkLst>
            <pc:docMk/>
            <pc:sldMk cId="2675709956" sldId="276"/>
            <ac:spMk id="2" creationId="{F982E16B-A4F3-4BD2-A142-4FCBE88E7187}"/>
          </ac:spMkLst>
        </pc:spChg>
        <pc:spChg chg="del">
          <ac:chgData name="LEUNG, Man Fung" userId="c2efe23a-237e-426b-af84-62a7944aa187" providerId="ADAL" clId="{CAFA2A24-A3D9-4507-8AC2-15DDAB4120B2}" dt="2020-03-18T18:29:24.504" v="3829"/>
          <ac:spMkLst>
            <pc:docMk/>
            <pc:sldMk cId="2675709956" sldId="276"/>
            <ac:spMk id="3" creationId="{4C595D0B-A268-438E-B207-520B529512B0}"/>
          </ac:spMkLst>
        </pc:spChg>
        <pc:spChg chg="add mod">
          <ac:chgData name="LEUNG, Man Fung" userId="c2efe23a-237e-426b-af84-62a7944aa187" providerId="ADAL" clId="{CAFA2A24-A3D9-4507-8AC2-15DDAB4120B2}" dt="2020-03-18T18:33:58.835" v="3859" actId="20577"/>
          <ac:spMkLst>
            <pc:docMk/>
            <pc:sldMk cId="2675709956" sldId="276"/>
            <ac:spMk id="4" creationId="{7F602135-B857-4ED2-912C-521FCA5700BD}"/>
          </ac:spMkLst>
        </pc:spChg>
        <pc:spChg chg="add del mod">
          <ac:chgData name="LEUNG, Man Fung" userId="c2efe23a-237e-426b-af84-62a7944aa187" providerId="ADAL" clId="{CAFA2A24-A3D9-4507-8AC2-15DDAB4120B2}" dt="2020-03-18T18:31:55.055" v="3841" actId="931"/>
          <ac:spMkLst>
            <pc:docMk/>
            <pc:sldMk cId="2675709956" sldId="276"/>
            <ac:spMk id="5" creationId="{1F8217BF-1BA7-4B97-8B58-3D39AEC85123}"/>
          </ac:spMkLst>
        </pc:spChg>
        <pc:spChg chg="add del">
          <ac:chgData name="LEUNG, Man Fung" userId="c2efe23a-237e-426b-af84-62a7944aa187" providerId="ADAL" clId="{CAFA2A24-A3D9-4507-8AC2-15DDAB4120B2}" dt="2020-03-18T18:32:23.883" v="3846" actId="26606"/>
          <ac:spMkLst>
            <pc:docMk/>
            <pc:sldMk cId="2675709956" sldId="276"/>
            <ac:spMk id="15" creationId="{8D035061-D548-4983-9D49-CA7F36D1DAD4}"/>
          </ac:spMkLst>
        </pc:spChg>
        <pc:spChg chg="add del">
          <ac:chgData name="LEUNG, Man Fung" userId="c2efe23a-237e-426b-af84-62a7944aa187" providerId="ADAL" clId="{CAFA2A24-A3D9-4507-8AC2-15DDAB4120B2}" dt="2020-03-18T18:32:23.883" v="3846" actId="26606"/>
          <ac:spMkLst>
            <pc:docMk/>
            <pc:sldMk cId="2675709956" sldId="276"/>
            <ac:spMk id="18" creationId="{B2EC7880-C5D9-40A8-A6B0-3198AD07AD1B}"/>
          </ac:spMkLst>
        </pc:spChg>
        <pc:spChg chg="add">
          <ac:chgData name="LEUNG, Man Fung" userId="c2efe23a-237e-426b-af84-62a7944aa187" providerId="ADAL" clId="{CAFA2A24-A3D9-4507-8AC2-15DDAB4120B2}" dt="2020-03-18T18:32:23.912" v="3847" actId="26606"/>
          <ac:spMkLst>
            <pc:docMk/>
            <pc:sldMk cId="2675709956" sldId="276"/>
            <ac:spMk id="20" creationId="{AFD53EBD-B361-45AD-8ABF-9270B20B4AFE}"/>
          </ac:spMkLst>
        </pc:spChg>
        <pc:spChg chg="add">
          <ac:chgData name="LEUNG, Man Fung" userId="c2efe23a-237e-426b-af84-62a7944aa187" providerId="ADAL" clId="{CAFA2A24-A3D9-4507-8AC2-15DDAB4120B2}" dt="2020-03-18T18:32:23.912" v="3847" actId="26606"/>
          <ac:spMkLst>
            <pc:docMk/>
            <pc:sldMk cId="2675709956" sldId="276"/>
            <ac:spMk id="21" creationId="{93262980-E907-4930-9E6E-3DC2025CE757}"/>
          </ac:spMkLst>
        </pc:spChg>
        <pc:spChg chg="add">
          <ac:chgData name="LEUNG, Man Fung" userId="c2efe23a-237e-426b-af84-62a7944aa187" providerId="ADAL" clId="{CAFA2A24-A3D9-4507-8AC2-15DDAB4120B2}" dt="2020-03-18T18:32:23.912" v="3847" actId="26606"/>
          <ac:spMkLst>
            <pc:docMk/>
            <pc:sldMk cId="2675709956" sldId="276"/>
            <ac:spMk id="22" creationId="{DA1A4CE7-6399-4B37-ACE2-CFC4B4077B51}"/>
          </ac:spMkLst>
        </pc:spChg>
        <pc:spChg chg="add mod">
          <ac:chgData name="LEUNG, Man Fung" userId="c2efe23a-237e-426b-af84-62a7944aa187" providerId="ADAL" clId="{CAFA2A24-A3D9-4507-8AC2-15DDAB4120B2}" dt="2020-03-18T18:40:51.034" v="4065" actId="20577"/>
          <ac:spMkLst>
            <pc:docMk/>
            <pc:sldMk cId="2675709956" sldId="276"/>
            <ac:spMk id="23" creationId="{A1285EA0-1B1C-43F4-A4D4-F97D7838628F}"/>
          </ac:spMkLst>
        </pc:spChg>
        <pc:picChg chg="add del mod">
          <ac:chgData name="LEUNG, Man Fung" userId="c2efe23a-237e-426b-af84-62a7944aa187" providerId="ADAL" clId="{CAFA2A24-A3D9-4507-8AC2-15DDAB4120B2}" dt="2020-03-18T18:31:02.294" v="3838" actId="931"/>
          <ac:picMkLst>
            <pc:docMk/>
            <pc:sldMk cId="2675709956" sldId="276"/>
            <ac:picMk id="7" creationId="{06DA0742-0A5D-4558-8322-D7AB53C92F77}"/>
          </ac:picMkLst>
        </pc:picChg>
        <pc:picChg chg="add del mod">
          <ac:chgData name="LEUNG, Man Fung" userId="c2efe23a-237e-426b-af84-62a7944aa187" providerId="ADAL" clId="{CAFA2A24-A3D9-4507-8AC2-15DDAB4120B2}" dt="2020-03-18T18:31:20.927" v="3840" actId="931"/>
          <ac:picMkLst>
            <pc:docMk/>
            <pc:sldMk cId="2675709956" sldId="276"/>
            <ac:picMk id="9" creationId="{E6D64023-0E3E-4F8B-8390-6198D83840F6}"/>
          </ac:picMkLst>
        </pc:picChg>
        <pc:picChg chg="add mod">
          <ac:chgData name="LEUNG, Man Fung" userId="c2efe23a-237e-426b-af84-62a7944aa187" providerId="ADAL" clId="{CAFA2A24-A3D9-4507-8AC2-15DDAB4120B2}" dt="2020-03-18T18:32:23.912" v="3847" actId="26606"/>
          <ac:picMkLst>
            <pc:docMk/>
            <pc:sldMk cId="2675709956" sldId="276"/>
            <ac:picMk id="11" creationId="{8E218A27-1C9D-4779-B233-64B379559C67}"/>
          </ac:picMkLst>
        </pc:picChg>
        <pc:picChg chg="add mod">
          <ac:chgData name="LEUNG, Man Fung" userId="c2efe23a-237e-426b-af84-62a7944aa187" providerId="ADAL" clId="{CAFA2A24-A3D9-4507-8AC2-15DDAB4120B2}" dt="2020-03-18T18:41:36.426" v="4066" actId="14100"/>
          <ac:picMkLst>
            <pc:docMk/>
            <pc:sldMk cId="2675709956" sldId="276"/>
            <ac:picMk id="13" creationId="{5A2D3834-30F2-4F20-8F13-C020DDC29020}"/>
          </ac:picMkLst>
        </pc:picChg>
      </pc:sldChg>
      <pc:sldChg chg="addSp delSp modSp add mod">
        <pc:chgData name="LEUNG, Man Fung" userId="c2efe23a-237e-426b-af84-62a7944aa187" providerId="ADAL" clId="{CAFA2A24-A3D9-4507-8AC2-15DDAB4120B2}" dt="2020-03-18T18:57:54.542" v="4956" actId="14"/>
        <pc:sldMkLst>
          <pc:docMk/>
          <pc:sldMk cId="1595860374" sldId="277"/>
        </pc:sldMkLst>
        <pc:spChg chg="del">
          <ac:chgData name="LEUNG, Man Fung" userId="c2efe23a-237e-426b-af84-62a7944aa187" providerId="ADAL" clId="{CAFA2A24-A3D9-4507-8AC2-15DDAB4120B2}" dt="2020-03-18T18:29:36.785" v="3831"/>
          <ac:spMkLst>
            <pc:docMk/>
            <pc:sldMk cId="1595860374" sldId="277"/>
            <ac:spMk id="2" creationId="{42D7CFFF-2F06-4378-8ED6-917F201CAD91}"/>
          </ac:spMkLst>
        </pc:spChg>
        <pc:spChg chg="del">
          <ac:chgData name="LEUNG, Man Fung" userId="c2efe23a-237e-426b-af84-62a7944aa187" providerId="ADAL" clId="{CAFA2A24-A3D9-4507-8AC2-15DDAB4120B2}" dt="2020-03-18T18:29:36.785" v="3831"/>
          <ac:spMkLst>
            <pc:docMk/>
            <pc:sldMk cId="1595860374" sldId="277"/>
            <ac:spMk id="3" creationId="{1C3C7E06-78D4-4488-8D1D-1CE476F218BE}"/>
          </ac:spMkLst>
        </pc:spChg>
        <pc:spChg chg="add mod">
          <ac:chgData name="LEUNG, Man Fung" userId="c2efe23a-237e-426b-af84-62a7944aa187" providerId="ADAL" clId="{CAFA2A24-A3D9-4507-8AC2-15DDAB4120B2}" dt="2020-03-18T18:50:40.048" v="4438" actId="20577"/>
          <ac:spMkLst>
            <pc:docMk/>
            <pc:sldMk cId="1595860374" sldId="277"/>
            <ac:spMk id="4" creationId="{AFE3544B-A713-424F-8D14-24D9A85D15C9}"/>
          </ac:spMkLst>
        </pc:spChg>
        <pc:spChg chg="add mod">
          <ac:chgData name="LEUNG, Man Fung" userId="c2efe23a-237e-426b-af84-62a7944aa187" providerId="ADAL" clId="{CAFA2A24-A3D9-4507-8AC2-15DDAB4120B2}" dt="2020-03-18T18:57:54.542" v="4956" actId="14"/>
          <ac:spMkLst>
            <pc:docMk/>
            <pc:sldMk cId="1595860374" sldId="277"/>
            <ac:spMk id="5" creationId="{1DE70C80-2E2C-4F97-9E32-EAB5BC1B95C2}"/>
          </ac:spMkLst>
        </pc:spChg>
      </pc:sldChg>
      <pc:sldChg chg="addSp delSp modSp add mod">
        <pc:chgData name="LEUNG, Man Fung" userId="c2efe23a-237e-426b-af84-62a7944aa187" providerId="ADAL" clId="{CAFA2A24-A3D9-4507-8AC2-15DDAB4120B2}" dt="2020-03-18T19:18:33.099" v="5602" actId="20577"/>
        <pc:sldMkLst>
          <pc:docMk/>
          <pc:sldMk cId="2884540313" sldId="278"/>
        </pc:sldMkLst>
        <pc:spChg chg="del">
          <ac:chgData name="LEUNG, Man Fung" userId="c2efe23a-237e-426b-af84-62a7944aa187" providerId="ADAL" clId="{CAFA2A24-A3D9-4507-8AC2-15DDAB4120B2}" dt="2020-03-18T18:29:43.500" v="3833"/>
          <ac:spMkLst>
            <pc:docMk/>
            <pc:sldMk cId="2884540313" sldId="278"/>
            <ac:spMk id="2" creationId="{79BD0C2B-19CC-4795-A6B7-EF3096941BD4}"/>
          </ac:spMkLst>
        </pc:spChg>
        <pc:spChg chg="del">
          <ac:chgData name="LEUNG, Man Fung" userId="c2efe23a-237e-426b-af84-62a7944aa187" providerId="ADAL" clId="{CAFA2A24-A3D9-4507-8AC2-15DDAB4120B2}" dt="2020-03-18T18:29:43.500" v="3833"/>
          <ac:spMkLst>
            <pc:docMk/>
            <pc:sldMk cId="2884540313" sldId="278"/>
            <ac:spMk id="3" creationId="{C51C9402-4DC7-4131-8333-6BA82DEAC94E}"/>
          </ac:spMkLst>
        </pc:spChg>
        <pc:spChg chg="add mod">
          <ac:chgData name="LEUNG, Man Fung" userId="c2efe23a-237e-426b-af84-62a7944aa187" providerId="ADAL" clId="{CAFA2A24-A3D9-4507-8AC2-15DDAB4120B2}" dt="2020-03-18T19:12:12.526" v="5348" actId="20577"/>
          <ac:spMkLst>
            <pc:docMk/>
            <pc:sldMk cId="2884540313" sldId="278"/>
            <ac:spMk id="4" creationId="{634F6D42-4044-4CC3-B272-6C09546B655B}"/>
          </ac:spMkLst>
        </pc:spChg>
        <pc:spChg chg="add mod">
          <ac:chgData name="LEUNG, Man Fung" userId="c2efe23a-237e-426b-af84-62a7944aa187" providerId="ADAL" clId="{CAFA2A24-A3D9-4507-8AC2-15DDAB4120B2}" dt="2020-03-18T19:18:33.099" v="5602" actId="20577"/>
          <ac:spMkLst>
            <pc:docMk/>
            <pc:sldMk cId="2884540313" sldId="278"/>
            <ac:spMk id="5" creationId="{D71A5531-9B6F-42E2-9857-EDE8EC8052CF}"/>
          </ac:spMkLst>
        </pc:spChg>
      </pc:sldChg>
      <pc:sldChg chg="modSp add mod">
        <pc:chgData name="LEUNG, Man Fung" userId="c2efe23a-237e-426b-af84-62a7944aa187" providerId="ADAL" clId="{CAFA2A24-A3D9-4507-8AC2-15DDAB4120B2}" dt="2020-03-18T19:20:43.977" v="5675" actId="20577"/>
        <pc:sldMkLst>
          <pc:docMk/>
          <pc:sldMk cId="3475765140" sldId="279"/>
        </pc:sldMkLst>
        <pc:spChg chg="mod">
          <ac:chgData name="LEUNG, Man Fung" userId="c2efe23a-237e-426b-af84-62a7944aa187" providerId="ADAL" clId="{CAFA2A24-A3D9-4507-8AC2-15DDAB4120B2}" dt="2020-03-18T18:42:51.117" v="4087" actId="20577"/>
          <ac:spMkLst>
            <pc:docMk/>
            <pc:sldMk cId="3475765140" sldId="279"/>
            <ac:spMk id="2" creationId="{B066A58D-4CFB-4641-927A-1208167C8097}"/>
          </ac:spMkLst>
        </pc:spChg>
        <pc:spChg chg="mod">
          <ac:chgData name="LEUNG, Man Fung" userId="c2efe23a-237e-426b-af84-62a7944aa187" providerId="ADAL" clId="{CAFA2A24-A3D9-4507-8AC2-15DDAB4120B2}" dt="2020-03-18T19:20:43.977" v="5675" actId="20577"/>
          <ac:spMkLst>
            <pc:docMk/>
            <pc:sldMk cId="3475765140" sldId="279"/>
            <ac:spMk id="3" creationId="{3AF6EE26-9D89-48EC-A6E2-600E7589CF1B}"/>
          </ac:spMkLst>
        </pc:spChg>
      </pc:sldChg>
      <pc:sldChg chg="modSp add mod">
        <pc:chgData name="LEUNG, Man Fung" userId="c2efe23a-237e-426b-af84-62a7944aa187" providerId="ADAL" clId="{CAFA2A24-A3D9-4507-8AC2-15DDAB4120B2}" dt="2020-03-18T19:03:02.298" v="5175" actId="20577"/>
        <pc:sldMkLst>
          <pc:docMk/>
          <pc:sldMk cId="1553690476" sldId="280"/>
        </pc:sldMkLst>
        <pc:spChg chg="mod">
          <ac:chgData name="LEUNG, Man Fung" userId="c2efe23a-237e-426b-af84-62a7944aa187" providerId="ADAL" clId="{CAFA2A24-A3D9-4507-8AC2-15DDAB4120B2}" dt="2020-03-18T18:58:29.898" v="4974" actId="20577"/>
          <ac:spMkLst>
            <pc:docMk/>
            <pc:sldMk cId="1553690476" sldId="280"/>
            <ac:spMk id="2" creationId="{A159413F-124D-430D-B15B-1FD31FF24171}"/>
          </ac:spMkLst>
        </pc:spChg>
        <pc:spChg chg="mod">
          <ac:chgData name="LEUNG, Man Fung" userId="c2efe23a-237e-426b-af84-62a7944aa187" providerId="ADAL" clId="{CAFA2A24-A3D9-4507-8AC2-15DDAB4120B2}" dt="2020-03-18T19:03:02.298" v="5175" actId="20577"/>
          <ac:spMkLst>
            <pc:docMk/>
            <pc:sldMk cId="1553690476" sldId="280"/>
            <ac:spMk id="3" creationId="{04B7CEE4-07F0-4014-AD84-32A5CC6B76FF}"/>
          </ac:spMkLst>
        </pc:spChg>
      </pc:sldChg>
      <pc:sldChg chg="modSp add mod">
        <pc:chgData name="LEUNG, Man Fung" userId="c2efe23a-237e-426b-af84-62a7944aa187" providerId="ADAL" clId="{CAFA2A24-A3D9-4507-8AC2-15DDAB4120B2}" dt="2020-03-18T19:10:39.618" v="5345" actId="20577"/>
        <pc:sldMkLst>
          <pc:docMk/>
          <pc:sldMk cId="1057973518" sldId="281"/>
        </pc:sldMkLst>
        <pc:spChg chg="mod">
          <ac:chgData name="LEUNG, Man Fung" userId="c2efe23a-237e-426b-af84-62a7944aa187" providerId="ADAL" clId="{CAFA2A24-A3D9-4507-8AC2-15DDAB4120B2}" dt="2020-03-18T19:06:35.699" v="5230" actId="20577"/>
          <ac:spMkLst>
            <pc:docMk/>
            <pc:sldMk cId="1057973518" sldId="281"/>
            <ac:spMk id="2" creationId="{22C16F5C-9CEE-4DE6-B2F2-97FE89047ADA}"/>
          </ac:spMkLst>
        </pc:spChg>
        <pc:spChg chg="mod">
          <ac:chgData name="LEUNG, Man Fung" userId="c2efe23a-237e-426b-af84-62a7944aa187" providerId="ADAL" clId="{CAFA2A24-A3D9-4507-8AC2-15DDAB4120B2}" dt="2020-03-18T19:10:39.618" v="5345" actId="20577"/>
          <ac:spMkLst>
            <pc:docMk/>
            <pc:sldMk cId="1057973518" sldId="281"/>
            <ac:spMk id="3" creationId="{B94BF13E-BA6E-444D-9509-AE3D1452DD57}"/>
          </ac:spMkLst>
        </pc:spChg>
      </pc:sldChg>
      <pc:sldChg chg="modSp add mod">
        <pc:chgData name="LEUNG, Man Fung" userId="c2efe23a-237e-426b-af84-62a7944aa187" providerId="ADAL" clId="{CAFA2A24-A3D9-4507-8AC2-15DDAB4120B2}" dt="2020-03-18T19:25:28" v="5860" actId="20577"/>
        <pc:sldMkLst>
          <pc:docMk/>
          <pc:sldMk cId="3019037507" sldId="282"/>
        </pc:sldMkLst>
        <pc:spChg chg="mod">
          <ac:chgData name="LEUNG, Man Fung" userId="c2efe23a-237e-426b-af84-62a7944aa187" providerId="ADAL" clId="{CAFA2A24-A3D9-4507-8AC2-15DDAB4120B2}" dt="2020-03-18T19:17:26" v="5459"/>
          <ac:spMkLst>
            <pc:docMk/>
            <pc:sldMk cId="3019037507" sldId="282"/>
            <ac:spMk id="2" creationId="{41E89BAE-E53B-4EF8-8364-D8B0396AA4FE}"/>
          </ac:spMkLst>
        </pc:spChg>
        <pc:spChg chg="mod">
          <ac:chgData name="LEUNG, Man Fung" userId="c2efe23a-237e-426b-af84-62a7944aa187" providerId="ADAL" clId="{CAFA2A24-A3D9-4507-8AC2-15DDAB4120B2}" dt="2020-03-18T19:25:28" v="5860" actId="20577"/>
          <ac:spMkLst>
            <pc:docMk/>
            <pc:sldMk cId="3019037507" sldId="282"/>
            <ac:spMk id="3" creationId="{6EF64401-B8F3-4CCE-B43D-AC3B8D8D496D}"/>
          </ac:spMkLst>
        </pc:spChg>
      </pc:sldChg>
      <pc:sldChg chg="modSp add mod">
        <pc:chgData name="LEUNG, Man Fung" userId="c2efe23a-237e-426b-af84-62a7944aa187" providerId="ADAL" clId="{CAFA2A24-A3D9-4507-8AC2-15DDAB4120B2}" dt="2020-03-19T05:28:19.822" v="6223" actId="20577"/>
        <pc:sldMkLst>
          <pc:docMk/>
          <pc:sldMk cId="204236659" sldId="283"/>
        </pc:sldMkLst>
        <pc:spChg chg="mod">
          <ac:chgData name="LEUNG, Man Fung" userId="c2efe23a-237e-426b-af84-62a7944aa187" providerId="ADAL" clId="{CAFA2A24-A3D9-4507-8AC2-15DDAB4120B2}" dt="2020-03-18T19:25:44.097" v="5864" actId="20577"/>
          <ac:spMkLst>
            <pc:docMk/>
            <pc:sldMk cId="204236659" sldId="283"/>
            <ac:spMk id="2" creationId="{F01F96C0-76B2-4319-ADA2-57C756B4F174}"/>
          </ac:spMkLst>
        </pc:spChg>
        <pc:spChg chg="mod">
          <ac:chgData name="LEUNG, Man Fung" userId="c2efe23a-237e-426b-af84-62a7944aa187" providerId="ADAL" clId="{CAFA2A24-A3D9-4507-8AC2-15DDAB4120B2}" dt="2020-03-19T05:28:19.822" v="6223" actId="20577"/>
          <ac:spMkLst>
            <pc:docMk/>
            <pc:sldMk cId="204236659" sldId="283"/>
            <ac:spMk id="3" creationId="{727FD7C7-91B5-420B-9C04-89B8A4ED1B50}"/>
          </ac:spMkLst>
        </pc:spChg>
      </pc:sldChg>
      <pc:sldChg chg="addSp delSp modSp add mod">
        <pc:chgData name="LEUNG, Man Fung" userId="c2efe23a-237e-426b-af84-62a7944aa187" providerId="ADAL" clId="{CAFA2A24-A3D9-4507-8AC2-15DDAB4120B2}" dt="2020-03-19T05:04:50.539" v="6115" actId="1076"/>
        <pc:sldMkLst>
          <pc:docMk/>
          <pc:sldMk cId="1170927890" sldId="284"/>
        </pc:sldMkLst>
        <pc:spChg chg="mod">
          <ac:chgData name="LEUNG, Man Fung" userId="c2efe23a-237e-426b-af84-62a7944aa187" providerId="ADAL" clId="{CAFA2A24-A3D9-4507-8AC2-15DDAB4120B2}" dt="2020-03-19T05:04:41.933" v="6114" actId="20577"/>
          <ac:spMkLst>
            <pc:docMk/>
            <pc:sldMk cId="1170927890" sldId="284"/>
            <ac:spMk id="2" creationId="{C44228BC-C46B-44E7-9BD0-69DE53D8EBBB}"/>
          </ac:spMkLst>
        </pc:spChg>
        <pc:spChg chg="del mod">
          <ac:chgData name="LEUNG, Man Fung" userId="c2efe23a-237e-426b-af84-62a7944aa187" providerId="ADAL" clId="{CAFA2A24-A3D9-4507-8AC2-15DDAB4120B2}" dt="2020-03-19T05:02:28.210" v="6060" actId="931"/>
          <ac:spMkLst>
            <pc:docMk/>
            <pc:sldMk cId="1170927890" sldId="284"/>
            <ac:spMk id="3" creationId="{8B0E1FAC-E9DB-4D52-9123-C6AC5A243B58}"/>
          </ac:spMkLst>
        </pc:spChg>
        <pc:picChg chg="add mod">
          <ac:chgData name="LEUNG, Man Fung" userId="c2efe23a-237e-426b-af84-62a7944aa187" providerId="ADAL" clId="{CAFA2A24-A3D9-4507-8AC2-15DDAB4120B2}" dt="2020-03-19T05:04:50.539" v="6115" actId="1076"/>
          <ac:picMkLst>
            <pc:docMk/>
            <pc:sldMk cId="1170927890" sldId="284"/>
            <ac:picMk id="5" creationId="{AF43A522-D207-4084-9B7C-C97910D5266B}"/>
          </ac:picMkLst>
        </pc:picChg>
      </pc:sldChg>
      <pc:sldChg chg="addSp delSp modSp add del mod">
        <pc:chgData name="LEUNG, Man Fung" userId="c2efe23a-237e-426b-af84-62a7944aa187" providerId="ADAL" clId="{CAFA2A24-A3D9-4507-8AC2-15DDAB4120B2}" dt="2020-03-19T05:21:35.193" v="6134" actId="47"/>
        <pc:sldMkLst>
          <pc:docMk/>
          <pc:sldMk cId="3894844755" sldId="285"/>
        </pc:sldMkLst>
        <pc:spChg chg="mod">
          <ac:chgData name="LEUNG, Man Fung" userId="c2efe23a-237e-426b-af84-62a7944aa187" providerId="ADAL" clId="{CAFA2A24-A3D9-4507-8AC2-15DDAB4120B2}" dt="2020-03-19T05:06:27.003" v="6117"/>
          <ac:spMkLst>
            <pc:docMk/>
            <pc:sldMk cId="3894844755" sldId="285"/>
            <ac:spMk id="2" creationId="{AA21676D-EC6B-44DF-99B3-DC55983E5199}"/>
          </ac:spMkLst>
        </pc:spChg>
        <pc:spChg chg="del">
          <ac:chgData name="LEUNG, Man Fung" userId="c2efe23a-237e-426b-af84-62a7944aa187" providerId="ADAL" clId="{CAFA2A24-A3D9-4507-8AC2-15DDAB4120B2}" dt="2020-03-19T05:07:00.578" v="6118" actId="931"/>
          <ac:spMkLst>
            <pc:docMk/>
            <pc:sldMk cId="3894844755" sldId="285"/>
            <ac:spMk id="3" creationId="{BE91E77F-D22D-41BF-B38D-445706BEEF5B}"/>
          </ac:spMkLst>
        </pc:spChg>
        <pc:picChg chg="add mod">
          <ac:chgData name="LEUNG, Man Fung" userId="c2efe23a-237e-426b-af84-62a7944aa187" providerId="ADAL" clId="{CAFA2A24-A3D9-4507-8AC2-15DDAB4120B2}" dt="2020-03-19T05:07:09.227" v="6122" actId="14100"/>
          <ac:picMkLst>
            <pc:docMk/>
            <pc:sldMk cId="3894844755" sldId="285"/>
            <ac:picMk id="5" creationId="{629233DC-D103-4425-8005-191949D28BAF}"/>
          </ac:picMkLst>
        </pc:picChg>
      </pc:sldChg>
      <pc:sldChg chg="addSp delSp modSp add del mod">
        <pc:chgData name="LEUNG, Man Fung" userId="c2efe23a-237e-426b-af84-62a7944aa187" providerId="ADAL" clId="{CAFA2A24-A3D9-4507-8AC2-15DDAB4120B2}" dt="2020-03-19T05:21:40.688" v="6135" actId="47"/>
        <pc:sldMkLst>
          <pc:docMk/>
          <pc:sldMk cId="1602859025" sldId="286"/>
        </pc:sldMkLst>
        <pc:spChg chg="mod">
          <ac:chgData name="LEUNG, Man Fung" userId="c2efe23a-237e-426b-af84-62a7944aa187" providerId="ADAL" clId="{CAFA2A24-A3D9-4507-8AC2-15DDAB4120B2}" dt="2020-03-19T05:14:57.519" v="6127"/>
          <ac:spMkLst>
            <pc:docMk/>
            <pc:sldMk cId="1602859025" sldId="286"/>
            <ac:spMk id="2" creationId="{59840938-9D20-48D9-BC64-99CAAD0CFDC2}"/>
          </ac:spMkLst>
        </pc:spChg>
        <pc:spChg chg="del">
          <ac:chgData name="LEUNG, Man Fung" userId="c2efe23a-237e-426b-af84-62a7944aa187" providerId="ADAL" clId="{CAFA2A24-A3D9-4507-8AC2-15DDAB4120B2}" dt="2020-03-19T05:14:48.286" v="6124" actId="931"/>
          <ac:spMkLst>
            <pc:docMk/>
            <pc:sldMk cId="1602859025" sldId="286"/>
            <ac:spMk id="3" creationId="{146C6F49-50AD-4B12-A060-57C9A01D17B8}"/>
          </ac:spMkLst>
        </pc:spChg>
        <pc:picChg chg="add mod">
          <ac:chgData name="LEUNG, Man Fung" userId="c2efe23a-237e-426b-af84-62a7944aa187" providerId="ADAL" clId="{CAFA2A24-A3D9-4507-8AC2-15DDAB4120B2}" dt="2020-03-19T05:15:13.836" v="6130" actId="1076"/>
          <ac:picMkLst>
            <pc:docMk/>
            <pc:sldMk cId="1602859025" sldId="286"/>
            <ac:picMk id="5" creationId="{B74A2072-5E2E-47E3-8EF9-D987BCDC95C0}"/>
          </ac:picMkLst>
        </pc:picChg>
      </pc:sldChg>
      <pc:sldChg chg="modSp add del">
        <pc:chgData name="LEUNG, Man Fung" userId="c2efe23a-237e-426b-af84-62a7944aa187" providerId="ADAL" clId="{CAFA2A24-A3D9-4507-8AC2-15DDAB4120B2}" dt="2020-03-19T05:20:55.793" v="6133" actId="47"/>
        <pc:sldMkLst>
          <pc:docMk/>
          <pc:sldMk cId="3295236943" sldId="287"/>
        </pc:sldMkLst>
        <pc:spChg chg="mod">
          <ac:chgData name="LEUNG, Man Fung" userId="c2efe23a-237e-426b-af84-62a7944aa187" providerId="ADAL" clId="{CAFA2A24-A3D9-4507-8AC2-15DDAB4120B2}" dt="2020-03-19T05:16:02.976" v="6132"/>
          <ac:spMkLst>
            <pc:docMk/>
            <pc:sldMk cId="3295236943" sldId="287"/>
            <ac:spMk id="2" creationId="{474254F9-66E5-4ED2-A8D1-758DD63E9904}"/>
          </ac:spMkLst>
        </pc:spChg>
      </pc:sldChg>
    </pc:docChg>
  </pc:docChgLst>
  <pc:docChgLst>
    <pc:chgData name="LEUNG, Man Fung" userId="c2efe23a-237e-426b-af84-62a7944aa187" providerId="ADAL" clId="{7082C53E-F385-407C-B008-F0E55300D9B5}"/>
    <pc:docChg chg="undo custSel addSld delSld modSld sldOrd">
      <pc:chgData name="LEUNG, Man Fung" userId="c2efe23a-237e-426b-af84-62a7944aa187" providerId="ADAL" clId="{7082C53E-F385-407C-B008-F0E55300D9B5}" dt="2021-02-23T09:14:43.187" v="3468" actId="20577"/>
      <pc:docMkLst>
        <pc:docMk/>
      </pc:docMkLst>
      <pc:sldChg chg="modSp mod">
        <pc:chgData name="LEUNG, Man Fung" userId="c2efe23a-237e-426b-af84-62a7944aa187" providerId="ADAL" clId="{7082C53E-F385-407C-B008-F0E55300D9B5}" dt="2021-02-23T06:50:33.076" v="3" actId="20577"/>
        <pc:sldMkLst>
          <pc:docMk/>
          <pc:sldMk cId="1150325980" sldId="256"/>
        </pc:sldMkLst>
        <pc:spChg chg="mod">
          <ac:chgData name="LEUNG, Man Fung" userId="c2efe23a-237e-426b-af84-62a7944aa187" providerId="ADAL" clId="{7082C53E-F385-407C-B008-F0E55300D9B5}" dt="2021-02-23T06:50:33.076" v="3" actId="20577"/>
          <ac:spMkLst>
            <pc:docMk/>
            <pc:sldMk cId="1150325980" sldId="256"/>
            <ac:spMk id="3" creationId="{B3A71416-B5A3-472F-AA2B-35B671A5F278}"/>
          </ac:spMkLst>
        </pc:spChg>
      </pc:sldChg>
      <pc:sldChg chg="modSp mod">
        <pc:chgData name="LEUNG, Man Fung" userId="c2efe23a-237e-426b-af84-62a7944aa187" providerId="ADAL" clId="{7082C53E-F385-407C-B008-F0E55300D9B5}" dt="2021-02-23T08:12:47.348" v="1507" actId="20577"/>
        <pc:sldMkLst>
          <pc:docMk/>
          <pc:sldMk cId="3660225562" sldId="257"/>
        </pc:sldMkLst>
        <pc:spChg chg="mod">
          <ac:chgData name="LEUNG, Man Fung" userId="c2efe23a-237e-426b-af84-62a7944aa187" providerId="ADAL" clId="{7082C53E-F385-407C-B008-F0E55300D9B5}" dt="2021-02-23T08:12:47.348" v="1507" actId="20577"/>
          <ac:spMkLst>
            <pc:docMk/>
            <pc:sldMk cId="3660225562" sldId="257"/>
            <ac:spMk id="3" creationId="{3AC09F13-D29B-49D0-A946-5605480292B2}"/>
          </ac:spMkLst>
        </pc:spChg>
      </pc:sldChg>
      <pc:sldChg chg="del">
        <pc:chgData name="LEUNG, Man Fung" userId="c2efe23a-237e-426b-af84-62a7944aa187" providerId="ADAL" clId="{7082C53E-F385-407C-B008-F0E55300D9B5}" dt="2021-02-23T06:52:18.603" v="4" actId="47"/>
        <pc:sldMkLst>
          <pc:docMk/>
          <pc:sldMk cId="1028813097" sldId="258"/>
        </pc:sldMkLst>
      </pc:sldChg>
      <pc:sldChg chg="del">
        <pc:chgData name="LEUNG, Man Fung" userId="c2efe23a-237e-426b-af84-62a7944aa187" providerId="ADAL" clId="{7082C53E-F385-407C-B008-F0E55300D9B5}" dt="2021-02-23T06:52:21.789" v="5" actId="47"/>
        <pc:sldMkLst>
          <pc:docMk/>
          <pc:sldMk cId="1890529635" sldId="259"/>
        </pc:sldMkLst>
      </pc:sldChg>
      <pc:sldChg chg="modSp mod">
        <pc:chgData name="LEUNG, Man Fung" userId="c2efe23a-237e-426b-af84-62a7944aa187" providerId="ADAL" clId="{7082C53E-F385-407C-B008-F0E55300D9B5}" dt="2021-02-23T06:58:52.629" v="183"/>
        <pc:sldMkLst>
          <pc:docMk/>
          <pc:sldMk cId="414700209" sldId="260"/>
        </pc:sldMkLst>
        <pc:graphicFrameChg chg="mod modGraphic">
          <ac:chgData name="LEUNG, Man Fung" userId="c2efe23a-237e-426b-af84-62a7944aa187" providerId="ADAL" clId="{7082C53E-F385-407C-B008-F0E55300D9B5}" dt="2021-02-23T06:58:52.629" v="183"/>
          <ac:graphicFrameMkLst>
            <pc:docMk/>
            <pc:sldMk cId="414700209" sldId="260"/>
            <ac:graphicFrameMk id="4" creationId="{ABEAC187-A826-4EB3-8DC7-4F33B230C112}"/>
          </ac:graphicFrameMkLst>
        </pc:graphicFrameChg>
      </pc:sldChg>
      <pc:sldChg chg="modSp mod">
        <pc:chgData name="LEUNG, Man Fung" userId="c2efe23a-237e-426b-af84-62a7944aa187" providerId="ADAL" clId="{7082C53E-F385-407C-B008-F0E55300D9B5}" dt="2021-02-23T07:29:30.348" v="429" actId="20577"/>
        <pc:sldMkLst>
          <pc:docMk/>
          <pc:sldMk cId="4226770231" sldId="261"/>
        </pc:sldMkLst>
        <pc:spChg chg="mod">
          <ac:chgData name="LEUNG, Man Fung" userId="c2efe23a-237e-426b-af84-62a7944aa187" providerId="ADAL" clId="{7082C53E-F385-407C-B008-F0E55300D9B5}" dt="2021-02-23T07:29:30.348" v="429" actId="20577"/>
          <ac:spMkLst>
            <pc:docMk/>
            <pc:sldMk cId="4226770231" sldId="261"/>
            <ac:spMk id="3" creationId="{82D072BC-2673-44BC-925D-771006FDB533}"/>
          </ac:spMkLst>
        </pc:spChg>
      </pc:sldChg>
      <pc:sldChg chg="modSp mod">
        <pc:chgData name="LEUNG, Man Fung" userId="c2efe23a-237e-426b-af84-62a7944aa187" providerId="ADAL" clId="{7082C53E-F385-407C-B008-F0E55300D9B5}" dt="2021-02-23T07:30:01.187" v="432"/>
        <pc:sldMkLst>
          <pc:docMk/>
          <pc:sldMk cId="2196968277" sldId="262"/>
        </pc:sldMkLst>
        <pc:spChg chg="mod">
          <ac:chgData name="LEUNG, Man Fung" userId="c2efe23a-237e-426b-af84-62a7944aa187" providerId="ADAL" clId="{7082C53E-F385-407C-B008-F0E55300D9B5}" dt="2021-02-23T07:30:01.187" v="432"/>
          <ac:spMkLst>
            <pc:docMk/>
            <pc:sldMk cId="2196968277" sldId="262"/>
            <ac:spMk id="4" creationId="{F24EBC25-F72C-4A7F-BF60-B4D346FD8DD5}"/>
          </ac:spMkLst>
        </pc:spChg>
      </pc:sldChg>
      <pc:sldChg chg="modSp mod">
        <pc:chgData name="LEUNG, Man Fung" userId="c2efe23a-237e-426b-af84-62a7944aa187" providerId="ADAL" clId="{7082C53E-F385-407C-B008-F0E55300D9B5}" dt="2021-02-23T08:57:15.156" v="2707" actId="14100"/>
        <pc:sldMkLst>
          <pc:docMk/>
          <pc:sldMk cId="1417485168" sldId="264"/>
        </pc:sldMkLst>
        <pc:spChg chg="mod">
          <ac:chgData name="LEUNG, Man Fung" userId="c2efe23a-237e-426b-af84-62a7944aa187" providerId="ADAL" clId="{7082C53E-F385-407C-B008-F0E55300D9B5}" dt="2021-02-23T07:31:57.510" v="436" actId="20577"/>
          <ac:spMkLst>
            <pc:docMk/>
            <pc:sldMk cId="1417485168" sldId="264"/>
            <ac:spMk id="4" creationId="{4F5CD57B-006B-4646-ACF5-460BA4DDABBC}"/>
          </ac:spMkLst>
        </pc:spChg>
        <pc:spChg chg="mod">
          <ac:chgData name="LEUNG, Man Fung" userId="c2efe23a-237e-426b-af84-62a7944aa187" providerId="ADAL" clId="{7082C53E-F385-407C-B008-F0E55300D9B5}" dt="2021-02-23T08:57:15.156" v="2707" actId="14100"/>
          <ac:spMkLst>
            <pc:docMk/>
            <pc:sldMk cId="1417485168" sldId="264"/>
            <ac:spMk id="5" creationId="{D8ED598D-46E1-4667-90E7-E62FEA33F177}"/>
          </ac:spMkLst>
        </pc:spChg>
      </pc:sldChg>
      <pc:sldChg chg="del">
        <pc:chgData name="LEUNG, Man Fung" userId="c2efe23a-237e-426b-af84-62a7944aa187" providerId="ADAL" clId="{7082C53E-F385-407C-B008-F0E55300D9B5}" dt="2021-02-23T07:57:35.062" v="1105" actId="47"/>
        <pc:sldMkLst>
          <pc:docMk/>
          <pc:sldMk cId="2895456568" sldId="265"/>
        </pc:sldMkLst>
      </pc:sldChg>
      <pc:sldChg chg="del">
        <pc:chgData name="LEUNG, Man Fung" userId="c2efe23a-237e-426b-af84-62a7944aa187" providerId="ADAL" clId="{7082C53E-F385-407C-B008-F0E55300D9B5}" dt="2021-02-23T07:57:41.117" v="1106" actId="47"/>
        <pc:sldMkLst>
          <pc:docMk/>
          <pc:sldMk cId="3593574902" sldId="266"/>
        </pc:sldMkLst>
      </pc:sldChg>
      <pc:sldChg chg="modSp mod">
        <pc:chgData name="LEUNG, Man Fung" userId="c2efe23a-237e-426b-af84-62a7944aa187" providerId="ADAL" clId="{7082C53E-F385-407C-B008-F0E55300D9B5}" dt="2021-02-23T08:13:12.594" v="1524" actId="20577"/>
        <pc:sldMkLst>
          <pc:docMk/>
          <pc:sldMk cId="2697890993" sldId="268"/>
        </pc:sldMkLst>
        <pc:spChg chg="mod">
          <ac:chgData name="LEUNG, Man Fung" userId="c2efe23a-237e-426b-af84-62a7944aa187" providerId="ADAL" clId="{7082C53E-F385-407C-B008-F0E55300D9B5}" dt="2021-02-23T08:13:12.594" v="1524" actId="20577"/>
          <ac:spMkLst>
            <pc:docMk/>
            <pc:sldMk cId="2697890993" sldId="268"/>
            <ac:spMk id="5" creationId="{C0D41B38-ED52-42C1-9A47-E2F59F94A544}"/>
          </ac:spMkLst>
        </pc:spChg>
      </pc:sldChg>
      <pc:sldChg chg="modSp">
        <pc:chgData name="LEUNG, Man Fung" userId="c2efe23a-237e-426b-af84-62a7944aa187" providerId="ADAL" clId="{7082C53E-F385-407C-B008-F0E55300D9B5}" dt="2021-02-23T07:58:08.537" v="1112" actId="20577"/>
        <pc:sldMkLst>
          <pc:docMk/>
          <pc:sldMk cId="387782479" sldId="269"/>
        </pc:sldMkLst>
        <pc:spChg chg="mod">
          <ac:chgData name="LEUNG, Man Fung" userId="c2efe23a-237e-426b-af84-62a7944aa187" providerId="ADAL" clId="{7082C53E-F385-407C-B008-F0E55300D9B5}" dt="2021-02-23T07:58:08.537" v="1112" actId="20577"/>
          <ac:spMkLst>
            <pc:docMk/>
            <pc:sldMk cId="387782479" sldId="269"/>
            <ac:spMk id="3" creationId="{E6F595E9-3637-472C-9A2F-DD96E784FE99}"/>
          </ac:spMkLst>
        </pc:spChg>
      </pc:sldChg>
      <pc:sldChg chg="modSp">
        <pc:chgData name="LEUNG, Man Fung" userId="c2efe23a-237e-426b-af84-62a7944aa187" providerId="ADAL" clId="{7082C53E-F385-407C-B008-F0E55300D9B5}" dt="2021-02-23T08:10:26.245" v="1433" actId="114"/>
        <pc:sldMkLst>
          <pc:docMk/>
          <pc:sldMk cId="794412973" sldId="270"/>
        </pc:sldMkLst>
        <pc:spChg chg="mod">
          <ac:chgData name="LEUNG, Man Fung" userId="c2efe23a-237e-426b-af84-62a7944aa187" providerId="ADAL" clId="{7082C53E-F385-407C-B008-F0E55300D9B5}" dt="2021-02-23T08:10:26.245" v="1433" actId="114"/>
          <ac:spMkLst>
            <pc:docMk/>
            <pc:sldMk cId="794412973" sldId="270"/>
            <ac:spMk id="3" creationId="{7ADAB7FD-C014-43DB-8D34-01CE21BC36B0}"/>
          </ac:spMkLst>
        </pc:spChg>
      </pc:sldChg>
      <pc:sldChg chg="modSp mod">
        <pc:chgData name="LEUNG, Man Fung" userId="c2efe23a-237e-426b-af84-62a7944aa187" providerId="ADAL" clId="{7082C53E-F385-407C-B008-F0E55300D9B5}" dt="2021-02-23T08:16:44.152" v="1566" actId="20577"/>
        <pc:sldMkLst>
          <pc:docMk/>
          <pc:sldMk cId="2675709956" sldId="276"/>
        </pc:sldMkLst>
        <pc:spChg chg="mod">
          <ac:chgData name="LEUNG, Man Fung" userId="c2efe23a-237e-426b-af84-62a7944aa187" providerId="ADAL" clId="{7082C53E-F385-407C-B008-F0E55300D9B5}" dt="2021-02-23T08:16:44.152" v="1566" actId="20577"/>
          <ac:spMkLst>
            <pc:docMk/>
            <pc:sldMk cId="2675709956" sldId="276"/>
            <ac:spMk id="4" creationId="{7F602135-B857-4ED2-912C-521FCA5700BD}"/>
          </ac:spMkLst>
        </pc:spChg>
      </pc:sldChg>
      <pc:sldChg chg="del">
        <pc:chgData name="LEUNG, Man Fung" userId="c2efe23a-237e-426b-af84-62a7944aa187" providerId="ADAL" clId="{7082C53E-F385-407C-B008-F0E55300D9B5}" dt="2021-02-23T08:33:33.787" v="2208" actId="47"/>
        <pc:sldMkLst>
          <pc:docMk/>
          <pc:sldMk cId="1595860374" sldId="277"/>
        </pc:sldMkLst>
      </pc:sldChg>
      <pc:sldChg chg="modSp del mod">
        <pc:chgData name="LEUNG, Man Fung" userId="c2efe23a-237e-426b-af84-62a7944aa187" providerId="ADAL" clId="{7082C53E-F385-407C-B008-F0E55300D9B5}" dt="2021-02-23T08:57:52.143" v="2716" actId="47"/>
        <pc:sldMkLst>
          <pc:docMk/>
          <pc:sldMk cId="2884540313" sldId="278"/>
        </pc:sldMkLst>
        <pc:spChg chg="mod">
          <ac:chgData name="LEUNG, Man Fung" userId="c2efe23a-237e-426b-af84-62a7944aa187" providerId="ADAL" clId="{7082C53E-F385-407C-B008-F0E55300D9B5}" dt="2021-02-23T08:57:37.772" v="2712" actId="14100"/>
          <ac:spMkLst>
            <pc:docMk/>
            <pc:sldMk cId="2884540313" sldId="278"/>
            <ac:spMk id="5" creationId="{D71A5531-9B6F-42E2-9857-EDE8EC8052CF}"/>
          </ac:spMkLst>
        </pc:spChg>
      </pc:sldChg>
      <pc:sldChg chg="modSp mod">
        <pc:chgData name="LEUNG, Man Fung" userId="c2efe23a-237e-426b-af84-62a7944aa187" providerId="ADAL" clId="{7082C53E-F385-407C-B008-F0E55300D9B5}" dt="2021-02-23T08:14:41.639" v="1552" actId="20577"/>
        <pc:sldMkLst>
          <pc:docMk/>
          <pc:sldMk cId="3475765140" sldId="279"/>
        </pc:sldMkLst>
        <pc:spChg chg="mod">
          <ac:chgData name="LEUNG, Man Fung" userId="c2efe23a-237e-426b-af84-62a7944aa187" providerId="ADAL" clId="{7082C53E-F385-407C-B008-F0E55300D9B5}" dt="2021-02-23T08:14:41.639" v="1552" actId="20577"/>
          <ac:spMkLst>
            <pc:docMk/>
            <pc:sldMk cId="3475765140" sldId="279"/>
            <ac:spMk id="3" creationId="{3AF6EE26-9D89-48EC-A6E2-600E7589CF1B}"/>
          </ac:spMkLst>
        </pc:spChg>
      </pc:sldChg>
      <pc:sldChg chg="modSp mod">
        <pc:chgData name="LEUNG, Man Fung" userId="c2efe23a-237e-426b-af84-62a7944aa187" providerId="ADAL" clId="{7082C53E-F385-407C-B008-F0E55300D9B5}" dt="2021-02-23T08:42:30.913" v="2430" actId="14100"/>
        <pc:sldMkLst>
          <pc:docMk/>
          <pc:sldMk cId="1553690476" sldId="280"/>
        </pc:sldMkLst>
        <pc:spChg chg="mod">
          <ac:chgData name="LEUNG, Man Fung" userId="c2efe23a-237e-426b-af84-62a7944aa187" providerId="ADAL" clId="{7082C53E-F385-407C-B008-F0E55300D9B5}" dt="2021-02-23T08:42:30.913" v="2430" actId="14100"/>
          <ac:spMkLst>
            <pc:docMk/>
            <pc:sldMk cId="1553690476" sldId="280"/>
            <ac:spMk id="3" creationId="{04B7CEE4-07F0-4014-AD84-32A5CC6B76FF}"/>
          </ac:spMkLst>
        </pc:spChg>
      </pc:sldChg>
      <pc:sldChg chg="modSp mod">
        <pc:chgData name="LEUNG, Man Fung" userId="c2efe23a-237e-426b-af84-62a7944aa187" providerId="ADAL" clId="{7082C53E-F385-407C-B008-F0E55300D9B5}" dt="2021-02-23T08:45:01.088" v="2629" actId="20577"/>
        <pc:sldMkLst>
          <pc:docMk/>
          <pc:sldMk cId="1057973518" sldId="281"/>
        </pc:sldMkLst>
        <pc:spChg chg="mod">
          <ac:chgData name="LEUNG, Man Fung" userId="c2efe23a-237e-426b-af84-62a7944aa187" providerId="ADAL" clId="{7082C53E-F385-407C-B008-F0E55300D9B5}" dt="2021-02-23T08:45:01.088" v="2629" actId="20577"/>
          <ac:spMkLst>
            <pc:docMk/>
            <pc:sldMk cId="1057973518" sldId="281"/>
            <ac:spMk id="3" creationId="{B94BF13E-BA6E-444D-9509-AE3D1452DD57}"/>
          </ac:spMkLst>
        </pc:spChg>
      </pc:sldChg>
      <pc:sldChg chg="modSp">
        <pc:chgData name="LEUNG, Man Fung" userId="c2efe23a-237e-426b-af84-62a7944aa187" providerId="ADAL" clId="{7082C53E-F385-407C-B008-F0E55300D9B5}" dt="2021-02-23T08:44:49.213" v="2617" actId="20577"/>
        <pc:sldMkLst>
          <pc:docMk/>
          <pc:sldMk cId="3019037507" sldId="282"/>
        </pc:sldMkLst>
        <pc:spChg chg="mod">
          <ac:chgData name="LEUNG, Man Fung" userId="c2efe23a-237e-426b-af84-62a7944aa187" providerId="ADAL" clId="{7082C53E-F385-407C-B008-F0E55300D9B5}" dt="2021-02-23T08:44:49.213" v="2617" actId="20577"/>
          <ac:spMkLst>
            <pc:docMk/>
            <pc:sldMk cId="3019037507" sldId="282"/>
            <ac:spMk id="3" creationId="{6EF64401-B8F3-4CCE-B43D-AC3B8D8D496D}"/>
          </ac:spMkLst>
        </pc:spChg>
      </pc:sldChg>
      <pc:sldChg chg="del">
        <pc:chgData name="LEUNG, Man Fung" userId="c2efe23a-237e-426b-af84-62a7944aa187" providerId="ADAL" clId="{7082C53E-F385-407C-B008-F0E55300D9B5}" dt="2021-02-23T08:45:24.930" v="2630" actId="47"/>
        <pc:sldMkLst>
          <pc:docMk/>
          <pc:sldMk cId="204236659" sldId="283"/>
        </pc:sldMkLst>
      </pc:sldChg>
      <pc:sldChg chg="del">
        <pc:chgData name="LEUNG, Man Fung" userId="c2efe23a-237e-426b-af84-62a7944aa187" providerId="ADAL" clId="{7082C53E-F385-407C-B008-F0E55300D9B5}" dt="2021-02-23T08:45:24.930" v="2630" actId="47"/>
        <pc:sldMkLst>
          <pc:docMk/>
          <pc:sldMk cId="1170927890" sldId="284"/>
        </pc:sldMkLst>
      </pc:sldChg>
      <pc:sldChg chg="modSp add mod">
        <pc:chgData name="LEUNG, Man Fung" userId="c2efe23a-237e-426b-af84-62a7944aa187" providerId="ADAL" clId="{7082C53E-F385-407C-B008-F0E55300D9B5}" dt="2021-02-23T07:53:31.449" v="1041" actId="2711"/>
        <pc:sldMkLst>
          <pc:docMk/>
          <pc:sldMk cId="3511961603" sldId="285"/>
        </pc:sldMkLst>
        <pc:spChg chg="mod">
          <ac:chgData name="LEUNG, Man Fung" userId="c2efe23a-237e-426b-af84-62a7944aa187" providerId="ADAL" clId="{7082C53E-F385-407C-B008-F0E55300D9B5}" dt="2021-02-23T07:35:24.265" v="537"/>
          <ac:spMkLst>
            <pc:docMk/>
            <pc:sldMk cId="3511961603" sldId="285"/>
            <ac:spMk id="4" creationId="{4F5CD57B-006B-4646-ACF5-460BA4DDABBC}"/>
          </ac:spMkLst>
        </pc:spChg>
        <pc:spChg chg="mod">
          <ac:chgData name="LEUNG, Man Fung" userId="c2efe23a-237e-426b-af84-62a7944aa187" providerId="ADAL" clId="{7082C53E-F385-407C-B008-F0E55300D9B5}" dt="2021-02-23T07:53:31.449" v="1041" actId="2711"/>
          <ac:spMkLst>
            <pc:docMk/>
            <pc:sldMk cId="3511961603" sldId="285"/>
            <ac:spMk id="5" creationId="{D8ED598D-46E1-4667-90E7-E62FEA33F177}"/>
          </ac:spMkLst>
        </pc:spChg>
      </pc:sldChg>
      <pc:sldChg chg="modSp new mod">
        <pc:chgData name="LEUNG, Man Fung" userId="c2efe23a-237e-426b-af84-62a7944aa187" providerId="ADAL" clId="{7082C53E-F385-407C-B008-F0E55300D9B5}" dt="2021-02-23T08:46:21.662" v="2647" actId="20577"/>
        <pc:sldMkLst>
          <pc:docMk/>
          <pc:sldMk cId="3909323701" sldId="286"/>
        </pc:sldMkLst>
        <pc:spChg chg="mod">
          <ac:chgData name="LEUNG, Man Fung" userId="c2efe23a-237e-426b-af84-62a7944aa187" providerId="ADAL" clId="{7082C53E-F385-407C-B008-F0E55300D9B5}" dt="2021-02-23T07:45:55.691" v="804" actId="20577"/>
          <ac:spMkLst>
            <pc:docMk/>
            <pc:sldMk cId="3909323701" sldId="286"/>
            <ac:spMk id="2" creationId="{9819695A-F27A-489E-8977-6E46BB9DFE28}"/>
          </ac:spMkLst>
        </pc:spChg>
        <pc:spChg chg="mod">
          <ac:chgData name="LEUNG, Man Fung" userId="c2efe23a-237e-426b-af84-62a7944aa187" providerId="ADAL" clId="{7082C53E-F385-407C-B008-F0E55300D9B5}" dt="2021-02-23T08:46:21.662" v="2647" actId="20577"/>
          <ac:spMkLst>
            <pc:docMk/>
            <pc:sldMk cId="3909323701" sldId="286"/>
            <ac:spMk id="3" creationId="{042A5CD2-DDDE-4DF1-801E-03481F4FAABF}"/>
          </ac:spMkLst>
        </pc:spChg>
      </pc:sldChg>
      <pc:sldChg chg="new del">
        <pc:chgData name="LEUNG, Man Fung" userId="c2efe23a-237e-426b-af84-62a7944aa187" providerId="ADAL" clId="{7082C53E-F385-407C-B008-F0E55300D9B5}" dt="2021-02-23T08:04:18.277" v="1140" actId="47"/>
        <pc:sldMkLst>
          <pc:docMk/>
          <pc:sldMk cId="895313803" sldId="287"/>
        </pc:sldMkLst>
      </pc:sldChg>
      <pc:sldChg chg="modSp new del mod">
        <pc:chgData name="LEUNG, Man Fung" userId="c2efe23a-237e-426b-af84-62a7944aa187" providerId="ADAL" clId="{7082C53E-F385-407C-B008-F0E55300D9B5}" dt="2021-02-23T08:05:17.897" v="1169" actId="47"/>
        <pc:sldMkLst>
          <pc:docMk/>
          <pc:sldMk cId="3035750907" sldId="287"/>
        </pc:sldMkLst>
        <pc:spChg chg="mod">
          <ac:chgData name="LEUNG, Man Fung" userId="c2efe23a-237e-426b-af84-62a7944aa187" providerId="ADAL" clId="{7082C53E-F385-407C-B008-F0E55300D9B5}" dt="2021-02-23T08:04:56.362" v="1168" actId="20577"/>
          <ac:spMkLst>
            <pc:docMk/>
            <pc:sldMk cId="3035750907" sldId="287"/>
            <ac:spMk id="2" creationId="{B5BD0E3C-DFE6-4BF1-9FFB-F512B80FA244}"/>
          </ac:spMkLst>
        </pc:spChg>
      </pc:sldChg>
      <pc:sldChg chg="modSp new mod ord">
        <pc:chgData name="LEUNG, Man Fung" userId="c2efe23a-237e-426b-af84-62a7944aa187" providerId="ADAL" clId="{7082C53E-F385-407C-B008-F0E55300D9B5}" dt="2021-02-23T08:36:49.329" v="2337" actId="20577"/>
        <pc:sldMkLst>
          <pc:docMk/>
          <pc:sldMk cId="3935083310" sldId="287"/>
        </pc:sldMkLst>
        <pc:spChg chg="mod">
          <ac:chgData name="LEUNG, Man Fung" userId="c2efe23a-237e-426b-af84-62a7944aa187" providerId="ADAL" clId="{7082C53E-F385-407C-B008-F0E55300D9B5}" dt="2021-02-23T08:16:38.998" v="1564" actId="20577"/>
          <ac:spMkLst>
            <pc:docMk/>
            <pc:sldMk cId="3935083310" sldId="287"/>
            <ac:spMk id="2" creationId="{92904CEF-DE20-4F6C-906A-01E312DA3307}"/>
          </ac:spMkLst>
        </pc:spChg>
        <pc:spChg chg="mod">
          <ac:chgData name="LEUNG, Man Fung" userId="c2efe23a-237e-426b-af84-62a7944aa187" providerId="ADAL" clId="{7082C53E-F385-407C-B008-F0E55300D9B5}" dt="2021-02-23T08:36:49.329" v="2337" actId="20577"/>
          <ac:spMkLst>
            <pc:docMk/>
            <pc:sldMk cId="3935083310" sldId="287"/>
            <ac:spMk id="3" creationId="{50FA4980-BED1-45B0-8BC8-6957EFDB2F07}"/>
          </ac:spMkLst>
        </pc:spChg>
      </pc:sldChg>
      <pc:sldChg chg="modSp new del mod">
        <pc:chgData name="LEUNG, Man Fung" userId="c2efe23a-237e-426b-af84-62a7944aa187" providerId="ADAL" clId="{7082C53E-F385-407C-B008-F0E55300D9B5}" dt="2021-02-23T08:58:50.055" v="2725" actId="47"/>
        <pc:sldMkLst>
          <pc:docMk/>
          <pc:sldMk cId="1637341296" sldId="288"/>
        </pc:sldMkLst>
        <pc:spChg chg="mod">
          <ac:chgData name="LEUNG, Man Fung" userId="c2efe23a-237e-426b-af84-62a7944aa187" providerId="ADAL" clId="{7082C53E-F385-407C-B008-F0E55300D9B5}" dt="2021-02-23T08:27:30.188" v="2060" actId="20577"/>
          <ac:spMkLst>
            <pc:docMk/>
            <pc:sldMk cId="1637341296" sldId="288"/>
            <ac:spMk id="2" creationId="{8500B09D-61ED-4DCC-9688-9FD85A481FFB}"/>
          </ac:spMkLst>
        </pc:spChg>
        <pc:spChg chg="mod">
          <ac:chgData name="LEUNG, Man Fung" userId="c2efe23a-237e-426b-af84-62a7944aa187" providerId="ADAL" clId="{7082C53E-F385-407C-B008-F0E55300D9B5}" dt="2021-02-23T08:30:59.922" v="2161" actId="2711"/>
          <ac:spMkLst>
            <pc:docMk/>
            <pc:sldMk cId="1637341296" sldId="288"/>
            <ac:spMk id="3" creationId="{0F6E0559-B9C2-4EEA-8F39-EE6E6BF17CB5}"/>
          </ac:spMkLst>
        </pc:spChg>
      </pc:sldChg>
      <pc:sldChg chg="delSp modSp add mod setBg delDesignElem">
        <pc:chgData name="LEUNG, Man Fung" userId="c2efe23a-237e-426b-af84-62a7944aa187" providerId="ADAL" clId="{7082C53E-F385-407C-B008-F0E55300D9B5}" dt="2021-02-23T08:54:19.485" v="2704" actId="20577"/>
        <pc:sldMkLst>
          <pc:docMk/>
          <pc:sldMk cId="1326862717" sldId="289"/>
        </pc:sldMkLst>
        <pc:spChg chg="mod">
          <ac:chgData name="LEUNG, Man Fung" userId="c2efe23a-237e-426b-af84-62a7944aa187" providerId="ADAL" clId="{7082C53E-F385-407C-B008-F0E55300D9B5}" dt="2021-02-23T08:54:19.485" v="2704" actId="20577"/>
          <ac:spMkLst>
            <pc:docMk/>
            <pc:sldMk cId="1326862717" sldId="289"/>
            <ac:spMk id="4" creationId="{1641EE81-2CCF-44FB-B265-A0E94CE38779}"/>
          </ac:spMkLst>
        </pc:spChg>
        <pc:spChg chg="del">
          <ac:chgData name="LEUNG, Man Fung" userId="c2efe23a-237e-426b-af84-62a7944aa187" providerId="ADAL" clId="{7082C53E-F385-407C-B008-F0E55300D9B5}" dt="2021-02-23T08:54:10.977" v="2691"/>
          <ac:spMkLst>
            <pc:docMk/>
            <pc:sldMk cId="1326862717" sldId="289"/>
            <ac:spMk id="38" creationId="{CE6C63DC-BAE4-42B6-8FDF-F6467C2D23AC}"/>
          </ac:spMkLst>
        </pc:spChg>
        <pc:spChg chg="del">
          <ac:chgData name="LEUNG, Man Fung" userId="c2efe23a-237e-426b-af84-62a7944aa187" providerId="ADAL" clId="{7082C53E-F385-407C-B008-F0E55300D9B5}" dt="2021-02-23T08:54:10.977" v="2691"/>
          <ac:spMkLst>
            <pc:docMk/>
            <pc:sldMk cId="1326862717" sldId="289"/>
            <ac:spMk id="40" creationId="{5BD23F8E-2E78-4C84-8EFB-FE6C8ACB7F1F}"/>
          </ac:spMkLst>
        </pc:spChg>
        <pc:spChg chg="del">
          <ac:chgData name="LEUNG, Man Fung" userId="c2efe23a-237e-426b-af84-62a7944aa187" providerId="ADAL" clId="{7082C53E-F385-407C-B008-F0E55300D9B5}" dt="2021-02-23T08:54:10.977" v="2691"/>
          <ac:spMkLst>
            <pc:docMk/>
            <pc:sldMk cId="1326862717" sldId="289"/>
            <ac:spMk id="42" creationId="{57ABABA7-0420-4200-9B65-1C1967CE9373}"/>
          </ac:spMkLst>
        </pc:spChg>
        <pc:spChg chg="del">
          <ac:chgData name="LEUNG, Man Fung" userId="c2efe23a-237e-426b-af84-62a7944aa187" providerId="ADAL" clId="{7082C53E-F385-407C-B008-F0E55300D9B5}" dt="2021-02-23T08:54:10.977" v="2691"/>
          <ac:spMkLst>
            <pc:docMk/>
            <pc:sldMk cId="1326862717" sldId="289"/>
            <ac:spMk id="44" creationId="{A317EBE3-FF86-4DA1-BC9A-331F7F2144E9}"/>
          </ac:spMkLst>
        </pc:spChg>
        <pc:grpChg chg="del">
          <ac:chgData name="LEUNG, Man Fung" userId="c2efe23a-237e-426b-af84-62a7944aa187" providerId="ADAL" clId="{7082C53E-F385-407C-B008-F0E55300D9B5}" dt="2021-02-23T08:54:10.977" v="2691"/>
          <ac:grpSpMkLst>
            <pc:docMk/>
            <pc:sldMk cId="1326862717" sldId="289"/>
            <ac:grpSpMk id="10" creationId="{8CD25866-F15D-40A4-AEC5-47C044637AB7}"/>
          </ac:grpSpMkLst>
        </pc:grpChg>
        <pc:grpChg chg="del">
          <ac:chgData name="LEUNG, Man Fung" userId="c2efe23a-237e-426b-af84-62a7944aa187" providerId="ADAL" clId="{7082C53E-F385-407C-B008-F0E55300D9B5}" dt="2021-02-23T08:54:10.977" v="2691"/>
          <ac:grpSpMkLst>
            <pc:docMk/>
            <pc:sldMk cId="1326862717" sldId="289"/>
            <ac:grpSpMk id="24" creationId="{0C4A17ED-96AA-44A6-A050-E1A7A1CDD9E7}"/>
          </ac:grpSpMkLst>
        </pc:grpChg>
        <pc:grpChg chg="del">
          <ac:chgData name="LEUNG, Man Fung" userId="c2efe23a-237e-426b-af84-62a7944aa187" providerId="ADAL" clId="{7082C53E-F385-407C-B008-F0E55300D9B5}" dt="2021-02-23T08:54:10.977" v="2691"/>
          <ac:grpSpMkLst>
            <pc:docMk/>
            <pc:sldMk cId="1326862717" sldId="289"/>
            <ac:grpSpMk id="46" creationId="{7A03E380-9CD1-4ABA-A763-9F9D252B8908}"/>
          </ac:grpSpMkLst>
        </pc:grpChg>
        <pc:cxnChg chg="del">
          <ac:chgData name="LEUNG, Man Fung" userId="c2efe23a-237e-426b-af84-62a7944aa187" providerId="ADAL" clId="{7082C53E-F385-407C-B008-F0E55300D9B5}" dt="2021-02-23T08:54:10.977" v="2691"/>
          <ac:cxnSpMkLst>
            <pc:docMk/>
            <pc:sldMk cId="1326862717" sldId="289"/>
            <ac:cxnSpMk id="60" creationId="{34D43EC1-35FA-4FC3-8526-F655CEB09D9C}"/>
          </ac:cxnSpMkLst>
        </pc:cxnChg>
      </pc:sldChg>
      <pc:sldChg chg="addSp delSp modSp new mod ord setBg">
        <pc:chgData name="LEUNG, Man Fung" userId="c2efe23a-237e-426b-af84-62a7944aa187" providerId="ADAL" clId="{7082C53E-F385-407C-B008-F0E55300D9B5}" dt="2021-02-23T09:09:01.217" v="3045" actId="20577"/>
        <pc:sldMkLst>
          <pc:docMk/>
          <pc:sldMk cId="402096150" sldId="290"/>
        </pc:sldMkLst>
        <pc:spChg chg="mod">
          <ac:chgData name="LEUNG, Man Fung" userId="c2efe23a-237e-426b-af84-62a7944aa187" providerId="ADAL" clId="{7082C53E-F385-407C-B008-F0E55300D9B5}" dt="2021-02-23T09:00:17.307" v="2739" actId="26606"/>
          <ac:spMkLst>
            <pc:docMk/>
            <pc:sldMk cId="402096150" sldId="290"/>
            <ac:spMk id="2" creationId="{1D36EE81-0D89-4709-99F4-C3A1D06D6DA6}"/>
          </ac:spMkLst>
        </pc:spChg>
        <pc:spChg chg="del">
          <ac:chgData name="LEUNG, Man Fung" userId="c2efe23a-237e-426b-af84-62a7944aa187" providerId="ADAL" clId="{7082C53E-F385-407C-B008-F0E55300D9B5}" dt="2021-02-23T08:59:59.585" v="2731" actId="22"/>
          <ac:spMkLst>
            <pc:docMk/>
            <pc:sldMk cId="402096150" sldId="290"/>
            <ac:spMk id="3" creationId="{4948F12D-B034-4D2E-91A2-B9F2A7E75012}"/>
          </ac:spMkLst>
        </pc:spChg>
        <pc:spChg chg="add del">
          <ac:chgData name="LEUNG, Man Fung" userId="c2efe23a-237e-426b-af84-62a7944aa187" providerId="ADAL" clId="{7082C53E-F385-407C-B008-F0E55300D9B5}" dt="2021-02-23T09:00:14.892" v="2734" actId="26606"/>
          <ac:spMkLst>
            <pc:docMk/>
            <pc:sldMk cId="402096150" sldId="290"/>
            <ac:spMk id="9" creationId="{1DFCEDCE-DB05-4350-A9CA-6DCB0F1435E9}"/>
          </ac:spMkLst>
        </pc:spChg>
        <pc:spChg chg="add del">
          <ac:chgData name="LEUNG, Man Fung" userId="c2efe23a-237e-426b-af84-62a7944aa187" providerId="ADAL" clId="{7082C53E-F385-407C-B008-F0E55300D9B5}" dt="2021-02-23T09:00:14.892" v="2734" actId="26606"/>
          <ac:spMkLst>
            <pc:docMk/>
            <pc:sldMk cId="402096150" sldId="290"/>
            <ac:spMk id="12" creationId="{B2EC7880-C5D9-40A8-A6B0-3198AD07AD1B}"/>
          </ac:spMkLst>
        </pc:spChg>
        <pc:spChg chg="add del">
          <ac:chgData name="LEUNG, Man Fung" userId="c2efe23a-237e-426b-af84-62a7944aa187" providerId="ADAL" clId="{7082C53E-F385-407C-B008-F0E55300D9B5}" dt="2021-02-23T09:00:14.892" v="2734" actId="26606"/>
          <ac:spMkLst>
            <pc:docMk/>
            <pc:sldMk cId="402096150" sldId="290"/>
            <ac:spMk id="14" creationId="{94543A62-A2AB-454A-878E-D3D9190D5FC7}"/>
          </ac:spMkLst>
        </pc:spChg>
        <pc:spChg chg="add del">
          <ac:chgData name="LEUNG, Man Fung" userId="c2efe23a-237e-426b-af84-62a7944aa187" providerId="ADAL" clId="{7082C53E-F385-407C-B008-F0E55300D9B5}" dt="2021-02-23T09:00:14.892" v="2734" actId="26606"/>
          <ac:spMkLst>
            <pc:docMk/>
            <pc:sldMk cId="402096150" sldId="290"/>
            <ac:spMk id="16" creationId="{50553464-41F1-4160-9D02-7C5EC7013BDA}"/>
          </ac:spMkLst>
        </pc:spChg>
        <pc:spChg chg="add del">
          <ac:chgData name="LEUNG, Man Fung" userId="c2efe23a-237e-426b-af84-62a7944aa187" providerId="ADAL" clId="{7082C53E-F385-407C-B008-F0E55300D9B5}" dt="2021-02-23T09:00:15.934" v="2736" actId="26606"/>
          <ac:spMkLst>
            <pc:docMk/>
            <pc:sldMk cId="402096150" sldId="290"/>
            <ac:spMk id="18" creationId="{3F4C104D-5F30-4811-9376-566B26E4719A}"/>
          </ac:spMkLst>
        </pc:spChg>
        <pc:spChg chg="add del">
          <ac:chgData name="LEUNG, Man Fung" userId="c2efe23a-237e-426b-af84-62a7944aa187" providerId="ADAL" clId="{7082C53E-F385-407C-B008-F0E55300D9B5}" dt="2021-02-23T09:00:15.934" v="2736" actId="26606"/>
          <ac:spMkLst>
            <pc:docMk/>
            <pc:sldMk cId="402096150" sldId="290"/>
            <ac:spMk id="19" creationId="{0815E34B-5D02-4E01-A936-E8E1C0AB6F12}"/>
          </ac:spMkLst>
        </pc:spChg>
        <pc:spChg chg="add del">
          <ac:chgData name="LEUNG, Man Fung" userId="c2efe23a-237e-426b-af84-62a7944aa187" providerId="ADAL" clId="{7082C53E-F385-407C-B008-F0E55300D9B5}" dt="2021-02-23T09:00:15.934" v="2736" actId="26606"/>
          <ac:spMkLst>
            <pc:docMk/>
            <pc:sldMk cId="402096150" sldId="290"/>
            <ac:spMk id="20" creationId="{D2C101F1-9679-46EA-B0B8-81ACB6620A4C}"/>
          </ac:spMkLst>
        </pc:spChg>
        <pc:spChg chg="add del">
          <ac:chgData name="LEUNG, Man Fung" userId="c2efe23a-237e-426b-af84-62a7944aa187" providerId="ADAL" clId="{7082C53E-F385-407C-B008-F0E55300D9B5}" dt="2021-02-23T09:00:15.934" v="2736" actId="26606"/>
          <ac:spMkLst>
            <pc:docMk/>
            <pc:sldMk cId="402096150" sldId="290"/>
            <ac:spMk id="21" creationId="{7DE3414B-B032-4710-A468-D3285E38C5FF}"/>
          </ac:spMkLst>
        </pc:spChg>
        <pc:spChg chg="add del">
          <ac:chgData name="LEUNG, Man Fung" userId="c2efe23a-237e-426b-af84-62a7944aa187" providerId="ADAL" clId="{7082C53E-F385-407C-B008-F0E55300D9B5}" dt="2021-02-23T09:00:17.294" v="2738" actId="26606"/>
          <ac:spMkLst>
            <pc:docMk/>
            <pc:sldMk cId="402096150" sldId="290"/>
            <ac:spMk id="23" creationId="{B2EC7880-C5D9-40A8-A6B0-3198AD07AD1B}"/>
          </ac:spMkLst>
        </pc:spChg>
        <pc:spChg chg="add del">
          <ac:chgData name="LEUNG, Man Fung" userId="c2efe23a-237e-426b-af84-62a7944aa187" providerId="ADAL" clId="{7082C53E-F385-407C-B008-F0E55300D9B5}" dt="2021-02-23T09:00:17.294" v="2738" actId="26606"/>
          <ac:spMkLst>
            <pc:docMk/>
            <pc:sldMk cId="402096150" sldId="290"/>
            <ac:spMk id="24" creationId="{94543A62-A2AB-454A-878E-D3D9190D5FC7}"/>
          </ac:spMkLst>
        </pc:spChg>
        <pc:spChg chg="add del">
          <ac:chgData name="LEUNG, Man Fung" userId="c2efe23a-237e-426b-af84-62a7944aa187" providerId="ADAL" clId="{7082C53E-F385-407C-B008-F0E55300D9B5}" dt="2021-02-23T09:00:17.294" v="2738" actId="26606"/>
          <ac:spMkLst>
            <pc:docMk/>
            <pc:sldMk cId="402096150" sldId="290"/>
            <ac:spMk id="25" creationId="{1DFCEDCE-DB05-4350-A9CA-6DCB0F1435E9}"/>
          </ac:spMkLst>
        </pc:spChg>
        <pc:spChg chg="add del">
          <ac:chgData name="LEUNG, Man Fung" userId="c2efe23a-237e-426b-af84-62a7944aa187" providerId="ADAL" clId="{7082C53E-F385-407C-B008-F0E55300D9B5}" dt="2021-02-23T09:00:17.294" v="2738" actId="26606"/>
          <ac:spMkLst>
            <pc:docMk/>
            <pc:sldMk cId="402096150" sldId="290"/>
            <ac:spMk id="26" creationId="{50553464-41F1-4160-9D02-7C5EC7013BDA}"/>
          </ac:spMkLst>
        </pc:spChg>
        <pc:spChg chg="add">
          <ac:chgData name="LEUNG, Man Fung" userId="c2efe23a-237e-426b-af84-62a7944aa187" providerId="ADAL" clId="{7082C53E-F385-407C-B008-F0E55300D9B5}" dt="2021-02-23T09:00:17.307" v="2739" actId="26606"/>
          <ac:spMkLst>
            <pc:docMk/>
            <pc:sldMk cId="402096150" sldId="290"/>
            <ac:spMk id="28" creationId="{3F4C104D-5F30-4811-9376-566B26E4719A}"/>
          </ac:spMkLst>
        </pc:spChg>
        <pc:spChg chg="add">
          <ac:chgData name="LEUNG, Man Fung" userId="c2efe23a-237e-426b-af84-62a7944aa187" providerId="ADAL" clId="{7082C53E-F385-407C-B008-F0E55300D9B5}" dt="2021-02-23T09:00:17.307" v="2739" actId="26606"/>
          <ac:spMkLst>
            <pc:docMk/>
            <pc:sldMk cId="402096150" sldId="290"/>
            <ac:spMk id="29" creationId="{0815E34B-5D02-4E01-A936-E8E1C0AB6F12}"/>
          </ac:spMkLst>
        </pc:spChg>
        <pc:spChg chg="add mod">
          <ac:chgData name="LEUNG, Man Fung" userId="c2efe23a-237e-426b-af84-62a7944aa187" providerId="ADAL" clId="{7082C53E-F385-407C-B008-F0E55300D9B5}" dt="2021-02-23T09:09:01.217" v="3045" actId="20577"/>
          <ac:spMkLst>
            <pc:docMk/>
            <pc:sldMk cId="402096150" sldId="290"/>
            <ac:spMk id="30" creationId="{D2C101F1-9679-46EA-B0B8-81ACB6620A4C}"/>
          </ac:spMkLst>
        </pc:spChg>
        <pc:spChg chg="add">
          <ac:chgData name="LEUNG, Man Fung" userId="c2efe23a-237e-426b-af84-62a7944aa187" providerId="ADAL" clId="{7082C53E-F385-407C-B008-F0E55300D9B5}" dt="2021-02-23T09:00:17.307" v="2739" actId="26606"/>
          <ac:spMkLst>
            <pc:docMk/>
            <pc:sldMk cId="402096150" sldId="290"/>
            <ac:spMk id="31" creationId="{7DE3414B-B032-4710-A468-D3285E38C5FF}"/>
          </ac:spMkLst>
        </pc:spChg>
        <pc:picChg chg="add mod ord">
          <ac:chgData name="LEUNG, Man Fung" userId="c2efe23a-237e-426b-af84-62a7944aa187" providerId="ADAL" clId="{7082C53E-F385-407C-B008-F0E55300D9B5}" dt="2021-02-23T09:00:17.307" v="2739" actId="26606"/>
          <ac:picMkLst>
            <pc:docMk/>
            <pc:sldMk cId="402096150" sldId="290"/>
            <ac:picMk id="5" creationId="{00113104-4BA0-4817-BB46-D11CBC0C3DEE}"/>
          </ac:picMkLst>
        </pc:picChg>
      </pc:sldChg>
      <pc:sldChg chg="add del">
        <pc:chgData name="LEUNG, Man Fung" userId="c2efe23a-237e-426b-af84-62a7944aa187" providerId="ADAL" clId="{7082C53E-F385-407C-B008-F0E55300D9B5}" dt="2021-02-23T08:57:21.076" v="2708" actId="47"/>
        <pc:sldMkLst>
          <pc:docMk/>
          <pc:sldMk cId="3684239555" sldId="290"/>
        </pc:sldMkLst>
      </pc:sldChg>
      <pc:sldChg chg="modSp new mod">
        <pc:chgData name="LEUNG, Man Fung" userId="c2efe23a-237e-426b-af84-62a7944aa187" providerId="ADAL" clId="{7082C53E-F385-407C-B008-F0E55300D9B5}" dt="2021-02-23T08:57:49.936" v="2715"/>
        <pc:sldMkLst>
          <pc:docMk/>
          <pc:sldMk cId="230053885" sldId="291"/>
        </pc:sldMkLst>
        <pc:spChg chg="mod">
          <ac:chgData name="LEUNG, Man Fung" userId="c2efe23a-237e-426b-af84-62a7944aa187" providerId="ADAL" clId="{7082C53E-F385-407C-B008-F0E55300D9B5}" dt="2021-02-23T08:57:45.113" v="2714"/>
          <ac:spMkLst>
            <pc:docMk/>
            <pc:sldMk cId="230053885" sldId="291"/>
            <ac:spMk id="2" creationId="{97E21412-E589-404B-AA6A-BA606551708B}"/>
          </ac:spMkLst>
        </pc:spChg>
        <pc:spChg chg="mod">
          <ac:chgData name="LEUNG, Man Fung" userId="c2efe23a-237e-426b-af84-62a7944aa187" providerId="ADAL" clId="{7082C53E-F385-407C-B008-F0E55300D9B5}" dt="2021-02-23T08:57:49.936" v="2715"/>
          <ac:spMkLst>
            <pc:docMk/>
            <pc:sldMk cId="230053885" sldId="291"/>
            <ac:spMk id="3" creationId="{2E7BAAC7-F4FF-45E3-871C-B46076293C01}"/>
          </ac:spMkLst>
        </pc:spChg>
      </pc:sldChg>
      <pc:sldChg chg="modSp new del mod">
        <pc:chgData name="LEUNG, Man Fung" userId="c2efe23a-237e-426b-af84-62a7944aa187" providerId="ADAL" clId="{7082C53E-F385-407C-B008-F0E55300D9B5}" dt="2021-02-23T08:58:05.403" v="2719" actId="47"/>
        <pc:sldMkLst>
          <pc:docMk/>
          <pc:sldMk cId="468172267" sldId="292"/>
        </pc:sldMkLst>
        <pc:spChg chg="mod">
          <ac:chgData name="LEUNG, Man Fung" userId="c2efe23a-237e-426b-af84-62a7944aa187" providerId="ADAL" clId="{7082C53E-F385-407C-B008-F0E55300D9B5}" dt="2021-02-23T08:57:59.658" v="2718"/>
          <ac:spMkLst>
            <pc:docMk/>
            <pc:sldMk cId="468172267" sldId="292"/>
            <ac:spMk id="2" creationId="{F966CD2D-AED8-4691-84AD-7F45F3D4DEA0}"/>
          </ac:spMkLst>
        </pc:spChg>
      </pc:sldChg>
      <pc:sldChg chg="new del">
        <pc:chgData name="LEUNG, Man Fung" userId="c2efe23a-237e-426b-af84-62a7944aa187" providerId="ADAL" clId="{7082C53E-F385-407C-B008-F0E55300D9B5}" dt="2021-02-23T08:58:18.840" v="2721" actId="47"/>
        <pc:sldMkLst>
          <pc:docMk/>
          <pc:sldMk cId="1259075975" sldId="292"/>
        </pc:sldMkLst>
      </pc:sldChg>
      <pc:sldChg chg="modSp new mod">
        <pc:chgData name="LEUNG, Man Fung" userId="c2efe23a-237e-426b-af84-62a7944aa187" providerId="ADAL" clId="{7082C53E-F385-407C-B008-F0E55300D9B5}" dt="2021-02-23T08:58:37.069" v="2724"/>
        <pc:sldMkLst>
          <pc:docMk/>
          <pc:sldMk cId="2703538840" sldId="292"/>
        </pc:sldMkLst>
        <pc:spChg chg="mod">
          <ac:chgData name="LEUNG, Man Fung" userId="c2efe23a-237e-426b-af84-62a7944aa187" providerId="ADAL" clId="{7082C53E-F385-407C-B008-F0E55300D9B5}" dt="2021-02-23T08:58:29.656" v="2723"/>
          <ac:spMkLst>
            <pc:docMk/>
            <pc:sldMk cId="2703538840" sldId="292"/>
            <ac:spMk id="2" creationId="{BBD4DFFE-7AF1-430E-B5E6-772DCD353EF7}"/>
          </ac:spMkLst>
        </pc:spChg>
        <pc:spChg chg="mod">
          <ac:chgData name="LEUNG, Man Fung" userId="c2efe23a-237e-426b-af84-62a7944aa187" providerId="ADAL" clId="{7082C53E-F385-407C-B008-F0E55300D9B5}" dt="2021-02-23T08:58:37.069" v="2724"/>
          <ac:spMkLst>
            <pc:docMk/>
            <pc:sldMk cId="2703538840" sldId="292"/>
            <ac:spMk id="3" creationId="{F425BAD6-7BBC-458B-AF10-7743CB696E9C}"/>
          </ac:spMkLst>
        </pc:spChg>
      </pc:sldChg>
      <pc:sldChg chg="modSp new del mod">
        <pc:chgData name="LEUNG, Man Fung" userId="c2efe23a-237e-426b-af84-62a7944aa187" providerId="ADAL" clId="{7082C53E-F385-407C-B008-F0E55300D9B5}" dt="2021-02-23T08:59:00.973" v="2728" actId="47"/>
        <pc:sldMkLst>
          <pc:docMk/>
          <pc:sldMk cId="1798133462" sldId="293"/>
        </pc:sldMkLst>
        <pc:spChg chg="mod">
          <ac:chgData name="LEUNG, Man Fung" userId="c2efe23a-237e-426b-af84-62a7944aa187" providerId="ADAL" clId="{7082C53E-F385-407C-B008-F0E55300D9B5}" dt="2021-02-23T08:58:56.596" v="2727"/>
          <ac:spMkLst>
            <pc:docMk/>
            <pc:sldMk cId="1798133462" sldId="293"/>
            <ac:spMk id="3" creationId="{E611140F-086E-48E4-A555-CD01AF984390}"/>
          </ac:spMkLst>
        </pc:spChg>
      </pc:sldChg>
      <pc:sldChg chg="addSp delSp modSp new mod setBg">
        <pc:chgData name="LEUNG, Man Fung" userId="c2efe23a-237e-426b-af84-62a7944aa187" providerId="ADAL" clId="{7082C53E-F385-407C-B008-F0E55300D9B5}" dt="2021-02-23T09:09:28.814" v="3118" actId="20577"/>
        <pc:sldMkLst>
          <pc:docMk/>
          <pc:sldMk cId="4196971863" sldId="293"/>
        </pc:sldMkLst>
        <pc:spChg chg="mod">
          <ac:chgData name="LEUNG, Man Fung" userId="c2efe23a-237e-426b-af84-62a7944aa187" providerId="ADAL" clId="{7082C53E-F385-407C-B008-F0E55300D9B5}" dt="2021-02-23T09:02:02.680" v="2914" actId="26606"/>
          <ac:spMkLst>
            <pc:docMk/>
            <pc:sldMk cId="4196971863" sldId="293"/>
            <ac:spMk id="2" creationId="{5FFC2FE6-3076-4640-B0C3-B157BE9FA26B}"/>
          </ac:spMkLst>
        </pc:spChg>
        <pc:spChg chg="del">
          <ac:chgData name="LEUNG, Man Fung" userId="c2efe23a-237e-426b-af84-62a7944aa187" providerId="ADAL" clId="{7082C53E-F385-407C-B008-F0E55300D9B5}" dt="2021-02-23T09:02:00.286" v="2913" actId="22"/>
          <ac:spMkLst>
            <pc:docMk/>
            <pc:sldMk cId="4196971863" sldId="293"/>
            <ac:spMk id="3" creationId="{939311DD-11D4-4A49-8804-5450CD852D4A}"/>
          </ac:spMkLst>
        </pc:spChg>
        <pc:spChg chg="add mod">
          <ac:chgData name="LEUNG, Man Fung" userId="c2efe23a-237e-426b-af84-62a7944aa187" providerId="ADAL" clId="{7082C53E-F385-407C-B008-F0E55300D9B5}" dt="2021-02-23T09:09:28.814" v="3118" actId="20577"/>
          <ac:spMkLst>
            <pc:docMk/>
            <pc:sldMk cId="4196971863" sldId="293"/>
            <ac:spMk id="9" creationId="{4810F139-C329-4C77-A88C-BA58BCE7A3F2}"/>
          </ac:spMkLst>
        </pc:spChg>
        <pc:spChg chg="add">
          <ac:chgData name="LEUNG, Man Fung" userId="c2efe23a-237e-426b-af84-62a7944aa187" providerId="ADAL" clId="{7082C53E-F385-407C-B008-F0E55300D9B5}" dt="2021-02-23T09:02:02.680" v="2914" actId="26606"/>
          <ac:spMkLst>
            <pc:docMk/>
            <pc:sldMk cId="4196971863" sldId="293"/>
            <ac:spMk id="12" creationId="{3F4C104D-5F30-4811-9376-566B26E4719A}"/>
          </ac:spMkLst>
        </pc:spChg>
        <pc:spChg chg="add">
          <ac:chgData name="LEUNG, Man Fung" userId="c2efe23a-237e-426b-af84-62a7944aa187" providerId="ADAL" clId="{7082C53E-F385-407C-B008-F0E55300D9B5}" dt="2021-02-23T09:02:02.680" v="2914" actId="26606"/>
          <ac:spMkLst>
            <pc:docMk/>
            <pc:sldMk cId="4196971863" sldId="293"/>
            <ac:spMk id="14" creationId="{0815E34B-5D02-4E01-A936-E8E1C0AB6F12}"/>
          </ac:spMkLst>
        </pc:spChg>
        <pc:spChg chg="add">
          <ac:chgData name="LEUNG, Man Fung" userId="c2efe23a-237e-426b-af84-62a7944aa187" providerId="ADAL" clId="{7082C53E-F385-407C-B008-F0E55300D9B5}" dt="2021-02-23T09:02:02.680" v="2914" actId="26606"/>
          <ac:spMkLst>
            <pc:docMk/>
            <pc:sldMk cId="4196971863" sldId="293"/>
            <ac:spMk id="16" creationId="{7DE3414B-B032-4710-A468-D3285E38C5FF}"/>
          </ac:spMkLst>
        </pc:spChg>
        <pc:picChg chg="add mod ord">
          <ac:chgData name="LEUNG, Man Fung" userId="c2efe23a-237e-426b-af84-62a7944aa187" providerId="ADAL" clId="{7082C53E-F385-407C-B008-F0E55300D9B5}" dt="2021-02-23T09:02:02.680" v="2914" actId="26606"/>
          <ac:picMkLst>
            <pc:docMk/>
            <pc:sldMk cId="4196971863" sldId="293"/>
            <ac:picMk id="5" creationId="{05F3B643-4DF1-4031-82A2-47AF6255BA0F}"/>
          </ac:picMkLst>
        </pc:picChg>
      </pc:sldChg>
      <pc:sldChg chg="addSp delSp modSp new mod setBg">
        <pc:chgData name="LEUNG, Man Fung" userId="c2efe23a-237e-426b-af84-62a7944aa187" providerId="ADAL" clId="{7082C53E-F385-407C-B008-F0E55300D9B5}" dt="2021-02-23T09:14:21.582" v="3432" actId="15"/>
        <pc:sldMkLst>
          <pc:docMk/>
          <pc:sldMk cId="983389407" sldId="294"/>
        </pc:sldMkLst>
        <pc:spChg chg="mod">
          <ac:chgData name="LEUNG, Man Fung" userId="c2efe23a-237e-426b-af84-62a7944aa187" providerId="ADAL" clId="{7082C53E-F385-407C-B008-F0E55300D9B5}" dt="2021-02-23T09:03:40.200" v="2989" actId="26606"/>
          <ac:spMkLst>
            <pc:docMk/>
            <pc:sldMk cId="983389407" sldId="294"/>
            <ac:spMk id="2" creationId="{13D8B8AE-4163-48AB-9B7A-587E9F210D6E}"/>
          </ac:spMkLst>
        </pc:spChg>
        <pc:spChg chg="del">
          <ac:chgData name="LEUNG, Man Fung" userId="c2efe23a-237e-426b-af84-62a7944aa187" providerId="ADAL" clId="{7082C53E-F385-407C-B008-F0E55300D9B5}" dt="2021-02-23T09:03:38.684" v="2988" actId="22"/>
          <ac:spMkLst>
            <pc:docMk/>
            <pc:sldMk cId="983389407" sldId="294"/>
            <ac:spMk id="3" creationId="{8803FA95-F11A-4FFA-B40C-8580565F2BFC}"/>
          </ac:spMkLst>
        </pc:spChg>
        <pc:spChg chg="add mod">
          <ac:chgData name="LEUNG, Man Fung" userId="c2efe23a-237e-426b-af84-62a7944aa187" providerId="ADAL" clId="{7082C53E-F385-407C-B008-F0E55300D9B5}" dt="2021-02-23T09:14:21.582" v="3432" actId="15"/>
          <ac:spMkLst>
            <pc:docMk/>
            <pc:sldMk cId="983389407" sldId="294"/>
            <ac:spMk id="9" creationId="{5B788EDC-8DBD-4BB8-878D-056A06D5EFAD}"/>
          </ac:spMkLst>
        </pc:spChg>
        <pc:spChg chg="add">
          <ac:chgData name="LEUNG, Man Fung" userId="c2efe23a-237e-426b-af84-62a7944aa187" providerId="ADAL" clId="{7082C53E-F385-407C-B008-F0E55300D9B5}" dt="2021-02-23T09:03:40.200" v="2989" actId="26606"/>
          <ac:spMkLst>
            <pc:docMk/>
            <pc:sldMk cId="983389407" sldId="294"/>
            <ac:spMk id="12" creationId="{3F4C104D-5F30-4811-9376-566B26E4719A}"/>
          </ac:spMkLst>
        </pc:spChg>
        <pc:spChg chg="add">
          <ac:chgData name="LEUNG, Man Fung" userId="c2efe23a-237e-426b-af84-62a7944aa187" providerId="ADAL" clId="{7082C53E-F385-407C-B008-F0E55300D9B5}" dt="2021-02-23T09:03:40.200" v="2989" actId="26606"/>
          <ac:spMkLst>
            <pc:docMk/>
            <pc:sldMk cId="983389407" sldId="294"/>
            <ac:spMk id="14" creationId="{0815E34B-5D02-4E01-A936-E8E1C0AB6F12}"/>
          </ac:spMkLst>
        </pc:spChg>
        <pc:spChg chg="add">
          <ac:chgData name="LEUNG, Man Fung" userId="c2efe23a-237e-426b-af84-62a7944aa187" providerId="ADAL" clId="{7082C53E-F385-407C-B008-F0E55300D9B5}" dt="2021-02-23T09:03:40.200" v="2989" actId="26606"/>
          <ac:spMkLst>
            <pc:docMk/>
            <pc:sldMk cId="983389407" sldId="294"/>
            <ac:spMk id="16" creationId="{7DE3414B-B032-4710-A468-D3285E38C5FF}"/>
          </ac:spMkLst>
        </pc:spChg>
        <pc:picChg chg="add mod ord">
          <ac:chgData name="LEUNG, Man Fung" userId="c2efe23a-237e-426b-af84-62a7944aa187" providerId="ADAL" clId="{7082C53E-F385-407C-B008-F0E55300D9B5}" dt="2021-02-23T09:03:40.200" v="2989" actId="26606"/>
          <ac:picMkLst>
            <pc:docMk/>
            <pc:sldMk cId="983389407" sldId="294"/>
            <ac:picMk id="5" creationId="{14E8AB0A-8BC1-4176-9DFF-EB3CFD82072B}"/>
          </ac:picMkLst>
        </pc:picChg>
      </pc:sldChg>
      <pc:sldChg chg="addSp delSp modSp new mod setBg">
        <pc:chgData name="LEUNG, Man Fung" userId="c2efe23a-237e-426b-af84-62a7944aa187" providerId="ADAL" clId="{7082C53E-F385-407C-B008-F0E55300D9B5}" dt="2021-02-23T09:14:43.187" v="3468" actId="20577"/>
        <pc:sldMkLst>
          <pc:docMk/>
          <pc:sldMk cId="3510737942" sldId="295"/>
        </pc:sldMkLst>
        <pc:spChg chg="mod">
          <ac:chgData name="LEUNG, Man Fung" userId="c2efe23a-237e-426b-af84-62a7944aa187" providerId="ADAL" clId="{7082C53E-F385-407C-B008-F0E55300D9B5}" dt="2021-02-23T09:04:35.868" v="2994" actId="26606"/>
          <ac:spMkLst>
            <pc:docMk/>
            <pc:sldMk cId="3510737942" sldId="295"/>
            <ac:spMk id="2" creationId="{334C2B05-85B5-4CDF-81C1-A27E57137417}"/>
          </ac:spMkLst>
        </pc:spChg>
        <pc:spChg chg="del">
          <ac:chgData name="LEUNG, Man Fung" userId="c2efe23a-237e-426b-af84-62a7944aa187" providerId="ADAL" clId="{7082C53E-F385-407C-B008-F0E55300D9B5}" dt="2021-02-23T09:04:34.468" v="2993" actId="22"/>
          <ac:spMkLst>
            <pc:docMk/>
            <pc:sldMk cId="3510737942" sldId="295"/>
            <ac:spMk id="3" creationId="{4754C898-AFC8-4A20-A8CD-80DFB53BA3B8}"/>
          </ac:spMkLst>
        </pc:spChg>
        <pc:spChg chg="add mod">
          <ac:chgData name="LEUNG, Man Fung" userId="c2efe23a-237e-426b-af84-62a7944aa187" providerId="ADAL" clId="{7082C53E-F385-407C-B008-F0E55300D9B5}" dt="2021-02-23T09:14:43.187" v="3468" actId="20577"/>
          <ac:spMkLst>
            <pc:docMk/>
            <pc:sldMk cId="3510737942" sldId="295"/>
            <ac:spMk id="9" creationId="{B22B6AE6-4C5A-46F5-8517-E7A0689616BE}"/>
          </ac:spMkLst>
        </pc:spChg>
        <pc:spChg chg="add">
          <ac:chgData name="LEUNG, Man Fung" userId="c2efe23a-237e-426b-af84-62a7944aa187" providerId="ADAL" clId="{7082C53E-F385-407C-B008-F0E55300D9B5}" dt="2021-02-23T09:04:35.868" v="2994" actId="26606"/>
          <ac:spMkLst>
            <pc:docMk/>
            <pc:sldMk cId="3510737942" sldId="295"/>
            <ac:spMk id="12" creationId="{3F4C104D-5F30-4811-9376-566B26E4719A}"/>
          </ac:spMkLst>
        </pc:spChg>
        <pc:spChg chg="add">
          <ac:chgData name="LEUNG, Man Fung" userId="c2efe23a-237e-426b-af84-62a7944aa187" providerId="ADAL" clId="{7082C53E-F385-407C-B008-F0E55300D9B5}" dt="2021-02-23T09:04:35.868" v="2994" actId="26606"/>
          <ac:spMkLst>
            <pc:docMk/>
            <pc:sldMk cId="3510737942" sldId="295"/>
            <ac:spMk id="14" creationId="{0815E34B-5D02-4E01-A936-E8E1C0AB6F12}"/>
          </ac:spMkLst>
        </pc:spChg>
        <pc:spChg chg="add">
          <ac:chgData name="LEUNG, Man Fung" userId="c2efe23a-237e-426b-af84-62a7944aa187" providerId="ADAL" clId="{7082C53E-F385-407C-B008-F0E55300D9B5}" dt="2021-02-23T09:04:35.868" v="2994" actId="26606"/>
          <ac:spMkLst>
            <pc:docMk/>
            <pc:sldMk cId="3510737942" sldId="295"/>
            <ac:spMk id="16" creationId="{7DE3414B-B032-4710-A468-D3285E38C5FF}"/>
          </ac:spMkLst>
        </pc:spChg>
        <pc:picChg chg="add mod ord">
          <ac:chgData name="LEUNG, Man Fung" userId="c2efe23a-237e-426b-af84-62a7944aa187" providerId="ADAL" clId="{7082C53E-F385-407C-B008-F0E55300D9B5}" dt="2021-02-23T09:05:15.860" v="2998" actId="1076"/>
          <ac:picMkLst>
            <pc:docMk/>
            <pc:sldMk cId="3510737942" sldId="295"/>
            <ac:picMk id="5" creationId="{DF389B43-094B-4B94-B21F-43FAB3786BBC}"/>
          </ac:picMkLst>
        </pc:picChg>
        <pc:picChg chg="add mod">
          <ac:chgData name="LEUNG, Man Fung" userId="c2efe23a-237e-426b-af84-62a7944aa187" providerId="ADAL" clId="{7082C53E-F385-407C-B008-F0E55300D9B5}" dt="2021-02-23T09:05:03.198" v="2996" actId="1076"/>
          <ac:picMkLst>
            <pc:docMk/>
            <pc:sldMk cId="3510737942" sldId="295"/>
            <ac:picMk id="7" creationId="{8A8AC2DC-90A3-451A-9DB0-452676B071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Monte_Carlo_method#/media/File:Pi_30K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6AC0D-6DCD-4F7B-83BC-B7FB4DB89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HK" dirty="0"/>
              <a:t>RMSC5102 </a:t>
            </a:r>
            <a:br>
              <a:rPr lang="en-HK" dirty="0"/>
            </a:br>
            <a:r>
              <a:rPr lang="en-HK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71416-B5A3-472F-AA2B-35B671A5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HK" dirty="0"/>
              <a:t>Leung Man Fung, Heman</a:t>
            </a:r>
          </a:p>
          <a:p>
            <a:r>
              <a:rPr lang="en-HK" dirty="0"/>
              <a:t>Spring,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032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310D-A7AB-4FA8-BE2B-59F23F8F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Black–Scholes–Merton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AB7FD-C014-43DB-8D34-01CE21BC3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Black-Scholes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HK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endParaRPr lang="en-HK" dirty="0"/>
              </a:p>
              <a:p>
                <a:r>
                  <a:rPr lang="en-HK" dirty="0"/>
                  <a:t>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HK" dirty="0"/>
                  <a:t> is derived from put-call parity</a:t>
                </a:r>
              </a:p>
              <a:p>
                <a:pPr lvl="1"/>
                <a:r>
                  <a:rPr lang="en-US" dirty="0"/>
                  <a:t>Put-call parity: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HK" i="1" dirty="0"/>
              </a:p>
              <a:p>
                <a:r>
                  <a:rPr lang="en-US" dirty="0"/>
                  <a:t>Implied volatility</a:t>
                </a:r>
              </a:p>
              <a:p>
                <a:pPr lvl="1"/>
                <a:r>
                  <a:rPr lang="en-US" dirty="0"/>
                  <a:t>Value of volatility when back-solving an option pricing model (such as BS) with current market price 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AB7FD-C014-43DB-8D34-01CE21BC3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1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Monte Carlo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4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602135-B857-4ED2-912C-521FCA57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3F6970"/>
                </a:solidFill>
              </a:rPr>
              <a:t>Key Idea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F69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4">
                <a:extLst>
                  <a:ext uri="{FF2B5EF4-FFF2-40B4-BE49-F238E27FC236}">
                    <a16:creationId xmlns:a16="http://schemas.microsoft.com/office/drawing/2014/main" id="{A1285EA0-1B1C-43F4-A4D4-F97D78386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225" y="1546606"/>
                <a:ext cx="3650278" cy="375925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DFF76"/>
                  </a:buClr>
                </a:pPr>
                <a:r>
                  <a:rPr lang="en-US" dirty="0"/>
                  <a:t>Use repeated random sampling to obtain numerical estimate</a:t>
                </a:r>
              </a:p>
              <a:p>
                <a:pPr lvl="1">
                  <a:buClr>
                    <a:srgbClr val="FDFF76"/>
                  </a:buClr>
                </a:pPr>
                <a:r>
                  <a:rPr lang="en-US" dirty="0"/>
                  <a:t>The estimate is usually average in our course</a:t>
                </a:r>
              </a:p>
              <a:p>
                <a:pPr>
                  <a:buClr>
                    <a:srgbClr val="FDFF76"/>
                  </a:buClr>
                </a:pPr>
                <a:r>
                  <a:rPr lang="en-US" dirty="0"/>
                  <a:t> Example: estimate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(picture credit: </a:t>
                </a:r>
                <a:r>
                  <a:rPr lang="en-US" dirty="0" err="1">
                    <a:hlinkClick r:id="rId2"/>
                  </a:rPr>
                  <a:t>nicoguaro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3" name="Content Placeholder 14">
                <a:extLst>
                  <a:ext uri="{FF2B5EF4-FFF2-40B4-BE49-F238E27FC236}">
                    <a16:creationId xmlns:a16="http://schemas.microsoft.com/office/drawing/2014/main" id="{A1285EA0-1B1C-43F4-A4D4-F97D78386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5" y="1546606"/>
                <a:ext cx="3650278" cy="3759253"/>
              </a:xfrm>
              <a:blipFill>
                <a:blip r:embed="rId3"/>
                <a:stretch>
                  <a:fillRect l="-1171" t="-97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8E218A27-1C9D-4779-B233-64B379559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86" r="8260" b="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D3834-30F2-4F20-8F13-C020DDC29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68" y="3846787"/>
            <a:ext cx="2720714" cy="27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0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A58D-4CFB-4641-927A-1208167C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Standard 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6EE26-9D89-48EC-A6E2-600E7589C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/>
                  <a:t>HW2 5a: price a European call option</a:t>
                </a:r>
              </a:p>
              <a:p>
                <a:pPr lvl="1"/>
                <a:r>
                  <a:rPr lang="en-HK" dirty="0"/>
                  <a:t>Recall payoff function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Estimate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HK" dirty="0"/>
                  <a:t> by sample average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,0)</m:t>
                        </m:r>
                        <m:r>
                          <m:rPr>
                            <m:nor/>
                          </m:rPr>
                          <a:rPr lang="en-HK" dirty="0"/>
                          <m:t> </m:t>
                        </m:r>
                      </m:e>
                    </m:nary>
                  </m:oMath>
                </a14:m>
                <a:endParaRPr lang="en-HK" dirty="0"/>
              </a:p>
              <a:p>
                <a:r>
                  <a:rPr lang="en-HK" dirty="0"/>
                  <a:t>Algorithm</a:t>
                </a:r>
              </a:p>
              <a:p>
                <a:pPr lvl="1"/>
                <a:r>
                  <a:rPr lang="en-HK" dirty="0"/>
                  <a:t>1) Generate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2)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HK" dirty="0"/>
              </a:p>
              <a:p>
                <a:pPr lvl="1"/>
                <a:r>
                  <a:rPr lang="en-HK" b="1" dirty="0"/>
                  <a:t>3)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HK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HK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HK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HK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b="1" dirty="0"/>
              </a:p>
              <a:p>
                <a:pPr lvl="1"/>
                <a:r>
                  <a:rPr lang="en-HK" dirty="0"/>
                  <a:t>4) Repeat 1 to 3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5) Option price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HK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rT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6EE26-9D89-48EC-A6E2-600E7589C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b="-1209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76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DFFE-7AF1-430E-B5E6-772DCD35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Stopping a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5BAD6-7BBC-458B-AF10-7743CB696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Margin of error: terminate a simulation when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HK" sz="18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HK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 is the sample variance and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 is the maximum tolerable error</a:t>
                </a:r>
              </a:p>
              <a:p>
                <a:pPr lvl="1"/>
                <a:r>
                  <a:rPr lang="en-HK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This is essentially based on the Central Limit Theorem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Law of large numbers (WLLN):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 be </a:t>
                </a:r>
                <a:r>
                  <a:rPr lang="en-US" sz="1800" dirty="0" err="1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i.i.d</a:t>
                </a: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. random variables with mean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then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Central limit theorem: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 be </a:t>
                </a:r>
                <a:r>
                  <a:rPr lang="en-US" sz="1800" dirty="0" err="1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i.i.d</a:t>
                </a: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. random variables with mean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finite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d>
                      <m:d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5BAD6-7BBC-458B-AF10-7743CB696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r="-54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53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Random Variable Generation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9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4CEF-DE20-4F6C-906A-01E312DA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Key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A4980-BED1-45B0-8BC8-6957EFDB2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Monte Carlo methods rely on repeated random sampling</a:t>
                </a:r>
              </a:p>
              <a:p>
                <a:pPr lvl="1"/>
                <a:r>
                  <a:rPr lang="en-HK" dirty="0"/>
                  <a:t>Need way(s) to generate different random variables</a:t>
                </a:r>
              </a:p>
              <a:p>
                <a:r>
                  <a:rPr lang="en-HK" dirty="0"/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HK" dirty="0"/>
                  <a:t> can be generated without any algorithm</a:t>
                </a:r>
              </a:p>
              <a:p>
                <a:pPr lvl="1"/>
                <a:r>
                  <a:rPr lang="en-HK" dirty="0"/>
                  <a:t>Technically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HK" dirty="0"/>
                  <a:t> (pseudorandom number)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HK" dirty="0"/>
                  <a:t> is generated by special algorithm as well, e.g., Box–Muller transformation</a:t>
                </a:r>
              </a:p>
              <a:p>
                <a:pPr lvl="1"/>
                <a:r>
                  <a:rPr lang="en-HK" dirty="0"/>
                  <a:t>They are omitted in this course</a:t>
                </a:r>
              </a:p>
              <a:p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Modulo operation: find the remainder of a division; denoted by mod.</a:t>
                </a:r>
              </a:p>
              <a:p>
                <a:pPr lvl="1"/>
                <a:r>
                  <a:rPr lang="en-HK" dirty="0"/>
                  <a:t>E.g.,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97=7 (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25=1 (</m:t>
                    </m:r>
                    <m:r>
                      <m:rPr>
                        <m:sty m:val="p"/>
                      </m:rPr>
                      <a:rPr lang="en-HK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 8)</m:t>
                    </m:r>
                  </m:oMath>
                </a14:m>
                <a:endParaRPr lang="en-HK" dirty="0"/>
              </a:p>
              <a:p>
                <a:r>
                  <a:rPr lang="en-HK" dirty="0"/>
                  <a:t>Use inverse transform/rejection sampling if other distribution appears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A4980-BED1-45B0-8BC8-6957EFDB2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08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413F-124D-430D-B15B-1FD31FF2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Inverse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7CEE4-07F0-4014-AD84-32A5CC6B7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593454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Probability integral transform: </a:t>
                </a: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 is a continuous random variable with </a:t>
                </a:r>
                <a:r>
                  <a:rPr lang="en-US" sz="1800" dirty="0" err="1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cdf</a:t>
                </a: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Unif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(0,1)</m:t>
                    </m:r>
                  </m:oMath>
                </a14:m>
                <a:endParaRPr lang="en-H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Therefore, 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(i.e., the </a:t>
                </a:r>
                <a:r>
                  <a:rPr lang="en-US" dirty="0" err="1"/>
                  <a:t>cdf</a:t>
                </a:r>
                <a:r>
                  <a:rPr lang="en-US" dirty="0"/>
                  <a:t>), we can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out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Need to derive </a:t>
                </a:r>
                <a:r>
                  <a:rPr lang="en-US" dirty="0" err="1"/>
                  <a:t>cdf</a:t>
                </a:r>
                <a:r>
                  <a:rPr lang="en-US" dirty="0"/>
                  <a:t> if only pdf is given</a:t>
                </a:r>
              </a:p>
              <a:p>
                <a:r>
                  <a:rPr lang="en-US" dirty="0"/>
                  <a:t>Algorithm (discrete)</a:t>
                </a:r>
                <a:endParaRPr lang="en-HK" dirty="0"/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∑"/>
                        <m:limLoc m:val="subSup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r>
                  <a:rPr lang="en-US" dirty="0"/>
                  <a:t>Algorithm (continuous)</a:t>
                </a:r>
                <a:endParaRPr lang="en-HK" dirty="0"/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HK" i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nif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assuming the inverse exists</a:t>
                </a:r>
              </a:p>
              <a:p>
                <a:r>
                  <a:rPr lang="en-US" dirty="0"/>
                  <a:t>Example: HW2 1c, 4a</a:t>
                </a:r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7CEE4-07F0-4014-AD84-32A5CC6B7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593454"/>
              </a:xfrm>
              <a:blipFill>
                <a:blip r:embed="rId2"/>
                <a:stretch>
                  <a:fillRect l="-479" t="-79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69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6F5C-9CEE-4DE6-B2F2-97FE8904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BF13E-BA6E-444D-9509-AE3D1452D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328890"/>
              </a:xfrm>
            </p:spPr>
            <p:txBody>
              <a:bodyPr/>
              <a:lstStyle/>
              <a:p>
                <a:r>
                  <a:rPr lang="en-US" dirty="0"/>
                  <a:t>If we can simulate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easily, we can use the proportional distribution as a basis to simulate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pdf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r>
                  <a:rPr lang="en-US" dirty="0"/>
                  <a:t>Algorithm</a:t>
                </a:r>
                <a:endParaRPr lang="en-HK" dirty="0"/>
              </a:p>
              <a:p>
                <a:pPr lvl="1"/>
                <a:r>
                  <a:rPr lang="en-US" dirty="0"/>
                  <a:t>1) Find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HK" dirty="0"/>
              </a:p>
              <a:p>
                <a:pPr lvl="1"/>
                <a:r>
                  <a:rPr lang="en-US" dirty="0"/>
                  <a:t>2)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a density 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r>
                  <a:rPr lang="en-US" dirty="0"/>
                  <a:t>3)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4)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otherwise return to 2</a:t>
                </a:r>
              </a:p>
              <a:p>
                <a:r>
                  <a:rPr lang="en-US" dirty="0"/>
                  <a:t>Example: HW2 3, 4b</a:t>
                </a:r>
              </a:p>
              <a:p>
                <a:r>
                  <a:rPr lang="en-HK" dirty="0"/>
                  <a:t>Inverse transform is rejection sampling with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Because inverse transform simulate from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HK" dirty="0"/>
                  <a:t> directly (always accept)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BF13E-BA6E-444D-9509-AE3D1452D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328890"/>
              </a:xfrm>
              <a:blipFill>
                <a:blip r:embed="rId2"/>
                <a:stretch>
                  <a:fillRect l="-479" t="-84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973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Variance Reduction Technique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CFFF-BB70-44A6-9B53-43524FCA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HK" dirty="0"/>
              <a:t>Agenda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9F13-D29B-49D0-A946-56054802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en-HK" dirty="0"/>
              <a:t>Review</a:t>
            </a:r>
          </a:p>
          <a:p>
            <a:pPr lvl="1"/>
            <a:r>
              <a:rPr lang="en-HK" dirty="0"/>
              <a:t>Basic Knowledge</a:t>
            </a:r>
          </a:p>
          <a:p>
            <a:pPr lvl="1"/>
            <a:r>
              <a:rPr lang="en-HK" dirty="0"/>
              <a:t>The Black-Scholes World</a:t>
            </a:r>
          </a:p>
          <a:p>
            <a:pPr lvl="1"/>
            <a:r>
              <a:rPr lang="en-HK" dirty="0"/>
              <a:t>Monte Carlo Method</a:t>
            </a:r>
          </a:p>
          <a:p>
            <a:pPr lvl="1"/>
            <a:r>
              <a:rPr lang="en-HK" dirty="0"/>
              <a:t>Random Variable Generation</a:t>
            </a:r>
          </a:p>
          <a:p>
            <a:pPr lvl="1"/>
            <a:r>
              <a:rPr lang="en-HK" dirty="0"/>
              <a:t>Variance Reduction Technique</a:t>
            </a:r>
          </a:p>
          <a:p>
            <a:r>
              <a:rPr lang="en-HK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6022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1412-E589-404B-AA6A-BA606551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Antithetic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BAAC7-F4FF-45E3-871C-B46076293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are able to generate negatively correlated underlying random variables, the estimator can have lower variance as compared with independent samples</a:t>
                </a:r>
              </a:p>
              <a:p>
                <a:pPr lvl="1"/>
                <a:r>
                  <a:rPr lang="en-US" dirty="0"/>
                  <a:t>This requires the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be monotone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HK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HK" dirty="0"/>
                  <a:t> within the target range for monotonicity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monotone,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nif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 half of your variables are antithetic, you only need to generate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HK" dirty="0"/>
                  <a:t> numbers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/>
                  <a:t> samples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BAAC7-F4FF-45E3-871C-B46076293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5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AE-E53B-4EF8-8364-D8B0396A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Antithetic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64401-B8F3-4CCE-B43D-AC3B8D8D4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Algorithm:</a:t>
                </a:r>
                <a:endParaRPr lang="en-HK" dirty="0"/>
              </a:p>
              <a:p>
                <a:pPr lvl="1"/>
                <a:r>
                  <a:rPr lang="en-US" dirty="0"/>
                  <a:t>1) Generate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(note: want X, Y same distribution but negative correlation)</a:t>
                </a:r>
                <a:endParaRPr lang="en-HK" dirty="0"/>
              </a:p>
              <a:p>
                <a:pPr lvl="1"/>
                <a:r>
                  <a:rPr lang="en-US" dirty="0"/>
                  <a:t>3) Repeat 1 and 2 for n times</a:t>
                </a:r>
                <a:endParaRPr lang="en-HK" dirty="0"/>
              </a:p>
              <a:p>
                <a:pPr lvl="1"/>
                <a:r>
                  <a:rPr lang="en-HK" dirty="0"/>
                  <a:t>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HK" dirty="0"/>
              </a:p>
              <a:p>
                <a:r>
                  <a:rPr lang="en-HK" dirty="0"/>
                  <a:t>Note: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HK" dirty="0"/>
                  <a:t> is monotone in general as </a:t>
                </a:r>
                <a:r>
                  <a:rPr lang="en-HK" dirty="0" err="1"/>
                  <a:t>cdf</a:t>
                </a:r>
                <a:r>
                  <a:rPr lang="en-HK" dirty="0"/>
                  <a:t> is monotone</a:t>
                </a:r>
              </a:p>
              <a:p>
                <a:pPr lvl="1"/>
                <a:r>
                  <a:rPr lang="en-HK" dirty="0"/>
                  <a:t>Hence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d>
                  </m:oMath>
                </a14:m>
                <a:r>
                  <a:rPr lang="en-HK" dirty="0"/>
                  <a:t> is monotone 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HK" dirty="0"/>
                  <a:t> is monotone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64401-B8F3-4CCE-B43D-AC3B8D8D4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03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0685DC-0CEE-482C-8A89-7A85EECA3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527" y="685800"/>
            <a:ext cx="3649085" cy="5225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Q&amp;A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628A5-06CF-426B-948A-59ED234C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erson wearing a hat&#10;&#10;Description automatically generated">
            <a:extLst>
              <a:ext uri="{FF2B5EF4-FFF2-40B4-BE49-F238E27FC236}">
                <a16:creationId xmlns:a16="http://schemas.microsoft.com/office/drawing/2014/main" id="{B2A42478-C452-46A8-84A9-E9030E30A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25" y="1233002"/>
            <a:ext cx="5970588" cy="4131646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02729-F83B-46AA-B572-057BD32A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6041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4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Basic Knowledge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6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CD57B-006B-4646-ACF5-460BA4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ED598D-46E1-4667-90E7-E62FEA33F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Geo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HK" dirty="0"/>
                  <a:t>number of Bernoulli trials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HK" dirty="0"/>
                  <a:t> needed to get 1 success</a:t>
                </a:r>
              </a:p>
              <a:p>
                <a:pPr lvl="1"/>
                <a:r>
                  <a:rPr lang="en-HK" dirty="0"/>
                  <a:t>each trial has a probability of success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HK" b="1" dirty="0"/>
              </a:p>
              <a:p>
                <a:r>
                  <a:rPr lang="en-US" dirty="0" err="1"/>
                  <a:t>Pmf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</m:t>
                    </m:r>
                  </m:oMath>
                </a14:m>
                <a:endParaRPr lang="en-H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Mean: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Variance: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d>
                      <m:d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dirty="0"/>
                  <a:t>Related to rejection sampling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ED598D-46E1-4667-90E7-E62FEA33F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48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CD57B-006B-4646-ACF5-460BA4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ED598D-46E1-4667-90E7-E62FEA33F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06857"/>
                <a:ext cx="8915400" cy="49182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HK" dirty="0"/>
                  <a:t>Continuous analogue of the geometric distribution</a:t>
                </a:r>
              </a:p>
              <a:p>
                <a:pPr lvl="1"/>
                <a:r>
                  <a:rPr lang="en-HK" dirty="0"/>
                  <a:t>We adopt the rate parametrization instead of scale </a:t>
                </a:r>
              </a:p>
              <a:p>
                <a:r>
                  <a:rPr lang="en-US" dirty="0"/>
                  <a:t>Pdf: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otherwise 0</a:t>
                </a:r>
                <a:endParaRPr lang="en-H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/>
                  <a:t>Cdf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H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H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Memoryless property: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ℙ</m:t>
                    </m:r>
                    <m:d>
                      <m:d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Exponential distribution is the only continuous distribution that has this property</a:t>
                </a:r>
                <a:endParaRPr lang="en-HK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Useful representation: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8ED598D-46E1-4667-90E7-E62FEA33F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06857"/>
                <a:ext cx="8915400" cy="4918229"/>
              </a:xfrm>
              <a:blipFill>
                <a:blip r:embed="rId2"/>
                <a:stretch>
                  <a:fillRect l="-479" t="-37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96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695A-F27A-489E-8977-6E46BB9D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Some Properties of Expectation, Variance and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A5CD2-DDDE-4DF1-801E-03481F4FA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Law of the unconscious statistician: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HK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HK" dirty="0">
                    <a:ea typeface="PMingLiU" panose="02020500000000000000" pitchFamily="18" charset="-120"/>
                    <a:cs typeface="Times New Roman" panose="02020603050405020304" pitchFamily="18" charset="0"/>
                  </a:rPr>
                  <a:t>Also holds for continuous random variables</a:t>
                </a:r>
              </a:p>
              <a:p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Translation/rescale: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HK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d>
                      <m:d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HK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Cov</m:t>
                    </m:r>
                    <m:d>
                      <m:dPr>
                        <m:ctrlPr>
                          <a:rPr lang="en-HK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HK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HK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HK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HK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𝑐𝑌</m:t>
                        </m:r>
                        <m:r>
                          <a:rPr lang="en-HK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HK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HK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HK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𝑎𝑐</m:t>
                    </m:r>
                    <m:r>
                      <m:rPr>
                        <m:sty m:val="p"/>
                      </m:rPr>
                      <a:rPr lang="en-HK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Cov</m:t>
                    </m:r>
                    <m:r>
                      <a:rPr lang="en-HK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HK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HK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HK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Cov</m:t>
                    </m:r>
                    <m:d>
                      <m:dPr>
                        <m:ctrlPr>
                          <a:rPr lang="en-HK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HK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HK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HK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HK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HK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HK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HK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HK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ea typeface="PMingLiU" panose="02020500000000000000" pitchFamily="18" charset="-120"/>
                    <a:cs typeface="Times New Roman" panose="02020603050405020304" pitchFamily="18" charset="0"/>
                  </a:rPr>
                  <a:t>Linearity of expectation: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HK" dirty="0">
                    <a:ea typeface="PMingLiU" panose="02020500000000000000" pitchFamily="18" charset="-120"/>
                    <a:cs typeface="Times New Roman" panose="02020603050405020304" pitchFamily="18" charset="0"/>
                  </a:rPr>
                  <a:t>Alternative formula for variance: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HK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HK" dirty="0"/>
                  <a:t>Example: HW1 5, HW2 1</a:t>
                </a:r>
                <a:endParaRPr lang="en-HK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A5CD2-DDDE-4DF1-801E-03481F4FA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613" b="-32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32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54FE-4E9C-4CB1-B883-7622A0A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Geometric Brownian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595E9-3637-472C-9A2F-DD96E784F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HK" dirty="0"/>
                  <a:t> in simulation to avoid simulating intermediate prices</a:t>
                </a:r>
              </a:p>
              <a:p>
                <a:r>
                  <a:rPr lang="en-HK" dirty="0"/>
                  <a:t>Algorithm:</a:t>
                </a:r>
              </a:p>
              <a:p>
                <a:pPr lvl="1"/>
                <a:r>
                  <a:rPr lang="en-HK" dirty="0"/>
                  <a:t>Generate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HK" dirty="0"/>
              </a:p>
              <a:p>
                <a:r>
                  <a:rPr lang="en-HK" dirty="0"/>
                  <a:t>Example: HW1 1, 2; HW2 5</a:t>
                </a:r>
              </a:p>
              <a:p>
                <a:r>
                  <a:rPr lang="en-HK" dirty="0"/>
                  <a:t>Question may specify stock price dynamic other than GBM</a:t>
                </a:r>
              </a:p>
              <a:p>
                <a:pPr lvl="1"/>
                <a:r>
                  <a:rPr lang="en-HK" dirty="0"/>
                  <a:t>Use the given dynamic to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HK" dirty="0"/>
                  <a:t> like generating random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595E9-3637-472C-9A2F-DD96E784F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8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EBC25-F72C-4A7F-BF60-B4D346F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The Black-Scholes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5520-586C-4ED8-A1AA-2AEF2D44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1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A3FDC-3101-4D35-B796-649FBD27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Neutral Valuation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D41B38-ED52-42C1-9A47-E2F59F94A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5490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HK" dirty="0"/>
              </a:p>
              <a:p>
                <a:r>
                  <a:rPr lang="en-HK" dirty="0"/>
                  <a:t>Take expectation </a:t>
                </a:r>
                <a:r>
                  <a:rPr lang="en-HK" dirty="0" err="1"/>
                  <a:t>w.r.t.</a:t>
                </a:r>
                <a:r>
                  <a:rPr lang="en-HK" dirty="0"/>
                  <a:t> real world probability?</a:t>
                </a:r>
              </a:p>
              <a:p>
                <a:pPr lvl="1"/>
                <a:r>
                  <a:rPr lang="en-HK" dirty="0"/>
                  <a:t>E.g., with insider info you know price of a certain stock will likely go up</a:t>
                </a:r>
              </a:p>
              <a:p>
                <a:r>
                  <a:rPr lang="en-HK" dirty="0"/>
                  <a:t>Problem of the discount rate</a:t>
                </a:r>
              </a:p>
              <a:p>
                <a:pPr lvl="1"/>
                <a:r>
                  <a:rPr lang="en-HK" dirty="0"/>
                  <a:t>If real world probability is used, discount rate has to accommodate the level of risk (think about the discount rate you use in DCF)</a:t>
                </a:r>
              </a:p>
              <a:p>
                <a:pPr lvl="1"/>
                <a:r>
                  <a:rPr lang="en-HK" dirty="0"/>
                  <a:t>If risk neutral probability is used, discount rate = risk free rate (observable)</a:t>
                </a:r>
              </a:p>
              <a:p>
                <a:pPr lvl="1"/>
                <a:r>
                  <a:rPr lang="en-HK" dirty="0"/>
                  <a:t>Just give you another way of looking at risk neutral approach</a:t>
                </a:r>
              </a:p>
              <a:p>
                <a:r>
                  <a:rPr lang="en-HK" dirty="0"/>
                  <a:t>The above formula always hold. Why do we need model like GBM then?</a:t>
                </a:r>
              </a:p>
              <a:p>
                <a:pPr lvl="1"/>
                <a:r>
                  <a:rPr lang="en-HK" dirty="0"/>
                  <a:t>Because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HK" dirty="0"/>
                  <a:t> are known/observable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HK" dirty="0"/>
                  <a:t> is not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D41B38-ED52-42C1-9A47-E2F59F94A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549065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8909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81C38CF568374A8741EA9DBAB99805" ma:contentTypeVersion="11" ma:contentTypeDescription="Create a new document." ma:contentTypeScope="" ma:versionID="3980dfb6ba03b513cb16f6bb1918b66a">
  <xsd:schema xmlns:xsd="http://www.w3.org/2001/XMLSchema" xmlns:xs="http://www.w3.org/2001/XMLSchema" xmlns:p="http://schemas.microsoft.com/office/2006/metadata/properties" xmlns:ns3="47d28851-1370-4587-81e2-28964648e686" xmlns:ns4="ef66db25-a0b4-44ad-87c2-eca4a78ad021" targetNamespace="http://schemas.microsoft.com/office/2006/metadata/properties" ma:root="true" ma:fieldsID="b47b42be617d3aad53fe4fb17c6aa7f8" ns3:_="" ns4:_="">
    <xsd:import namespace="47d28851-1370-4587-81e2-28964648e686"/>
    <xsd:import namespace="ef66db25-a0b4-44ad-87c2-eca4a78ad0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28851-1370-4587-81e2-28964648e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6db25-a0b4-44ad-87c2-eca4a78ad0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E609DD-7831-47D2-949E-876ED27433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3AFA55-BFA4-4843-9F6E-33B4B752C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28851-1370-4587-81e2-28964648e686"/>
    <ds:schemaRef ds:uri="ef66db25-a0b4-44ad-87c2-eca4a78ad0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BBF33-EAF3-44DB-AA86-8EB3BF493E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1316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Wingdings 3</vt:lpstr>
      <vt:lpstr>Wisp</vt:lpstr>
      <vt:lpstr>RMSC5102  Midterm Review</vt:lpstr>
      <vt:lpstr>Agenda</vt:lpstr>
      <vt:lpstr>Basic Knowledge</vt:lpstr>
      <vt:lpstr>Geometric Distribution</vt:lpstr>
      <vt:lpstr>Exponential Distribution</vt:lpstr>
      <vt:lpstr>Some Properties of Expectation, Variance and Covariance</vt:lpstr>
      <vt:lpstr>Geometric Brownian Motion</vt:lpstr>
      <vt:lpstr>The Black-Scholes World</vt:lpstr>
      <vt:lpstr>Risk Neutral Valuation </vt:lpstr>
      <vt:lpstr>Black–Scholes–Merton Model</vt:lpstr>
      <vt:lpstr>Monte Carlo Method</vt:lpstr>
      <vt:lpstr>Key Idea</vt:lpstr>
      <vt:lpstr>Standard Monte Carlo</vt:lpstr>
      <vt:lpstr>Stopping a Simulation</vt:lpstr>
      <vt:lpstr>Random Variable Generation</vt:lpstr>
      <vt:lpstr>Key ideas</vt:lpstr>
      <vt:lpstr>Inverse Transform</vt:lpstr>
      <vt:lpstr>Rejection Sampling</vt:lpstr>
      <vt:lpstr>Variance Reduction Technique</vt:lpstr>
      <vt:lpstr>Antithetic Variables</vt:lpstr>
      <vt:lpstr>Antithetic Variables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RMSC5102  Midterm Review</dc:title>
  <dc:creator>LEUNG, Man Fung</dc:creator>
  <cp:lastModifiedBy>LEUNG, Man Fung</cp:lastModifiedBy>
  <cp:revision>2</cp:revision>
  <dcterms:created xsi:type="dcterms:W3CDTF">2020-03-18T18:32:23Z</dcterms:created>
  <dcterms:modified xsi:type="dcterms:W3CDTF">2021-02-23T09:27:39Z</dcterms:modified>
</cp:coreProperties>
</file>