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Ch1 </a:t>
          </a:r>
          <a:r>
            <a:rPr lang="en-HK" dirty="0"/>
            <a:t>Descriptive Statistics</a:t>
          </a:r>
          <a:endParaRPr lang="en-US" dirty="0"/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Ch2 Probability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Probability theory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Ch3 </a:t>
          </a:r>
          <a:r>
            <a:rPr lang="en-HK" dirty="0"/>
            <a:t>Discrete Probability Distributions</a:t>
          </a:r>
          <a:endParaRPr lang="en-US" dirty="0"/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Ch4 </a:t>
          </a:r>
          <a:r>
            <a:rPr lang="en-HK" dirty="0"/>
            <a:t>Continuous Probability Distributions</a:t>
          </a:r>
          <a:endParaRPr lang="en-US" dirty="0"/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Continuous random variables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509ADA3B-D89C-465A-B754-580E3AB2B06B}">
      <dgm:prSet/>
      <dgm:spPr/>
      <dgm:t>
        <a:bodyPr/>
        <a:lstStyle/>
        <a:p>
          <a:r>
            <a:rPr lang="en-HK" dirty="0"/>
            <a:t>Central tendency</a:t>
          </a:r>
          <a:endParaRPr lang="en-US" dirty="0"/>
        </a:p>
      </dgm:t>
    </dgm:pt>
    <dgm:pt modelId="{6CEFA81C-08E6-4D4E-9AAD-8B967C58CB03}" type="parTrans" cxnId="{7C3ECF51-E5F0-4638-B707-2A7453C17166}">
      <dgm:prSet/>
      <dgm:spPr/>
      <dgm:t>
        <a:bodyPr/>
        <a:lstStyle/>
        <a:p>
          <a:endParaRPr lang="en-HK"/>
        </a:p>
      </dgm:t>
    </dgm:pt>
    <dgm:pt modelId="{7AE0DF58-2ED6-4687-A65F-63470837EAFF}" type="sibTrans" cxnId="{7C3ECF51-E5F0-4638-B707-2A7453C17166}">
      <dgm:prSet/>
      <dgm:spPr/>
      <dgm:t>
        <a:bodyPr/>
        <a:lstStyle/>
        <a:p>
          <a:endParaRPr lang="en-HK"/>
        </a:p>
      </dgm:t>
    </dgm:pt>
    <dgm:pt modelId="{F9EDF0EA-3368-4D86-A5C8-514D99D516AC}">
      <dgm:prSet/>
      <dgm:spPr/>
      <dgm:t>
        <a:bodyPr/>
        <a:lstStyle/>
        <a:p>
          <a:r>
            <a:rPr lang="en-HK" dirty="0"/>
            <a:t>Discrete random variables</a:t>
          </a:r>
          <a:endParaRPr lang="en-US" dirty="0"/>
        </a:p>
      </dgm:t>
    </dgm:pt>
    <dgm:pt modelId="{F0D74D86-4772-41B2-AFB0-302F6C4E8679}" type="parTrans" cxnId="{B523835B-EB2A-44A9-8B37-7F73F381F053}">
      <dgm:prSet/>
      <dgm:spPr/>
      <dgm:t>
        <a:bodyPr/>
        <a:lstStyle/>
        <a:p>
          <a:endParaRPr lang="en-HK"/>
        </a:p>
      </dgm:t>
    </dgm:pt>
    <dgm:pt modelId="{1E97E82F-4702-4DDC-A649-C46557B063E0}" type="sibTrans" cxnId="{B523835B-EB2A-44A9-8B37-7F73F381F053}">
      <dgm:prSet/>
      <dgm:spPr/>
      <dgm:t>
        <a:bodyPr/>
        <a:lstStyle/>
        <a:p>
          <a:endParaRPr lang="en-HK"/>
        </a:p>
      </dgm:t>
    </dgm:pt>
    <dgm:pt modelId="{84681E49-EC5D-4403-81B9-64C532ACC591}">
      <dgm:prSet/>
      <dgm:spPr/>
      <dgm:t>
        <a:bodyPr/>
        <a:lstStyle/>
        <a:p>
          <a:r>
            <a:rPr lang="en-US" dirty="0"/>
            <a:t>Mean, mode, median</a:t>
          </a:r>
        </a:p>
      </dgm:t>
    </dgm:pt>
    <dgm:pt modelId="{6DAF54F3-A360-488B-A595-4C9899A63562}" type="parTrans" cxnId="{EAC14023-0DD3-4992-8D75-379B6AC788BD}">
      <dgm:prSet/>
      <dgm:spPr/>
      <dgm:t>
        <a:bodyPr/>
        <a:lstStyle/>
        <a:p>
          <a:endParaRPr lang="en-HK"/>
        </a:p>
      </dgm:t>
    </dgm:pt>
    <dgm:pt modelId="{3A6C0C3A-75E4-4235-8A6C-BC5F16BA670B}" type="sibTrans" cxnId="{EAC14023-0DD3-4992-8D75-379B6AC788BD}">
      <dgm:prSet/>
      <dgm:spPr/>
      <dgm:t>
        <a:bodyPr/>
        <a:lstStyle/>
        <a:p>
          <a:endParaRPr lang="en-HK"/>
        </a:p>
      </dgm:t>
    </dgm:pt>
    <dgm:pt modelId="{CBE7600B-44B4-407D-BFB4-B66C5B9D16D3}">
      <dgm:prSet/>
      <dgm:spPr/>
      <dgm:t>
        <a:bodyPr/>
        <a:lstStyle/>
        <a:p>
          <a:r>
            <a:rPr lang="en-HK" dirty="0"/>
            <a:t>Dispersion</a:t>
          </a:r>
          <a:endParaRPr lang="en-US" dirty="0"/>
        </a:p>
      </dgm:t>
    </dgm:pt>
    <dgm:pt modelId="{9852B527-E167-44F6-A920-62A574D87458}" type="parTrans" cxnId="{6F23849D-2401-47DA-95C9-6F12E5E09038}">
      <dgm:prSet/>
      <dgm:spPr/>
      <dgm:t>
        <a:bodyPr/>
        <a:lstStyle/>
        <a:p>
          <a:endParaRPr lang="en-HK"/>
        </a:p>
      </dgm:t>
    </dgm:pt>
    <dgm:pt modelId="{F9F05283-A4C1-4062-8CE7-99DBE8923101}" type="sibTrans" cxnId="{6F23849D-2401-47DA-95C9-6F12E5E09038}">
      <dgm:prSet/>
      <dgm:spPr/>
      <dgm:t>
        <a:bodyPr/>
        <a:lstStyle/>
        <a:p>
          <a:endParaRPr lang="en-HK"/>
        </a:p>
      </dgm:t>
    </dgm:pt>
    <dgm:pt modelId="{1440F6A2-E5A3-4317-AADD-2781DA9BA041}">
      <dgm:prSet/>
      <dgm:spPr/>
      <dgm:t>
        <a:bodyPr/>
        <a:lstStyle/>
        <a:p>
          <a:r>
            <a:rPr lang="en-US" dirty="0"/>
            <a:t>Quartile, percentile</a:t>
          </a:r>
        </a:p>
      </dgm:t>
    </dgm:pt>
    <dgm:pt modelId="{E8EC54A3-858E-4957-BEEC-834077C6800F}" type="parTrans" cxnId="{8B5A8F43-92C2-4BF0-AF27-195274F172F3}">
      <dgm:prSet/>
      <dgm:spPr/>
      <dgm:t>
        <a:bodyPr/>
        <a:lstStyle/>
        <a:p>
          <a:endParaRPr lang="en-HK"/>
        </a:p>
      </dgm:t>
    </dgm:pt>
    <dgm:pt modelId="{C0A41375-66ED-4241-80EF-C86BA7BC62C8}" type="sibTrans" cxnId="{8B5A8F43-92C2-4BF0-AF27-195274F172F3}">
      <dgm:prSet/>
      <dgm:spPr/>
      <dgm:t>
        <a:bodyPr/>
        <a:lstStyle/>
        <a:p>
          <a:endParaRPr lang="en-HK"/>
        </a:p>
      </dgm:t>
    </dgm:pt>
    <dgm:pt modelId="{CA63F719-DFCE-4571-A4A0-93BC07BD92A8}">
      <dgm:prSet/>
      <dgm:spPr/>
      <dgm:t>
        <a:bodyPr/>
        <a:lstStyle/>
        <a:p>
          <a:r>
            <a:rPr lang="en-US" dirty="0"/>
            <a:t>Variance, SD</a:t>
          </a:r>
        </a:p>
      </dgm:t>
    </dgm:pt>
    <dgm:pt modelId="{4CD4B680-89EF-42B9-A864-BC90EEDBA60C}" type="parTrans" cxnId="{8AD90934-2136-4B97-954E-1125BBEC3AE3}">
      <dgm:prSet/>
      <dgm:spPr/>
      <dgm:t>
        <a:bodyPr/>
        <a:lstStyle/>
        <a:p>
          <a:endParaRPr lang="en-HK"/>
        </a:p>
      </dgm:t>
    </dgm:pt>
    <dgm:pt modelId="{AEF55812-11ED-4D49-8954-823F26EE2EB7}" type="sibTrans" cxnId="{8AD90934-2136-4B97-954E-1125BBEC3AE3}">
      <dgm:prSet/>
      <dgm:spPr/>
      <dgm:t>
        <a:bodyPr/>
        <a:lstStyle/>
        <a:p>
          <a:endParaRPr lang="en-HK"/>
        </a:p>
      </dgm:t>
    </dgm:pt>
    <dgm:pt modelId="{595F702E-736B-4D69-B831-D990ECC02C06}">
      <dgm:prSet/>
      <dgm:spPr/>
      <dgm:t>
        <a:bodyPr/>
        <a:lstStyle/>
        <a:p>
          <a:r>
            <a:rPr lang="en-US" dirty="0"/>
            <a:t>Range, IQR, skewness</a:t>
          </a:r>
        </a:p>
      </dgm:t>
    </dgm:pt>
    <dgm:pt modelId="{3DC0E290-4302-4D5F-868C-E3B6ADFB1BA9}" type="parTrans" cxnId="{DC6DBE3E-A264-43A0-960D-1B60BA6EF12E}">
      <dgm:prSet/>
      <dgm:spPr/>
      <dgm:t>
        <a:bodyPr/>
        <a:lstStyle/>
        <a:p>
          <a:endParaRPr lang="en-HK"/>
        </a:p>
      </dgm:t>
    </dgm:pt>
    <dgm:pt modelId="{2D059D93-1CFE-45E0-87E3-A4DFAF365D12}" type="sibTrans" cxnId="{DC6DBE3E-A264-43A0-960D-1B60BA6EF12E}">
      <dgm:prSet/>
      <dgm:spPr/>
      <dgm:t>
        <a:bodyPr/>
        <a:lstStyle/>
        <a:p>
          <a:endParaRPr lang="en-HK"/>
        </a:p>
      </dgm:t>
    </dgm:pt>
    <dgm:pt modelId="{38F37438-63DE-43F7-8827-D9D22000C2E6}">
      <dgm:prSet/>
      <dgm:spPr/>
      <dgm:t>
        <a:bodyPr/>
        <a:lstStyle/>
        <a:p>
          <a:r>
            <a:rPr lang="en-HK" dirty="0"/>
            <a:t>Graphical methods</a:t>
          </a:r>
          <a:endParaRPr lang="en-US" dirty="0"/>
        </a:p>
      </dgm:t>
    </dgm:pt>
    <dgm:pt modelId="{3AE4F629-934E-4DE1-A3CE-A1A8AD575EBD}" type="parTrans" cxnId="{E447C271-E46A-44D9-B597-05C5C80667AB}">
      <dgm:prSet/>
      <dgm:spPr/>
      <dgm:t>
        <a:bodyPr/>
        <a:lstStyle/>
        <a:p>
          <a:endParaRPr lang="en-HK"/>
        </a:p>
      </dgm:t>
    </dgm:pt>
    <dgm:pt modelId="{390D0DC0-19F8-46AC-9444-03F4C0855AB0}" type="sibTrans" cxnId="{E447C271-E46A-44D9-B597-05C5C80667AB}">
      <dgm:prSet/>
      <dgm:spPr/>
      <dgm:t>
        <a:bodyPr/>
        <a:lstStyle/>
        <a:p>
          <a:endParaRPr lang="en-HK"/>
        </a:p>
      </dgm:t>
    </dgm:pt>
    <dgm:pt modelId="{D30DD6A8-CABE-4F15-A001-3C1CCBB500BB}">
      <dgm:prSet/>
      <dgm:spPr/>
      <dgm:t>
        <a:bodyPr/>
        <a:lstStyle/>
        <a:p>
          <a:r>
            <a:rPr lang="en-US" dirty="0"/>
            <a:t>Bar graph, histogram</a:t>
          </a:r>
        </a:p>
      </dgm:t>
    </dgm:pt>
    <dgm:pt modelId="{FBE50B61-AE8C-47ED-8393-87B3205408F2}" type="parTrans" cxnId="{FF56FB16-D763-4860-85FC-E9263CD3D47F}">
      <dgm:prSet/>
      <dgm:spPr/>
      <dgm:t>
        <a:bodyPr/>
        <a:lstStyle/>
        <a:p>
          <a:endParaRPr lang="en-HK"/>
        </a:p>
      </dgm:t>
    </dgm:pt>
    <dgm:pt modelId="{A707A54A-C6B0-42C1-BC20-2559BCDC402F}" type="sibTrans" cxnId="{FF56FB16-D763-4860-85FC-E9263CD3D47F}">
      <dgm:prSet/>
      <dgm:spPr/>
      <dgm:t>
        <a:bodyPr/>
        <a:lstStyle/>
        <a:p>
          <a:endParaRPr lang="en-HK"/>
        </a:p>
      </dgm:t>
    </dgm:pt>
    <dgm:pt modelId="{F082E7B3-6F50-4E83-8324-98C1570BEA3D}">
      <dgm:prSet/>
      <dgm:spPr/>
      <dgm:t>
        <a:bodyPr/>
        <a:lstStyle/>
        <a:p>
          <a:r>
            <a:rPr lang="en-US" dirty="0"/>
            <a:t>Stem-and-leaf, boxplot</a:t>
          </a:r>
        </a:p>
      </dgm:t>
    </dgm:pt>
    <dgm:pt modelId="{25AA51B5-A0D8-4F12-884E-4CC111DE9620}" type="parTrans" cxnId="{4DC369AF-B3DB-4B57-8170-C46A4D5DBD64}">
      <dgm:prSet/>
      <dgm:spPr/>
      <dgm:t>
        <a:bodyPr/>
        <a:lstStyle/>
        <a:p>
          <a:endParaRPr lang="en-HK"/>
        </a:p>
      </dgm:t>
    </dgm:pt>
    <dgm:pt modelId="{2E1BC1CA-B653-40C7-8B7E-68E501A30E42}" type="sibTrans" cxnId="{4DC369AF-B3DB-4B57-8170-C46A4D5DBD64}">
      <dgm:prSet/>
      <dgm:spPr/>
      <dgm:t>
        <a:bodyPr/>
        <a:lstStyle/>
        <a:p>
          <a:endParaRPr lang="en-HK"/>
        </a:p>
      </dgm:t>
    </dgm:pt>
    <dgm:pt modelId="{96688CE3-3B6D-400C-99F3-4A1D9CE1B6C0}">
      <dgm:prSet/>
      <dgm:spPr/>
      <dgm:t>
        <a:bodyPr/>
        <a:lstStyle/>
        <a:p>
          <a:r>
            <a:rPr lang="en-HK" dirty="0"/>
            <a:t>Mutually exclusive</a:t>
          </a:r>
          <a:endParaRPr lang="en-US" dirty="0"/>
        </a:p>
      </dgm:t>
    </dgm:pt>
    <dgm:pt modelId="{9CE6D086-CE85-4164-A75D-98D8F6CC4949}" type="parTrans" cxnId="{AB11CEFE-446F-42CE-AEB5-058A9CA55436}">
      <dgm:prSet/>
      <dgm:spPr/>
      <dgm:t>
        <a:bodyPr/>
        <a:lstStyle/>
        <a:p>
          <a:endParaRPr lang="en-HK"/>
        </a:p>
      </dgm:t>
    </dgm:pt>
    <dgm:pt modelId="{EB937C1B-B6C3-40EA-9FFD-4CC392A17EC4}" type="sibTrans" cxnId="{AB11CEFE-446F-42CE-AEB5-058A9CA55436}">
      <dgm:prSet/>
      <dgm:spPr/>
      <dgm:t>
        <a:bodyPr/>
        <a:lstStyle/>
        <a:p>
          <a:endParaRPr lang="en-HK"/>
        </a:p>
      </dgm:t>
    </dgm:pt>
    <dgm:pt modelId="{AF06CF85-3FE1-43F5-9886-06662558FEBF}">
      <dgm:prSet/>
      <dgm:spPr/>
      <dgm:t>
        <a:bodyPr/>
        <a:lstStyle/>
        <a:p>
          <a:r>
            <a:rPr lang="en-US" dirty="0"/>
            <a:t>Independence</a:t>
          </a:r>
        </a:p>
      </dgm:t>
    </dgm:pt>
    <dgm:pt modelId="{90A825B9-E77B-44FA-A953-C04EC8C9B171}" type="parTrans" cxnId="{8D431043-8776-406E-96B6-A1D300C7035B}">
      <dgm:prSet/>
      <dgm:spPr/>
      <dgm:t>
        <a:bodyPr/>
        <a:lstStyle/>
        <a:p>
          <a:endParaRPr lang="en-HK"/>
        </a:p>
      </dgm:t>
    </dgm:pt>
    <dgm:pt modelId="{FD6E555D-B5B1-4168-B547-CBEBAAA83FB0}" type="sibTrans" cxnId="{8D431043-8776-406E-96B6-A1D300C7035B}">
      <dgm:prSet/>
      <dgm:spPr/>
      <dgm:t>
        <a:bodyPr/>
        <a:lstStyle/>
        <a:p>
          <a:endParaRPr lang="en-HK"/>
        </a:p>
      </dgm:t>
    </dgm:pt>
    <dgm:pt modelId="{8456860B-0B1E-48B8-BD6B-912FC172D927}">
      <dgm:prSet/>
      <dgm:spPr/>
      <dgm:t>
        <a:bodyPr/>
        <a:lstStyle/>
        <a:p>
          <a:r>
            <a:rPr lang="en-US" dirty="0"/>
            <a:t>Conditional probability, relative risk</a:t>
          </a:r>
        </a:p>
      </dgm:t>
    </dgm:pt>
    <dgm:pt modelId="{579DE0C9-0C68-48D7-9780-A67E38D94BEA}" type="parTrans" cxnId="{45DF32DA-2489-40A2-810A-C1238D240240}">
      <dgm:prSet/>
      <dgm:spPr/>
      <dgm:t>
        <a:bodyPr/>
        <a:lstStyle/>
        <a:p>
          <a:endParaRPr lang="en-HK"/>
        </a:p>
      </dgm:t>
    </dgm:pt>
    <dgm:pt modelId="{2DDDA65B-35CD-4DB1-86B8-88B19076B4FA}" type="sibTrans" cxnId="{45DF32DA-2489-40A2-810A-C1238D240240}">
      <dgm:prSet/>
      <dgm:spPr/>
      <dgm:t>
        <a:bodyPr/>
        <a:lstStyle/>
        <a:p>
          <a:endParaRPr lang="en-HK"/>
        </a:p>
      </dgm:t>
    </dgm:pt>
    <dgm:pt modelId="{016AA04E-06EE-408A-9F32-41CCC5A5E789}">
      <dgm:prSet/>
      <dgm:spPr/>
      <dgm:t>
        <a:bodyPr/>
        <a:lstStyle/>
        <a:p>
          <a:r>
            <a:rPr lang="en-US" dirty="0"/>
            <a:t>Total probability rule, exhaustive</a:t>
          </a:r>
        </a:p>
      </dgm:t>
    </dgm:pt>
    <dgm:pt modelId="{DACD9C6E-F200-4E21-B55D-2E127DB0F6F2}" type="parTrans" cxnId="{32E4C1FE-2069-4465-AD35-5DEE84FD3624}">
      <dgm:prSet/>
      <dgm:spPr/>
      <dgm:t>
        <a:bodyPr/>
        <a:lstStyle/>
        <a:p>
          <a:endParaRPr lang="en-HK"/>
        </a:p>
      </dgm:t>
    </dgm:pt>
    <dgm:pt modelId="{200F1B9D-E467-4A1E-B122-40333A919050}" type="sibTrans" cxnId="{32E4C1FE-2069-4465-AD35-5DEE84FD3624}">
      <dgm:prSet/>
      <dgm:spPr/>
      <dgm:t>
        <a:bodyPr/>
        <a:lstStyle/>
        <a:p>
          <a:endParaRPr lang="en-HK"/>
        </a:p>
      </dgm:t>
    </dgm:pt>
    <dgm:pt modelId="{1552E385-D5A5-484F-BE93-CA19E0B4F0B3}">
      <dgm:prSet/>
      <dgm:spPr/>
      <dgm:t>
        <a:bodyPr/>
        <a:lstStyle/>
        <a:p>
          <a:r>
            <a:rPr lang="en-US" dirty="0"/>
            <a:t>Bayes’ theorem</a:t>
          </a:r>
        </a:p>
      </dgm:t>
    </dgm:pt>
    <dgm:pt modelId="{ECA9B0A3-D3F9-4744-A188-D22249A230F6}" type="parTrans" cxnId="{C8C71EBE-40F9-43DD-B93E-D09718BD2322}">
      <dgm:prSet/>
      <dgm:spPr/>
      <dgm:t>
        <a:bodyPr/>
        <a:lstStyle/>
        <a:p>
          <a:endParaRPr lang="en-HK"/>
        </a:p>
      </dgm:t>
    </dgm:pt>
    <dgm:pt modelId="{AEC6E08D-3127-4BCA-8263-D06EAFABD8E2}" type="sibTrans" cxnId="{C8C71EBE-40F9-43DD-B93E-D09718BD2322}">
      <dgm:prSet/>
      <dgm:spPr/>
      <dgm:t>
        <a:bodyPr/>
        <a:lstStyle/>
        <a:p>
          <a:endParaRPr lang="en-HK"/>
        </a:p>
      </dgm:t>
    </dgm:pt>
    <dgm:pt modelId="{94E4A4E2-B8B9-4A7B-AD1E-EC5D1046F319}">
      <dgm:prSet/>
      <dgm:spPr/>
      <dgm:t>
        <a:bodyPr/>
        <a:lstStyle/>
        <a:p>
          <a:r>
            <a:rPr lang="en-US" dirty="0"/>
            <a:t>Notation</a:t>
          </a:r>
        </a:p>
      </dgm:t>
    </dgm:pt>
    <dgm:pt modelId="{5357E86D-B6A0-427A-9C08-6FB534ABD126}" type="parTrans" cxnId="{20DA8A01-E704-4101-945D-3943214BC7DC}">
      <dgm:prSet/>
      <dgm:spPr/>
      <dgm:t>
        <a:bodyPr/>
        <a:lstStyle/>
        <a:p>
          <a:endParaRPr lang="en-HK"/>
        </a:p>
      </dgm:t>
    </dgm:pt>
    <dgm:pt modelId="{B961747A-DC56-4DCF-AA7C-EA82271308BF}" type="sibTrans" cxnId="{20DA8A01-E704-4101-945D-3943214BC7DC}">
      <dgm:prSet/>
      <dgm:spPr/>
      <dgm:t>
        <a:bodyPr/>
        <a:lstStyle/>
        <a:p>
          <a:endParaRPr lang="en-HK"/>
        </a:p>
      </dgm:t>
    </dgm:pt>
    <dgm:pt modelId="{B6AC1D58-FBEC-4C22-9DB3-47FBB2725C63}">
      <dgm:prSet/>
      <dgm:spPr/>
      <dgm:t>
        <a:bodyPr/>
        <a:lstStyle/>
        <a:p>
          <a:r>
            <a:rPr lang="en-US" dirty="0"/>
            <a:t>Union, intersect, complement</a:t>
          </a:r>
        </a:p>
      </dgm:t>
    </dgm:pt>
    <dgm:pt modelId="{C6A11BEC-631C-4DF0-B974-8574DFF5824C}" type="parTrans" cxnId="{5CBB77B6-FFAA-43DC-8022-CF7EF1C3E049}">
      <dgm:prSet/>
      <dgm:spPr/>
      <dgm:t>
        <a:bodyPr/>
        <a:lstStyle/>
        <a:p>
          <a:endParaRPr lang="en-HK"/>
        </a:p>
      </dgm:t>
    </dgm:pt>
    <dgm:pt modelId="{09112046-427A-4C35-9DE7-257044BE942F}" type="sibTrans" cxnId="{5CBB77B6-FFAA-43DC-8022-CF7EF1C3E049}">
      <dgm:prSet/>
      <dgm:spPr/>
      <dgm:t>
        <a:bodyPr/>
        <a:lstStyle/>
        <a:p>
          <a:endParaRPr lang="en-HK"/>
        </a:p>
      </dgm:t>
    </dgm:pt>
    <dgm:pt modelId="{0BC8CDA7-7335-4759-875E-A78F920BF0A9}">
      <dgm:prSet/>
      <dgm:spPr/>
      <dgm:t>
        <a:bodyPr/>
        <a:lstStyle/>
        <a:p>
          <a:r>
            <a:rPr lang="en-HK" dirty="0" err="1"/>
            <a:t>DeMorgan’s</a:t>
          </a:r>
          <a:r>
            <a:rPr lang="en-HK" dirty="0"/>
            <a:t> laws</a:t>
          </a:r>
          <a:endParaRPr lang="en-US" dirty="0"/>
        </a:p>
      </dgm:t>
    </dgm:pt>
    <dgm:pt modelId="{7096E883-3788-4CCB-9AFE-71361325CF64}" type="parTrans" cxnId="{02B4F9FF-F6E0-42CB-AD78-BC9D930881A7}">
      <dgm:prSet/>
      <dgm:spPr/>
      <dgm:t>
        <a:bodyPr/>
        <a:lstStyle/>
        <a:p>
          <a:endParaRPr lang="en-HK"/>
        </a:p>
      </dgm:t>
    </dgm:pt>
    <dgm:pt modelId="{603658CF-88D2-447A-8CA5-2DA8A1F3EF0D}" type="sibTrans" cxnId="{02B4F9FF-F6E0-42CB-AD78-BC9D930881A7}">
      <dgm:prSet/>
      <dgm:spPr/>
      <dgm:t>
        <a:bodyPr/>
        <a:lstStyle/>
        <a:p>
          <a:endParaRPr lang="en-HK"/>
        </a:p>
      </dgm:t>
    </dgm:pt>
    <dgm:pt modelId="{76A39370-3FD6-4B7C-9B7B-4C0D626A6003}">
      <dgm:prSet/>
      <dgm:spPr/>
      <dgm:t>
        <a:bodyPr/>
        <a:lstStyle/>
        <a:p>
          <a:r>
            <a:rPr lang="en-US" dirty="0"/>
            <a:t>Expectation, variance</a:t>
          </a:r>
        </a:p>
      </dgm:t>
    </dgm:pt>
    <dgm:pt modelId="{8B471BD8-A7FC-4A0B-8391-5A02F856780F}" type="parTrans" cxnId="{D0977659-1042-4864-AE81-91FD3CCA911E}">
      <dgm:prSet/>
      <dgm:spPr/>
      <dgm:t>
        <a:bodyPr/>
        <a:lstStyle/>
        <a:p>
          <a:endParaRPr lang="en-HK"/>
        </a:p>
      </dgm:t>
    </dgm:pt>
    <dgm:pt modelId="{6B224839-2BC6-41ED-9D1E-ACA7672BF696}" type="sibTrans" cxnId="{D0977659-1042-4864-AE81-91FD3CCA911E}">
      <dgm:prSet/>
      <dgm:spPr/>
      <dgm:t>
        <a:bodyPr/>
        <a:lstStyle/>
        <a:p>
          <a:endParaRPr lang="en-HK"/>
        </a:p>
      </dgm:t>
    </dgm:pt>
    <dgm:pt modelId="{03303362-563A-4E53-8E54-D5C0C8710246}">
      <dgm:prSet/>
      <dgm:spPr/>
      <dgm:t>
        <a:bodyPr/>
        <a:lstStyle/>
        <a:p>
          <a:r>
            <a:rPr lang="en-US" dirty="0"/>
            <a:t>Total probability rule</a:t>
          </a:r>
        </a:p>
      </dgm:t>
    </dgm:pt>
    <dgm:pt modelId="{CFC79B27-08D1-45DD-A951-CDA0540E4628}" type="parTrans" cxnId="{C2EDFF55-F135-4D76-BE10-8035609A3A91}">
      <dgm:prSet/>
      <dgm:spPr/>
      <dgm:t>
        <a:bodyPr/>
        <a:lstStyle/>
        <a:p>
          <a:endParaRPr lang="en-HK"/>
        </a:p>
      </dgm:t>
    </dgm:pt>
    <dgm:pt modelId="{23DDC3B3-413F-4867-81DF-6E0390B6C938}" type="sibTrans" cxnId="{C2EDFF55-F135-4D76-BE10-8035609A3A91}">
      <dgm:prSet/>
      <dgm:spPr/>
      <dgm:t>
        <a:bodyPr/>
        <a:lstStyle/>
        <a:p>
          <a:endParaRPr lang="en-HK"/>
        </a:p>
      </dgm:t>
    </dgm:pt>
    <dgm:pt modelId="{DD2447A2-5480-486D-A9DE-6CE3BB14D218}">
      <dgm:prSet/>
      <dgm:spPr/>
      <dgm:t>
        <a:bodyPr/>
        <a:lstStyle/>
        <a:p>
          <a:r>
            <a:rPr lang="en-US" dirty="0" err="1"/>
            <a:t>Pmf</a:t>
          </a:r>
          <a:r>
            <a:rPr lang="en-US" dirty="0"/>
            <a:t>, </a:t>
          </a:r>
          <a:r>
            <a:rPr lang="en-US" dirty="0" err="1"/>
            <a:t>cdf</a:t>
          </a:r>
          <a:endParaRPr lang="en-US" dirty="0"/>
        </a:p>
      </dgm:t>
    </dgm:pt>
    <dgm:pt modelId="{408E0971-65D6-4C98-BEE8-0FC32648E857}" type="parTrans" cxnId="{6FFC5E07-AC7A-4348-8B4B-C53326F9B9B6}">
      <dgm:prSet/>
      <dgm:spPr/>
      <dgm:t>
        <a:bodyPr/>
        <a:lstStyle/>
        <a:p>
          <a:endParaRPr lang="en-HK"/>
        </a:p>
      </dgm:t>
    </dgm:pt>
    <dgm:pt modelId="{7455F156-BF96-4400-9761-78A1417CF14A}" type="sibTrans" cxnId="{6FFC5E07-AC7A-4348-8B4B-C53326F9B9B6}">
      <dgm:prSet/>
      <dgm:spPr/>
      <dgm:t>
        <a:bodyPr/>
        <a:lstStyle/>
        <a:p>
          <a:endParaRPr lang="en-HK"/>
        </a:p>
      </dgm:t>
    </dgm:pt>
    <dgm:pt modelId="{022BCA11-43A0-4ABA-B3C1-CF2B73B3BEB2}">
      <dgm:prSet/>
      <dgm:spPr/>
      <dgm:t>
        <a:bodyPr/>
        <a:lstStyle/>
        <a:p>
          <a:r>
            <a:rPr lang="en-HK" dirty="0"/>
            <a:t>Binomial distribution</a:t>
          </a:r>
          <a:endParaRPr lang="en-US" dirty="0"/>
        </a:p>
      </dgm:t>
    </dgm:pt>
    <dgm:pt modelId="{6ADF4D3F-A343-429E-A342-091BD15D1152}" type="parTrans" cxnId="{32747E82-39F1-4CCA-807B-25B287641872}">
      <dgm:prSet/>
      <dgm:spPr/>
      <dgm:t>
        <a:bodyPr/>
        <a:lstStyle/>
        <a:p>
          <a:endParaRPr lang="en-HK"/>
        </a:p>
      </dgm:t>
    </dgm:pt>
    <dgm:pt modelId="{3ED5D277-00DF-433F-92B0-5A39DB0D6B20}" type="sibTrans" cxnId="{32747E82-39F1-4CCA-807B-25B287641872}">
      <dgm:prSet/>
      <dgm:spPr/>
      <dgm:t>
        <a:bodyPr/>
        <a:lstStyle/>
        <a:p>
          <a:endParaRPr lang="en-HK"/>
        </a:p>
      </dgm:t>
    </dgm:pt>
    <dgm:pt modelId="{975D6A10-F164-4D68-B399-C1DE631CBDA9}">
      <dgm:prSet/>
      <dgm:spPr/>
      <dgm:t>
        <a:bodyPr/>
        <a:lstStyle/>
        <a:p>
          <a:r>
            <a:rPr lang="en-HK" dirty="0"/>
            <a:t>Poisson distribution</a:t>
          </a:r>
          <a:endParaRPr lang="en-US" dirty="0"/>
        </a:p>
      </dgm:t>
    </dgm:pt>
    <dgm:pt modelId="{B290C863-1251-493F-85A1-273DACD8D208}" type="parTrans" cxnId="{BF251B7A-4136-4C78-9CC5-A3E22122C2DC}">
      <dgm:prSet/>
      <dgm:spPr/>
      <dgm:t>
        <a:bodyPr/>
        <a:lstStyle/>
        <a:p>
          <a:endParaRPr lang="en-HK"/>
        </a:p>
      </dgm:t>
    </dgm:pt>
    <dgm:pt modelId="{C6F97853-78D3-4A21-8AD9-9B2EB6954C56}" type="sibTrans" cxnId="{BF251B7A-4136-4C78-9CC5-A3E22122C2DC}">
      <dgm:prSet/>
      <dgm:spPr/>
      <dgm:t>
        <a:bodyPr/>
        <a:lstStyle/>
        <a:p>
          <a:endParaRPr lang="en-HK"/>
        </a:p>
      </dgm:t>
    </dgm:pt>
    <dgm:pt modelId="{AD19AB57-C255-433B-B407-9145124AEBAC}">
      <dgm:prSet/>
      <dgm:spPr/>
      <dgm:t>
        <a:bodyPr/>
        <a:lstStyle/>
        <a:p>
          <a:r>
            <a:rPr lang="en-HK"/>
            <a:t>poisson approximation to binomial</a:t>
          </a:r>
          <a:endParaRPr lang="en-US" dirty="0"/>
        </a:p>
      </dgm:t>
    </dgm:pt>
    <dgm:pt modelId="{52C37979-C326-4B27-8565-8D6AEFCE7A3F}" type="parTrans" cxnId="{BDEDEC16-EC7A-4E8B-8842-9CB34B35C4CD}">
      <dgm:prSet/>
      <dgm:spPr/>
      <dgm:t>
        <a:bodyPr/>
        <a:lstStyle/>
        <a:p>
          <a:endParaRPr lang="en-HK"/>
        </a:p>
      </dgm:t>
    </dgm:pt>
    <dgm:pt modelId="{FB3A1FF5-AD1A-4F75-A24F-5CA5E6FEC5B1}" type="sibTrans" cxnId="{BDEDEC16-EC7A-4E8B-8842-9CB34B35C4CD}">
      <dgm:prSet/>
      <dgm:spPr/>
      <dgm:t>
        <a:bodyPr/>
        <a:lstStyle/>
        <a:p>
          <a:endParaRPr lang="en-HK"/>
        </a:p>
      </dgm:t>
    </dgm:pt>
    <dgm:pt modelId="{97AD9681-AAB4-4BB9-9B58-D5453348357C}">
      <dgm:prSet/>
      <dgm:spPr/>
      <dgm:t>
        <a:bodyPr/>
        <a:lstStyle/>
        <a:p>
          <a:r>
            <a:rPr lang="en-US" dirty="0"/>
            <a:t>Pdf, </a:t>
          </a:r>
          <a:r>
            <a:rPr lang="en-US" dirty="0" err="1"/>
            <a:t>cdf</a:t>
          </a:r>
          <a:endParaRPr lang="en-US" dirty="0"/>
        </a:p>
      </dgm:t>
    </dgm:pt>
    <dgm:pt modelId="{AC7219C6-BAF7-476C-8ED7-B3AC24A8C6D0}" type="parTrans" cxnId="{543ED6AF-20CA-470E-88F1-00BD3B174F48}">
      <dgm:prSet/>
      <dgm:spPr/>
      <dgm:t>
        <a:bodyPr/>
        <a:lstStyle/>
        <a:p>
          <a:endParaRPr lang="en-HK"/>
        </a:p>
      </dgm:t>
    </dgm:pt>
    <dgm:pt modelId="{5512BCA2-7397-4A57-BAA4-C129F8E3064B}" type="sibTrans" cxnId="{543ED6AF-20CA-470E-88F1-00BD3B174F48}">
      <dgm:prSet/>
      <dgm:spPr/>
      <dgm:t>
        <a:bodyPr/>
        <a:lstStyle/>
        <a:p>
          <a:endParaRPr lang="en-HK"/>
        </a:p>
      </dgm:t>
    </dgm:pt>
    <dgm:pt modelId="{3DD2D59B-8268-4C7D-B9D7-242EF3DC4248}">
      <dgm:prSet/>
      <dgm:spPr/>
      <dgm:t>
        <a:bodyPr/>
        <a:lstStyle/>
        <a:p>
          <a:r>
            <a:rPr lang="en-US" dirty="0"/>
            <a:t>Expectation, variance</a:t>
          </a:r>
        </a:p>
      </dgm:t>
    </dgm:pt>
    <dgm:pt modelId="{AE85E09B-E898-4AAD-81DF-60DF926286E6}" type="parTrans" cxnId="{B79A6ED7-0967-472D-8BD9-81B728600E83}">
      <dgm:prSet/>
      <dgm:spPr/>
      <dgm:t>
        <a:bodyPr/>
        <a:lstStyle/>
        <a:p>
          <a:endParaRPr lang="en-HK"/>
        </a:p>
      </dgm:t>
    </dgm:pt>
    <dgm:pt modelId="{36B2B9F3-941D-4D0E-9ED0-177CC192F15B}" type="sibTrans" cxnId="{B79A6ED7-0967-472D-8BD9-81B728600E83}">
      <dgm:prSet/>
      <dgm:spPr/>
      <dgm:t>
        <a:bodyPr/>
        <a:lstStyle/>
        <a:p>
          <a:endParaRPr lang="en-HK"/>
        </a:p>
      </dgm:t>
    </dgm:pt>
    <dgm:pt modelId="{3482EA1D-8229-44FA-ABBC-B410069A9A8D}">
      <dgm:prSet/>
      <dgm:spPr/>
      <dgm:t>
        <a:bodyPr/>
        <a:lstStyle/>
        <a:p>
          <a:r>
            <a:rPr lang="en-HK" dirty="0"/>
            <a:t>Uniform distribution</a:t>
          </a:r>
          <a:endParaRPr lang="en-US" dirty="0"/>
        </a:p>
      </dgm:t>
    </dgm:pt>
    <dgm:pt modelId="{879AD8D4-834E-40DA-99A4-B0B2B00EC9B4}" type="parTrans" cxnId="{6F43331C-4110-4B62-BB18-AF70FB53180F}">
      <dgm:prSet/>
      <dgm:spPr/>
      <dgm:t>
        <a:bodyPr/>
        <a:lstStyle/>
        <a:p>
          <a:endParaRPr lang="en-HK"/>
        </a:p>
      </dgm:t>
    </dgm:pt>
    <dgm:pt modelId="{23B1AE96-384D-4A88-A6E9-C95C2E71A54C}" type="sibTrans" cxnId="{6F43331C-4110-4B62-BB18-AF70FB53180F}">
      <dgm:prSet/>
      <dgm:spPr/>
      <dgm:t>
        <a:bodyPr/>
        <a:lstStyle/>
        <a:p>
          <a:endParaRPr lang="en-HK"/>
        </a:p>
      </dgm:t>
    </dgm:pt>
    <dgm:pt modelId="{88A5FC3A-43BF-4918-8881-344535403495}">
      <dgm:prSet/>
      <dgm:spPr/>
      <dgm:t>
        <a:bodyPr/>
        <a:lstStyle/>
        <a:p>
          <a:r>
            <a:rPr lang="en-US"/>
            <a:t>Total probability rule</a:t>
          </a:r>
          <a:endParaRPr lang="en-US" dirty="0"/>
        </a:p>
      </dgm:t>
    </dgm:pt>
    <dgm:pt modelId="{2973C5FF-AD78-4F22-88EF-206A88FA4DB3}" type="parTrans" cxnId="{8E01B373-8198-4C21-9E2E-B0E3045F25F5}">
      <dgm:prSet/>
      <dgm:spPr/>
      <dgm:t>
        <a:bodyPr/>
        <a:lstStyle/>
        <a:p>
          <a:endParaRPr lang="en-HK"/>
        </a:p>
      </dgm:t>
    </dgm:pt>
    <dgm:pt modelId="{0A91B6D1-DB69-4D65-AC5A-3E84D37D4126}" type="sibTrans" cxnId="{8E01B373-8198-4C21-9E2E-B0E3045F25F5}">
      <dgm:prSet/>
      <dgm:spPr/>
      <dgm:t>
        <a:bodyPr/>
        <a:lstStyle/>
        <a:p>
          <a:endParaRPr lang="en-HK"/>
        </a:p>
      </dgm:t>
    </dgm:pt>
    <dgm:pt modelId="{DF0E2A88-17F0-40E9-85C7-30F7BF38FC3D}">
      <dgm:prSet/>
      <dgm:spPr/>
      <dgm:t>
        <a:bodyPr/>
        <a:lstStyle/>
        <a:p>
          <a:r>
            <a:rPr lang="en-HK" dirty="0"/>
            <a:t>Normal distribution</a:t>
          </a:r>
          <a:endParaRPr lang="en-US" dirty="0"/>
        </a:p>
      </dgm:t>
    </dgm:pt>
    <dgm:pt modelId="{ABBC435A-F245-4F08-9B7F-12C59228CA19}" type="parTrans" cxnId="{107CDAD3-B5CC-46AB-A7DA-2F1E28C4D2EE}">
      <dgm:prSet/>
      <dgm:spPr/>
      <dgm:t>
        <a:bodyPr/>
        <a:lstStyle/>
        <a:p>
          <a:endParaRPr lang="en-HK"/>
        </a:p>
      </dgm:t>
    </dgm:pt>
    <dgm:pt modelId="{550F71B6-DF3F-4F96-8B0F-0CB17D6CD469}" type="sibTrans" cxnId="{107CDAD3-B5CC-46AB-A7DA-2F1E28C4D2EE}">
      <dgm:prSet/>
      <dgm:spPr/>
      <dgm:t>
        <a:bodyPr/>
        <a:lstStyle/>
        <a:p>
          <a:endParaRPr lang="en-HK"/>
        </a:p>
      </dgm:t>
    </dgm:pt>
    <dgm:pt modelId="{A29D3543-33EA-48E4-B413-8E9FCCAD66C6}">
      <dgm:prSet/>
      <dgm:spPr/>
      <dgm:t>
        <a:bodyPr/>
        <a:lstStyle/>
        <a:p>
          <a:r>
            <a:rPr lang="en-HK" dirty="0"/>
            <a:t>Standardization</a:t>
          </a:r>
          <a:endParaRPr lang="en-US" dirty="0"/>
        </a:p>
      </dgm:t>
    </dgm:pt>
    <dgm:pt modelId="{621F52F2-15BB-4D44-A199-1C86D4971528}" type="parTrans" cxnId="{C6884B85-9217-41FA-B6ED-B72EE4E2A749}">
      <dgm:prSet/>
      <dgm:spPr/>
      <dgm:t>
        <a:bodyPr/>
        <a:lstStyle/>
        <a:p>
          <a:endParaRPr lang="en-HK"/>
        </a:p>
      </dgm:t>
    </dgm:pt>
    <dgm:pt modelId="{0DAC40B0-E2A5-43BE-B6CB-CDDDF0F5388E}" type="sibTrans" cxnId="{C6884B85-9217-41FA-B6ED-B72EE4E2A749}">
      <dgm:prSet/>
      <dgm:spPr/>
      <dgm:t>
        <a:bodyPr/>
        <a:lstStyle/>
        <a:p>
          <a:endParaRPr lang="en-HK"/>
        </a:p>
      </dgm:t>
    </dgm:pt>
    <dgm:pt modelId="{1C06EBA7-BA81-4443-882F-9CD67AB7F88E}">
      <dgm:prSet/>
      <dgm:spPr/>
      <dgm:t>
        <a:bodyPr/>
        <a:lstStyle/>
        <a:p>
          <a:r>
            <a:rPr lang="en-US" dirty="0"/>
            <a:t>Normal probability table</a:t>
          </a:r>
        </a:p>
      </dgm:t>
    </dgm:pt>
    <dgm:pt modelId="{A17053FE-E409-4E68-9ADE-C452E7970052}" type="parTrans" cxnId="{853D9C52-EAA5-4748-B311-54F604E5D1C3}">
      <dgm:prSet/>
      <dgm:spPr/>
      <dgm:t>
        <a:bodyPr/>
        <a:lstStyle/>
        <a:p>
          <a:endParaRPr lang="en-HK"/>
        </a:p>
      </dgm:t>
    </dgm:pt>
    <dgm:pt modelId="{65DE6688-F28E-4FE3-AB30-5AFBFB963138}" type="sibTrans" cxnId="{853D9C52-EAA5-4748-B311-54F604E5D1C3}">
      <dgm:prSet/>
      <dgm:spPr/>
      <dgm:t>
        <a:bodyPr/>
        <a:lstStyle/>
        <a:p>
          <a:endParaRPr lang="en-HK"/>
        </a:p>
      </dgm:t>
    </dgm:pt>
    <dgm:pt modelId="{9F6839EA-B4EA-4415-88C9-22B74FC9EC99}">
      <dgm:prSet/>
      <dgm:spPr/>
      <dgm:t>
        <a:bodyPr/>
        <a:lstStyle/>
        <a:p>
          <a:r>
            <a:rPr lang="en-HK" dirty="0"/>
            <a:t>Normal approximation to binomial</a:t>
          </a:r>
          <a:endParaRPr lang="en-US" dirty="0"/>
        </a:p>
      </dgm:t>
    </dgm:pt>
    <dgm:pt modelId="{CBEE21C5-325A-45FB-884F-A0B292E9413C}" type="parTrans" cxnId="{EFA2CB77-1FF8-4047-9E0D-6D9C6B3B130D}">
      <dgm:prSet/>
      <dgm:spPr/>
      <dgm:t>
        <a:bodyPr/>
        <a:lstStyle/>
        <a:p>
          <a:endParaRPr lang="en-HK"/>
        </a:p>
      </dgm:t>
    </dgm:pt>
    <dgm:pt modelId="{2B81E56B-1751-4F29-A238-DC9A06FE57A8}" type="sibTrans" cxnId="{EFA2CB77-1FF8-4047-9E0D-6D9C6B3B130D}">
      <dgm:prSet/>
      <dgm:spPr/>
      <dgm:t>
        <a:bodyPr/>
        <a:lstStyle/>
        <a:p>
          <a:endParaRPr lang="en-HK"/>
        </a:p>
      </dgm:t>
    </dgm:pt>
    <dgm:pt modelId="{A7C9D9AB-B3E5-45BC-BA59-20C3451B2F8C}">
      <dgm:prSet/>
      <dgm:spPr/>
      <dgm:t>
        <a:bodyPr/>
        <a:lstStyle/>
        <a:p>
          <a:r>
            <a:rPr lang="en-HK" dirty="0"/>
            <a:t>Normal approximation to </a:t>
          </a:r>
          <a:r>
            <a:rPr lang="en-HK" dirty="0" err="1"/>
            <a:t>poisson</a:t>
          </a:r>
          <a:endParaRPr lang="en-US" dirty="0"/>
        </a:p>
      </dgm:t>
    </dgm:pt>
    <dgm:pt modelId="{A0586F6B-620F-4133-9D7C-91D26E9AC337}" type="parTrans" cxnId="{1F8D643F-FA42-41B4-B89C-A88E9D9E8D30}">
      <dgm:prSet/>
      <dgm:spPr/>
      <dgm:t>
        <a:bodyPr/>
        <a:lstStyle/>
        <a:p>
          <a:endParaRPr lang="en-HK"/>
        </a:p>
      </dgm:t>
    </dgm:pt>
    <dgm:pt modelId="{93469C1D-CE0D-4D93-BD2A-FD3CF474239A}" type="sibTrans" cxnId="{1F8D643F-FA42-41B4-B89C-A88E9D9E8D30}">
      <dgm:prSet/>
      <dgm:spPr/>
      <dgm:t>
        <a:bodyPr/>
        <a:lstStyle/>
        <a:p>
          <a:endParaRPr lang="en-HK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4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4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4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4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</dgm:ptLst>
  <dgm:cxnLst>
    <dgm:cxn modelId="{20DA8A01-E704-4101-945D-3943214BC7DC}" srcId="{8159643A-818D-4545-AFE5-29FC064B1AAA}" destId="{94E4A4E2-B8B9-4A7B-AD1E-EC5D1046F319}" srcOrd="0" destOrd="0" parTransId="{5357E86D-B6A0-427A-9C08-6FB534ABD126}" sibTransId="{B961747A-DC56-4DCF-AA7C-EA82271308BF}"/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6FFC5E07-AC7A-4348-8B4B-C53326F9B9B6}" srcId="{F9EDF0EA-3368-4D86-A5C8-514D99D516AC}" destId="{DD2447A2-5480-486D-A9DE-6CE3BB14D218}" srcOrd="0" destOrd="0" parTransId="{408E0971-65D6-4C98-BEE8-0FC32648E857}" sibTransId="{7455F156-BF96-4400-9761-78A1417CF14A}"/>
    <dgm:cxn modelId="{91996D07-F133-412A-8790-DA278FE6B5DA}" type="presOf" srcId="{A29D3543-33EA-48E4-B413-8E9FCCAD66C6}" destId="{26E75E88-EED9-45B9-B2E1-7CF90983F84F}" srcOrd="0" destOrd="6" presId="urn:microsoft.com/office/officeart/2016/7/layout/AccentHomeChevronProcess"/>
    <dgm:cxn modelId="{90EE4F08-EC96-4DAF-A943-04F3C3FB5AC3}" type="presOf" srcId="{9F6839EA-B4EA-4415-88C9-22B74FC9EC99}" destId="{26E75E88-EED9-45B9-B2E1-7CF90983F84F}" srcOrd="0" destOrd="8" presId="urn:microsoft.com/office/officeart/2016/7/layout/AccentHomeChevronProcess"/>
    <dgm:cxn modelId="{F807770B-8683-4BD3-9A16-393F5183F343}" type="presOf" srcId="{1440F6A2-E5A3-4317-AADD-2781DA9BA041}" destId="{690A1E60-14A3-48E2-969A-2D37B614EB37}" srcOrd="0" destOrd="2" presId="urn:microsoft.com/office/officeart/2016/7/layout/AccentHomeChevronProcess"/>
    <dgm:cxn modelId="{06E73810-EFE6-49AC-BB8E-15C3739558B8}" type="presOf" srcId="{DF0E2A88-17F0-40E9-85C7-30F7BF38FC3D}" destId="{26E75E88-EED9-45B9-B2E1-7CF90983F84F}" srcOrd="0" destOrd="5" presId="urn:microsoft.com/office/officeart/2016/7/layout/AccentHomeChevronProcess"/>
    <dgm:cxn modelId="{BDEDEC16-EC7A-4E8B-8842-9CB34B35C4CD}" srcId="{975D6A10-F164-4D68-B399-C1DE631CBDA9}" destId="{AD19AB57-C255-433B-B407-9145124AEBAC}" srcOrd="0" destOrd="0" parTransId="{52C37979-C326-4B27-8565-8D6AEFCE7A3F}" sibTransId="{FB3A1FF5-AD1A-4F75-A24F-5CA5E6FEC5B1}"/>
    <dgm:cxn modelId="{FF56FB16-D763-4860-85FC-E9263CD3D47F}" srcId="{38F37438-63DE-43F7-8827-D9D22000C2E6}" destId="{D30DD6A8-CABE-4F15-A001-3C1CCBB500BB}" srcOrd="0" destOrd="0" parTransId="{FBE50B61-AE8C-47ED-8393-87B3205408F2}" sibTransId="{A707A54A-C6B0-42C1-BC20-2559BCDC402F}"/>
    <dgm:cxn modelId="{6F43331C-4110-4B62-BB18-AF70FB53180F}" srcId="{D59A6E49-80F2-47F2-A3F1-A7D3C1042B7A}" destId="{3482EA1D-8229-44FA-ABBC-B410069A9A8D}" srcOrd="1" destOrd="0" parTransId="{879AD8D4-834E-40DA-99A4-B0B2B00EC9B4}" sibTransId="{23B1AE96-384D-4A88-A6E9-C95C2E71A54C}"/>
    <dgm:cxn modelId="{D963841C-36D2-40FD-9CE1-D697B36168B7}" type="presOf" srcId="{AF06CF85-3FE1-43F5-9886-06662558FEBF}" destId="{76F87B8F-7B70-4B8F-BD86-BC83CD9F0297}" srcOrd="0" destOrd="5" presId="urn:microsoft.com/office/officeart/2016/7/layout/AccentHomeChevronProcess"/>
    <dgm:cxn modelId="{6876A61C-C0F6-46E9-90A7-9A2E162F0392}" type="presOf" srcId="{975D6A10-F164-4D68-B399-C1DE631CBDA9}" destId="{499DECC5-47AF-4CB1-BCD3-F288444FFD05}" srcOrd="0" destOrd="5" presId="urn:microsoft.com/office/officeart/2016/7/layout/AccentHomeChevronProcess"/>
    <dgm:cxn modelId="{7B76A11F-64D9-42C0-8218-53171AF97254}" type="presOf" srcId="{3DD2D59B-8268-4C7D-B9D7-242EF3DC4248}" destId="{26E75E88-EED9-45B9-B2E1-7CF90983F84F}" srcOrd="0" destOrd="3" presId="urn:microsoft.com/office/officeart/2016/7/layout/AccentHomeChevronProcess"/>
    <dgm:cxn modelId="{EAC14023-0DD3-4992-8D75-379B6AC788BD}" srcId="{509ADA3B-D89C-465A-B754-580E3AB2B06B}" destId="{84681E49-EC5D-4403-81B9-64C532ACC591}" srcOrd="0" destOrd="0" parTransId="{6DAF54F3-A360-488B-A595-4C9899A63562}" sibTransId="{3A6C0C3A-75E4-4235-8A6C-BC5F16BA670B}"/>
    <dgm:cxn modelId="{A9217D23-E860-47C5-A114-C3D567B0E730}" type="presOf" srcId="{CA63F719-DFCE-4571-A4A0-93BC07BD92A8}" destId="{690A1E60-14A3-48E2-969A-2D37B614EB37}" srcOrd="0" destOrd="4" presId="urn:microsoft.com/office/officeart/2016/7/layout/AccentHomeChevronProcess"/>
    <dgm:cxn modelId="{5F99A526-7974-4479-85F6-B43E29A69762}" type="presOf" srcId="{CBE7600B-44B4-407D-BFB4-B66C5B9D16D3}" destId="{690A1E60-14A3-48E2-969A-2D37B614EB37}" srcOrd="0" destOrd="3" presId="urn:microsoft.com/office/officeart/2016/7/layout/AccentHomeChevronProcess"/>
    <dgm:cxn modelId="{A103192C-34C5-44AD-97D5-58F7A7F900DD}" type="presOf" srcId="{A7C9D9AB-B3E5-45BC-BA59-20C3451B2F8C}" destId="{26E75E88-EED9-45B9-B2E1-7CF90983F84F}" srcOrd="0" destOrd="9" presId="urn:microsoft.com/office/officeart/2016/7/layout/AccentHomeChevronProcess"/>
    <dgm:cxn modelId="{5674DB32-52A8-4AD6-91A2-851D4F5D774E}" srcId="{8159643A-818D-4545-AFE5-29FC064B1AAA}" destId="{A5F3A565-F1A9-4263-BA1F-374C68AB041C}" srcOrd="1" destOrd="0" parTransId="{BC9CEAF5-0740-4D16-9B53-CFBE32998C15}" sibTransId="{E138BD27-CD5F-4B72-9EE7-AFCFDA324151}"/>
    <dgm:cxn modelId="{8AD90934-2136-4B97-954E-1125BBEC3AE3}" srcId="{CBE7600B-44B4-407D-BFB4-B66C5B9D16D3}" destId="{CA63F719-DFCE-4571-A4A0-93BC07BD92A8}" srcOrd="0" destOrd="0" parTransId="{4CD4B680-89EF-42B9-A864-BC90EEDBA60C}" sibTransId="{AEF55812-11ED-4D49-8954-823F26EE2EB7}"/>
    <dgm:cxn modelId="{1D44FF34-1F35-4465-933F-23B73559F72E}" type="presOf" srcId="{595F702E-736B-4D69-B831-D990ECC02C06}" destId="{690A1E60-14A3-48E2-969A-2D37B614EB37}" srcOrd="0" destOrd="5" presId="urn:microsoft.com/office/officeart/2016/7/layout/AccentHomeChevronProcess"/>
    <dgm:cxn modelId="{DC6DBE3E-A264-43A0-960D-1B60BA6EF12E}" srcId="{CBE7600B-44B4-407D-BFB4-B66C5B9D16D3}" destId="{595F702E-736B-4D69-B831-D990ECC02C06}" srcOrd="1" destOrd="0" parTransId="{3DC0E290-4302-4D5F-868C-E3B6ADFB1BA9}" sibTransId="{2D059D93-1CFE-45E0-87E3-A4DFAF365D12}"/>
    <dgm:cxn modelId="{1F8D643F-FA42-41B4-B89C-A88E9D9E8D30}" srcId="{DF0E2A88-17F0-40E9-85C7-30F7BF38FC3D}" destId="{A7C9D9AB-B3E5-45BC-BA59-20C3451B2F8C}" srcOrd="3" destOrd="0" parTransId="{A0586F6B-620F-4133-9D7C-91D26E9AC337}" sibTransId="{93469C1D-CE0D-4D93-BD2A-FD3CF474239A}"/>
    <dgm:cxn modelId="{B523835B-EB2A-44A9-8B37-7F73F381F053}" srcId="{11173297-B697-4A11-9EAC-E45317C547A3}" destId="{F9EDF0EA-3368-4D86-A5C8-514D99D516AC}" srcOrd="0" destOrd="0" parTransId="{F0D74D86-4772-41B2-AFB0-302F6C4E8679}" sibTransId="{1E97E82F-4702-4DDC-A649-C46557B063E0}"/>
    <dgm:cxn modelId="{18E97F61-250E-4573-90F8-1EA6303FD4C7}" type="presOf" srcId="{F082E7B3-6F50-4E83-8324-98C1570BEA3D}" destId="{690A1E60-14A3-48E2-969A-2D37B614EB37}" srcOrd="0" destOrd="8" presId="urn:microsoft.com/office/officeart/2016/7/layout/AccentHomeChevronProcess"/>
    <dgm:cxn modelId="{5CDDC061-DE9A-4BEC-A0B8-A23FFF27279A}" type="presOf" srcId="{76A39370-3FD6-4B7C-9B7B-4C0D626A6003}" destId="{499DECC5-47AF-4CB1-BCD3-F288444FFD05}" srcOrd="0" destOrd="3" presId="urn:microsoft.com/office/officeart/2016/7/layout/AccentHomeChevronProcess"/>
    <dgm:cxn modelId="{8D431043-8776-406E-96B6-A1D300C7035B}" srcId="{A5F3A565-F1A9-4263-BA1F-374C68AB041C}" destId="{AF06CF85-3FE1-43F5-9886-06662558FEBF}" srcOrd="1" destOrd="0" parTransId="{90A825B9-E77B-44FA-A953-C04EC8C9B171}" sibTransId="{FD6E555D-B5B1-4168-B547-CBEBAAA83FB0}"/>
    <dgm:cxn modelId="{8B5A8F43-92C2-4BF0-AF27-195274F172F3}" srcId="{509ADA3B-D89C-465A-B754-580E3AB2B06B}" destId="{1440F6A2-E5A3-4317-AADD-2781DA9BA041}" srcOrd="1" destOrd="0" parTransId="{E8EC54A3-858E-4957-BEEC-834077C6800F}" sibTransId="{C0A41375-66ED-4241-80EF-C86BA7BC62C8}"/>
    <dgm:cxn modelId="{9AE13965-EE77-4A0B-97C5-3AE7E57FD0E4}" type="presOf" srcId="{03303362-563A-4E53-8E54-D5C0C8710246}" destId="{499DECC5-47AF-4CB1-BCD3-F288444FFD05}" srcOrd="0" destOrd="2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784BE26B-253A-426C-850A-2A0EF58D2FDC}" type="presOf" srcId="{88A5FC3A-43BF-4918-8881-344535403495}" destId="{26E75E88-EED9-45B9-B2E1-7CF90983F84F}" srcOrd="0" destOrd="2" presId="urn:microsoft.com/office/officeart/2016/7/layout/AccentHomeChevronProcess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E447C271-E46A-44D9-B597-05C5C80667AB}" srcId="{59A0B26A-2973-451B-9ADA-6468D9C1A82E}" destId="{38F37438-63DE-43F7-8827-D9D22000C2E6}" srcOrd="2" destOrd="0" parTransId="{3AE4F629-934E-4DE1-A3CE-A1A8AD575EBD}" sibTransId="{390D0DC0-19F8-46AC-9444-03F4C0855AB0}"/>
    <dgm:cxn modelId="{7C3ECF51-E5F0-4638-B707-2A7453C17166}" srcId="{59A0B26A-2973-451B-9ADA-6468D9C1A82E}" destId="{509ADA3B-D89C-465A-B754-580E3AB2B06B}" srcOrd="0" destOrd="0" parTransId="{6CEFA81C-08E6-4D4E-9AAD-8B967C58CB03}" sibTransId="{7AE0DF58-2ED6-4687-A65F-63470837EAFF}"/>
    <dgm:cxn modelId="{853D9C52-EAA5-4748-B311-54F604E5D1C3}" srcId="{DF0E2A88-17F0-40E9-85C7-30F7BF38FC3D}" destId="{1C06EBA7-BA81-4443-882F-9CD67AB7F88E}" srcOrd="1" destOrd="0" parTransId="{A17053FE-E409-4E68-9ADE-C452E7970052}" sibTransId="{65DE6688-F28E-4FE3-AB30-5AFBFB963138}"/>
    <dgm:cxn modelId="{8E01B373-8198-4C21-9E2E-B0E3045F25F5}" srcId="{B37999E7-C394-42CA-9788-025667B2F148}" destId="{88A5FC3A-43BF-4918-8881-344535403495}" srcOrd="1" destOrd="0" parTransId="{2973C5FF-AD78-4F22-88EF-206A88FA4DB3}" sibTransId="{0A91B6D1-DB69-4D65-AC5A-3E84D37D4126}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5F37A275-4B5E-4C11-8F44-16ED0AB99EC6}" type="presOf" srcId="{3482EA1D-8229-44FA-ABBC-B410069A9A8D}" destId="{26E75E88-EED9-45B9-B2E1-7CF90983F84F}" srcOrd="0" destOrd="4" presId="urn:microsoft.com/office/officeart/2016/7/layout/AccentHomeChevronProcess"/>
    <dgm:cxn modelId="{C2EDFF55-F135-4D76-BE10-8035609A3A91}" srcId="{F9EDF0EA-3368-4D86-A5C8-514D99D516AC}" destId="{03303362-563A-4E53-8E54-D5C0C8710246}" srcOrd="1" destOrd="0" parTransId="{CFC79B27-08D1-45DD-A951-CDA0540E4628}" sibTransId="{23DDC3B3-413F-4867-81DF-6E0390B6C938}"/>
    <dgm:cxn modelId="{EFA2CB77-1FF8-4047-9E0D-6D9C6B3B130D}" srcId="{DF0E2A88-17F0-40E9-85C7-30F7BF38FC3D}" destId="{9F6839EA-B4EA-4415-88C9-22B74FC9EC99}" srcOrd="2" destOrd="0" parTransId="{CBEE21C5-325A-45FB-884F-A0B292E9413C}" sibTransId="{2B81E56B-1751-4F29-A238-DC9A06FE57A8}"/>
    <dgm:cxn modelId="{D0977659-1042-4864-AE81-91FD3CCA911E}" srcId="{F9EDF0EA-3368-4D86-A5C8-514D99D516AC}" destId="{76A39370-3FD6-4B7C-9B7B-4C0D626A6003}" srcOrd="2" destOrd="0" parTransId="{8B471BD8-A7FC-4A0B-8391-5A02F856780F}" sibTransId="{6B224839-2BC6-41ED-9D1E-ACA7672BF696}"/>
    <dgm:cxn modelId="{4ECEF259-D348-46FD-A141-EE2905288B24}" type="presOf" srcId="{96688CE3-3B6D-400C-99F3-4A1D9CE1B6C0}" destId="{76F87B8F-7B70-4B8F-BD86-BC83CD9F0297}" srcOrd="0" destOrd="4" presId="urn:microsoft.com/office/officeart/2016/7/layout/AccentHomeChevronProcess"/>
    <dgm:cxn modelId="{BF251B7A-4136-4C78-9CC5-A3E22122C2DC}" srcId="{11173297-B697-4A11-9EAC-E45317C547A3}" destId="{975D6A10-F164-4D68-B399-C1DE631CBDA9}" srcOrd="2" destOrd="0" parTransId="{B290C863-1251-493F-85A1-273DACD8D208}" sibTransId="{C6F97853-78D3-4A21-8AD9-9B2EB6954C56}"/>
    <dgm:cxn modelId="{6EECF77C-6CCA-4EB9-8E10-94BA3A69FBD8}" type="presOf" srcId="{DD2447A2-5480-486D-A9DE-6CE3BB14D218}" destId="{499DECC5-47AF-4CB1-BCD3-F288444FFD05}" srcOrd="0" destOrd="1" presId="urn:microsoft.com/office/officeart/2016/7/layout/AccentHomeChevronProcess"/>
    <dgm:cxn modelId="{BA40FD80-4267-45B9-BB50-BDEE02A48ADB}" type="presOf" srcId="{38F37438-63DE-43F7-8827-D9D22000C2E6}" destId="{690A1E60-14A3-48E2-969A-2D37B614EB37}" srcOrd="0" destOrd="6" presId="urn:microsoft.com/office/officeart/2016/7/layout/AccentHomeChevronProcess"/>
    <dgm:cxn modelId="{32747E82-39F1-4CCA-807B-25B287641872}" srcId="{11173297-B697-4A11-9EAC-E45317C547A3}" destId="{022BCA11-43A0-4ABA-B3C1-CF2B73B3BEB2}" srcOrd="1" destOrd="0" parTransId="{6ADF4D3F-A343-429E-A342-091BD15D1152}" sibTransId="{3ED5D277-00DF-433F-92B0-5A39DB0D6B20}"/>
    <dgm:cxn modelId="{B8CF5183-20C3-4054-9A6B-6738D1FDFE4F}" type="presOf" srcId="{1C06EBA7-BA81-4443-882F-9CD67AB7F88E}" destId="{26E75E88-EED9-45B9-B2E1-7CF90983F84F}" srcOrd="0" destOrd="7" presId="urn:microsoft.com/office/officeart/2016/7/layout/AccentHomeChevronProcess"/>
    <dgm:cxn modelId="{C6884B85-9217-41FA-B6ED-B72EE4E2A749}" srcId="{DF0E2A88-17F0-40E9-85C7-30F7BF38FC3D}" destId="{A29D3543-33EA-48E4-B413-8E9FCCAD66C6}" srcOrd="0" destOrd="0" parTransId="{621F52F2-15BB-4D44-A199-1C86D4971528}" sibTransId="{0DAC40B0-E2A5-43BE-B6CB-CDDDF0F5388E}"/>
    <dgm:cxn modelId="{BB331587-E8E0-4EB4-A73E-6C4FBC78406B}" type="presOf" srcId="{A5F3A565-F1A9-4263-BA1F-374C68AB041C}" destId="{76F87B8F-7B70-4B8F-BD86-BC83CD9F0297}" srcOrd="0" destOrd="3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F674628A-2A79-46E6-B3BE-848F1A11F2B0}" type="presOf" srcId="{94E4A4E2-B8B9-4A7B-AD1E-EC5D1046F319}" destId="{76F87B8F-7B70-4B8F-BD86-BC83CD9F0297}" srcOrd="0" destOrd="0" presId="urn:microsoft.com/office/officeart/2016/7/layout/AccentHomeChevronProcess"/>
    <dgm:cxn modelId="{F39B1598-6D11-4C60-9CDA-90FEC916A206}" type="presOf" srcId="{022BCA11-43A0-4ABA-B3C1-CF2B73B3BEB2}" destId="{499DECC5-47AF-4CB1-BCD3-F288444FFD05}" srcOrd="0" destOrd="4" presId="urn:microsoft.com/office/officeart/2016/7/layout/AccentHomeChevronProcess"/>
    <dgm:cxn modelId="{CF77FF9B-BB11-43FF-AE06-615B74B80DB3}" type="presOf" srcId="{D30DD6A8-CABE-4F15-A001-3C1CCBB500BB}" destId="{690A1E60-14A3-48E2-969A-2D37B614EB37}" srcOrd="0" destOrd="7" presId="urn:microsoft.com/office/officeart/2016/7/layout/AccentHomeChevronProcess"/>
    <dgm:cxn modelId="{6F23849D-2401-47DA-95C9-6F12E5E09038}" srcId="{59A0B26A-2973-451B-9ADA-6468D9C1A82E}" destId="{CBE7600B-44B4-407D-BFB4-B66C5B9D16D3}" srcOrd="1" destOrd="0" parTransId="{9852B527-E167-44F6-A920-62A574D87458}" sibTransId="{F9F05283-A4C1-4062-8CE7-99DBE8923101}"/>
    <dgm:cxn modelId="{F634EEAD-1168-4415-A368-E74F41C6DEA0}" type="presOf" srcId="{509ADA3B-D89C-465A-B754-580E3AB2B06B}" destId="{690A1E60-14A3-48E2-969A-2D37B614EB37}" srcOrd="0" destOrd="0" presId="urn:microsoft.com/office/officeart/2016/7/layout/AccentHomeChevronProcess"/>
    <dgm:cxn modelId="{4DC369AF-B3DB-4B57-8170-C46A4D5DBD64}" srcId="{38F37438-63DE-43F7-8827-D9D22000C2E6}" destId="{F082E7B3-6F50-4E83-8324-98C1570BEA3D}" srcOrd="1" destOrd="0" parTransId="{25AA51B5-A0D8-4F12-884E-4CC111DE9620}" sibTransId="{2E1BC1CA-B653-40C7-8B7E-68E501A30E42}"/>
    <dgm:cxn modelId="{543ED6AF-20CA-470E-88F1-00BD3B174F48}" srcId="{B37999E7-C394-42CA-9788-025667B2F148}" destId="{97AD9681-AAB4-4BB9-9B58-D5453348357C}" srcOrd="0" destOrd="0" parTransId="{AC7219C6-BAF7-476C-8ED7-B3AC24A8C6D0}" sibTransId="{5512BCA2-7397-4A57-BAA4-C129F8E3064B}"/>
    <dgm:cxn modelId="{7D66FDB5-10DB-4615-BD6A-ADE8D5D5D777}" type="presOf" srcId="{1552E385-D5A5-484F-BE93-CA19E0B4F0B3}" destId="{76F87B8F-7B70-4B8F-BD86-BC83CD9F0297}" srcOrd="0" destOrd="8" presId="urn:microsoft.com/office/officeart/2016/7/layout/AccentHomeChevronProcess"/>
    <dgm:cxn modelId="{5CBB77B6-FFAA-43DC-8022-CF7EF1C3E049}" srcId="{94E4A4E2-B8B9-4A7B-AD1E-EC5D1046F319}" destId="{B6AC1D58-FBEC-4C22-9DB3-47FBB2725C63}" srcOrd="0" destOrd="0" parTransId="{C6A11BEC-631C-4DF0-B974-8574DFF5824C}" sibTransId="{09112046-427A-4C35-9DE7-257044BE942F}"/>
    <dgm:cxn modelId="{C8C71EBE-40F9-43DD-B93E-D09718BD2322}" srcId="{A5F3A565-F1A9-4263-BA1F-374C68AB041C}" destId="{1552E385-D5A5-484F-BE93-CA19E0B4F0B3}" srcOrd="4" destOrd="0" parTransId="{ECA9B0A3-D3F9-4744-A188-D22249A230F6}" sibTransId="{AEC6E08D-3127-4BCA-8263-D06EAFABD8E2}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331141D3-C042-4291-941B-847BB85BA00A}" type="presOf" srcId="{B6AC1D58-FBEC-4C22-9DB3-47FBB2725C63}" destId="{76F87B8F-7B70-4B8F-BD86-BC83CD9F0297}" srcOrd="0" destOrd="1" presId="urn:microsoft.com/office/officeart/2016/7/layout/AccentHomeChevronProcess"/>
    <dgm:cxn modelId="{0B1F81D3-4941-4357-91BA-CB425A567492}" type="presOf" srcId="{8456860B-0B1E-48B8-BD6B-912FC172D927}" destId="{76F87B8F-7B70-4B8F-BD86-BC83CD9F0297}" srcOrd="0" destOrd="6" presId="urn:microsoft.com/office/officeart/2016/7/layout/AccentHomeChevronProcess"/>
    <dgm:cxn modelId="{107CDAD3-B5CC-46AB-A7DA-2F1E28C4D2EE}" srcId="{D59A6E49-80F2-47F2-A3F1-A7D3C1042B7A}" destId="{DF0E2A88-17F0-40E9-85C7-30F7BF38FC3D}" srcOrd="2" destOrd="0" parTransId="{ABBC435A-F245-4F08-9B7F-12C59228CA19}" sibTransId="{550F71B6-DF3F-4F96-8B0F-0CB17D6CD469}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B79A6ED7-0967-472D-8BD9-81B728600E83}" srcId="{B37999E7-C394-42CA-9788-025667B2F148}" destId="{3DD2D59B-8268-4C7D-B9D7-242EF3DC4248}" srcOrd="2" destOrd="0" parTransId="{AE85E09B-E898-4AAD-81DF-60DF926286E6}" sibTransId="{36B2B9F3-941D-4D0E-9ED0-177CC192F15B}"/>
    <dgm:cxn modelId="{45DF32DA-2489-40A2-810A-C1238D240240}" srcId="{A5F3A565-F1A9-4263-BA1F-374C68AB041C}" destId="{8456860B-0B1E-48B8-BD6B-912FC172D927}" srcOrd="2" destOrd="0" parTransId="{579DE0C9-0C68-48D7-9780-A67E38D94BEA}" sibTransId="{2DDDA65B-35CD-4DB1-86B8-88B19076B4FA}"/>
    <dgm:cxn modelId="{F6DD7BDB-2D23-40AC-95BC-8F3D678D2FA5}" type="presOf" srcId="{0BC8CDA7-7335-4759-875E-A78F920BF0A9}" destId="{76F87B8F-7B70-4B8F-BD86-BC83CD9F0297}" srcOrd="0" destOrd="2" presId="urn:microsoft.com/office/officeart/2016/7/layout/AccentHomeChevronProcess"/>
    <dgm:cxn modelId="{95A13FDC-7A3B-439A-A8CD-4539DE47C4F2}" type="presOf" srcId="{F9EDF0EA-3368-4D86-A5C8-514D99D516AC}" destId="{499DECC5-47AF-4CB1-BCD3-F288444FFD05}" srcOrd="0" destOrd="0" presId="urn:microsoft.com/office/officeart/2016/7/layout/AccentHomeChevronProcess"/>
    <dgm:cxn modelId="{27348BDF-4001-4580-9BB0-60587D4D2827}" type="presOf" srcId="{AD19AB57-C255-433B-B407-9145124AEBAC}" destId="{499DECC5-47AF-4CB1-BCD3-F288444FFD05}" srcOrd="0" destOrd="6" presId="urn:microsoft.com/office/officeart/2016/7/layout/AccentHomeChevronProcess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FD16D8E8-47FD-46C5-AB49-9A2D6A8C362D}" type="presOf" srcId="{97AD9681-AAB4-4BB9-9B58-D5453348357C}" destId="{26E75E88-EED9-45B9-B2E1-7CF90983F84F}" srcOrd="0" destOrd="1" presId="urn:microsoft.com/office/officeart/2016/7/layout/AccentHomeChevronProcess"/>
    <dgm:cxn modelId="{48C04FE9-C086-40FA-AB01-A01A00C68D91}" type="presOf" srcId="{84681E49-EC5D-4403-81B9-64C532ACC591}" destId="{690A1E60-14A3-48E2-969A-2D37B614EB37}" srcOrd="0" destOrd="1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4AC735F8-2033-41F9-BC56-E8D6EDAEA24D}" type="presOf" srcId="{016AA04E-06EE-408A-9F32-41CCC5A5E789}" destId="{76F87B8F-7B70-4B8F-BD86-BC83CD9F0297}" srcOrd="0" destOrd="7" presId="urn:microsoft.com/office/officeart/2016/7/layout/AccentHomeChevronProcess"/>
    <dgm:cxn modelId="{32E4C1FE-2069-4465-AD35-5DEE84FD3624}" srcId="{A5F3A565-F1A9-4263-BA1F-374C68AB041C}" destId="{016AA04E-06EE-408A-9F32-41CCC5A5E789}" srcOrd="3" destOrd="0" parTransId="{DACD9C6E-F200-4E21-B55D-2E127DB0F6F2}" sibTransId="{200F1B9D-E467-4A1E-B122-40333A919050}"/>
    <dgm:cxn modelId="{AB11CEFE-446F-42CE-AEB5-058A9CA55436}" srcId="{A5F3A565-F1A9-4263-BA1F-374C68AB041C}" destId="{96688CE3-3B6D-400C-99F3-4A1D9CE1B6C0}" srcOrd="0" destOrd="0" parTransId="{9CE6D086-CE85-4164-A75D-98D8F6CC4949}" sibTransId="{EB937C1B-B6C3-40EA-9FFD-4CC392A17EC4}"/>
    <dgm:cxn modelId="{02B4F9FF-F6E0-42CB-AD78-BC9D930881A7}" srcId="{94E4A4E2-B8B9-4A7B-AD1E-EC5D1046F319}" destId="{0BC8CDA7-7335-4759-875E-A78F920BF0A9}" srcOrd="1" destOrd="0" parTransId="{7096E883-3788-4CCB-9AFE-71361325CF64}" sibTransId="{603658CF-88D2-447A-8CA5-2DA8A1F3EF0D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Ch1 </a:t>
          </a:r>
          <a:r>
            <a:rPr lang="en-HK" dirty="0"/>
            <a:t>Descriptive Statistics</a:t>
          </a:r>
          <a:endParaRPr lang="en-US" dirty="0"/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Ch2 Probability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Probability theory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Ch3 </a:t>
          </a:r>
          <a:r>
            <a:rPr lang="en-HK" dirty="0"/>
            <a:t>Discrete Probability Distributions</a:t>
          </a:r>
          <a:endParaRPr lang="en-US" dirty="0"/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Ch4 </a:t>
          </a:r>
          <a:r>
            <a:rPr lang="en-HK" dirty="0"/>
            <a:t>Continuous Probability Distributions</a:t>
          </a:r>
          <a:endParaRPr lang="en-US" dirty="0"/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Continuous random variables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509ADA3B-D89C-465A-B754-580E3AB2B06B}">
      <dgm:prSet/>
      <dgm:spPr/>
      <dgm:t>
        <a:bodyPr/>
        <a:lstStyle/>
        <a:p>
          <a:r>
            <a:rPr lang="en-HK" dirty="0"/>
            <a:t>Central tendency</a:t>
          </a:r>
          <a:endParaRPr lang="en-US" dirty="0"/>
        </a:p>
      </dgm:t>
    </dgm:pt>
    <dgm:pt modelId="{6CEFA81C-08E6-4D4E-9AAD-8B967C58CB03}" type="parTrans" cxnId="{7C3ECF51-E5F0-4638-B707-2A7453C17166}">
      <dgm:prSet/>
      <dgm:spPr/>
      <dgm:t>
        <a:bodyPr/>
        <a:lstStyle/>
        <a:p>
          <a:endParaRPr lang="en-HK"/>
        </a:p>
      </dgm:t>
    </dgm:pt>
    <dgm:pt modelId="{7AE0DF58-2ED6-4687-A65F-63470837EAFF}" type="sibTrans" cxnId="{7C3ECF51-E5F0-4638-B707-2A7453C17166}">
      <dgm:prSet/>
      <dgm:spPr/>
      <dgm:t>
        <a:bodyPr/>
        <a:lstStyle/>
        <a:p>
          <a:endParaRPr lang="en-HK"/>
        </a:p>
      </dgm:t>
    </dgm:pt>
    <dgm:pt modelId="{F9EDF0EA-3368-4D86-A5C8-514D99D516AC}">
      <dgm:prSet/>
      <dgm:spPr/>
      <dgm:t>
        <a:bodyPr/>
        <a:lstStyle/>
        <a:p>
          <a:r>
            <a:rPr lang="en-HK" dirty="0"/>
            <a:t>Discrete random variables</a:t>
          </a:r>
          <a:endParaRPr lang="en-US" dirty="0"/>
        </a:p>
      </dgm:t>
    </dgm:pt>
    <dgm:pt modelId="{F0D74D86-4772-41B2-AFB0-302F6C4E8679}" type="parTrans" cxnId="{B523835B-EB2A-44A9-8B37-7F73F381F053}">
      <dgm:prSet/>
      <dgm:spPr/>
      <dgm:t>
        <a:bodyPr/>
        <a:lstStyle/>
        <a:p>
          <a:endParaRPr lang="en-HK"/>
        </a:p>
      </dgm:t>
    </dgm:pt>
    <dgm:pt modelId="{1E97E82F-4702-4DDC-A649-C46557B063E0}" type="sibTrans" cxnId="{B523835B-EB2A-44A9-8B37-7F73F381F053}">
      <dgm:prSet/>
      <dgm:spPr/>
      <dgm:t>
        <a:bodyPr/>
        <a:lstStyle/>
        <a:p>
          <a:endParaRPr lang="en-HK"/>
        </a:p>
      </dgm:t>
    </dgm:pt>
    <dgm:pt modelId="{84681E49-EC5D-4403-81B9-64C532ACC591}">
      <dgm:prSet/>
      <dgm:spPr/>
      <dgm:t>
        <a:bodyPr/>
        <a:lstStyle/>
        <a:p>
          <a:r>
            <a:rPr lang="en-US" b="1" dirty="0"/>
            <a:t>Mean</a:t>
          </a:r>
          <a:r>
            <a:rPr lang="en-US" b="0" dirty="0"/>
            <a:t>, mode, median</a:t>
          </a:r>
        </a:p>
      </dgm:t>
    </dgm:pt>
    <dgm:pt modelId="{6DAF54F3-A360-488B-A595-4C9899A63562}" type="parTrans" cxnId="{EAC14023-0DD3-4992-8D75-379B6AC788BD}">
      <dgm:prSet/>
      <dgm:spPr/>
      <dgm:t>
        <a:bodyPr/>
        <a:lstStyle/>
        <a:p>
          <a:endParaRPr lang="en-HK"/>
        </a:p>
      </dgm:t>
    </dgm:pt>
    <dgm:pt modelId="{3A6C0C3A-75E4-4235-8A6C-BC5F16BA670B}" type="sibTrans" cxnId="{EAC14023-0DD3-4992-8D75-379B6AC788BD}">
      <dgm:prSet/>
      <dgm:spPr/>
      <dgm:t>
        <a:bodyPr/>
        <a:lstStyle/>
        <a:p>
          <a:endParaRPr lang="en-HK"/>
        </a:p>
      </dgm:t>
    </dgm:pt>
    <dgm:pt modelId="{CBE7600B-44B4-407D-BFB4-B66C5B9D16D3}">
      <dgm:prSet/>
      <dgm:spPr/>
      <dgm:t>
        <a:bodyPr/>
        <a:lstStyle/>
        <a:p>
          <a:r>
            <a:rPr lang="en-HK" dirty="0"/>
            <a:t>Dispersion</a:t>
          </a:r>
          <a:endParaRPr lang="en-US" dirty="0"/>
        </a:p>
      </dgm:t>
    </dgm:pt>
    <dgm:pt modelId="{9852B527-E167-44F6-A920-62A574D87458}" type="parTrans" cxnId="{6F23849D-2401-47DA-95C9-6F12E5E09038}">
      <dgm:prSet/>
      <dgm:spPr/>
      <dgm:t>
        <a:bodyPr/>
        <a:lstStyle/>
        <a:p>
          <a:endParaRPr lang="en-HK"/>
        </a:p>
      </dgm:t>
    </dgm:pt>
    <dgm:pt modelId="{F9F05283-A4C1-4062-8CE7-99DBE8923101}" type="sibTrans" cxnId="{6F23849D-2401-47DA-95C9-6F12E5E09038}">
      <dgm:prSet/>
      <dgm:spPr/>
      <dgm:t>
        <a:bodyPr/>
        <a:lstStyle/>
        <a:p>
          <a:endParaRPr lang="en-HK"/>
        </a:p>
      </dgm:t>
    </dgm:pt>
    <dgm:pt modelId="{1440F6A2-E5A3-4317-AADD-2781DA9BA041}">
      <dgm:prSet/>
      <dgm:spPr/>
      <dgm:t>
        <a:bodyPr/>
        <a:lstStyle/>
        <a:p>
          <a:r>
            <a:rPr lang="en-US" b="0" dirty="0"/>
            <a:t>Quartile, percentile</a:t>
          </a:r>
        </a:p>
      </dgm:t>
    </dgm:pt>
    <dgm:pt modelId="{E8EC54A3-858E-4957-BEEC-834077C6800F}" type="parTrans" cxnId="{8B5A8F43-92C2-4BF0-AF27-195274F172F3}">
      <dgm:prSet/>
      <dgm:spPr/>
      <dgm:t>
        <a:bodyPr/>
        <a:lstStyle/>
        <a:p>
          <a:endParaRPr lang="en-HK"/>
        </a:p>
      </dgm:t>
    </dgm:pt>
    <dgm:pt modelId="{C0A41375-66ED-4241-80EF-C86BA7BC62C8}" type="sibTrans" cxnId="{8B5A8F43-92C2-4BF0-AF27-195274F172F3}">
      <dgm:prSet/>
      <dgm:spPr/>
      <dgm:t>
        <a:bodyPr/>
        <a:lstStyle/>
        <a:p>
          <a:endParaRPr lang="en-HK"/>
        </a:p>
      </dgm:t>
    </dgm:pt>
    <dgm:pt modelId="{CA63F719-DFCE-4571-A4A0-93BC07BD92A8}">
      <dgm:prSet/>
      <dgm:spPr/>
      <dgm:t>
        <a:bodyPr/>
        <a:lstStyle/>
        <a:p>
          <a:r>
            <a:rPr lang="en-US" b="1" dirty="0"/>
            <a:t>Variance, SD</a:t>
          </a:r>
        </a:p>
      </dgm:t>
    </dgm:pt>
    <dgm:pt modelId="{4CD4B680-89EF-42B9-A864-BC90EEDBA60C}" type="parTrans" cxnId="{8AD90934-2136-4B97-954E-1125BBEC3AE3}">
      <dgm:prSet/>
      <dgm:spPr/>
      <dgm:t>
        <a:bodyPr/>
        <a:lstStyle/>
        <a:p>
          <a:endParaRPr lang="en-HK"/>
        </a:p>
      </dgm:t>
    </dgm:pt>
    <dgm:pt modelId="{AEF55812-11ED-4D49-8954-823F26EE2EB7}" type="sibTrans" cxnId="{8AD90934-2136-4B97-954E-1125BBEC3AE3}">
      <dgm:prSet/>
      <dgm:spPr/>
      <dgm:t>
        <a:bodyPr/>
        <a:lstStyle/>
        <a:p>
          <a:endParaRPr lang="en-HK"/>
        </a:p>
      </dgm:t>
    </dgm:pt>
    <dgm:pt modelId="{595F702E-736B-4D69-B831-D990ECC02C06}">
      <dgm:prSet/>
      <dgm:spPr/>
      <dgm:t>
        <a:bodyPr/>
        <a:lstStyle/>
        <a:p>
          <a:r>
            <a:rPr lang="en-US" b="0" dirty="0"/>
            <a:t>Range, IQR, skewness</a:t>
          </a:r>
        </a:p>
      </dgm:t>
    </dgm:pt>
    <dgm:pt modelId="{3DC0E290-4302-4D5F-868C-E3B6ADFB1BA9}" type="parTrans" cxnId="{DC6DBE3E-A264-43A0-960D-1B60BA6EF12E}">
      <dgm:prSet/>
      <dgm:spPr/>
      <dgm:t>
        <a:bodyPr/>
        <a:lstStyle/>
        <a:p>
          <a:endParaRPr lang="en-HK"/>
        </a:p>
      </dgm:t>
    </dgm:pt>
    <dgm:pt modelId="{2D059D93-1CFE-45E0-87E3-A4DFAF365D12}" type="sibTrans" cxnId="{DC6DBE3E-A264-43A0-960D-1B60BA6EF12E}">
      <dgm:prSet/>
      <dgm:spPr/>
      <dgm:t>
        <a:bodyPr/>
        <a:lstStyle/>
        <a:p>
          <a:endParaRPr lang="en-HK"/>
        </a:p>
      </dgm:t>
    </dgm:pt>
    <dgm:pt modelId="{38F37438-63DE-43F7-8827-D9D22000C2E6}">
      <dgm:prSet/>
      <dgm:spPr/>
      <dgm:t>
        <a:bodyPr/>
        <a:lstStyle/>
        <a:p>
          <a:r>
            <a:rPr lang="en-HK" dirty="0"/>
            <a:t>Graphical methods</a:t>
          </a:r>
          <a:endParaRPr lang="en-US" dirty="0"/>
        </a:p>
      </dgm:t>
    </dgm:pt>
    <dgm:pt modelId="{3AE4F629-934E-4DE1-A3CE-A1A8AD575EBD}" type="parTrans" cxnId="{E447C271-E46A-44D9-B597-05C5C80667AB}">
      <dgm:prSet/>
      <dgm:spPr/>
      <dgm:t>
        <a:bodyPr/>
        <a:lstStyle/>
        <a:p>
          <a:endParaRPr lang="en-HK"/>
        </a:p>
      </dgm:t>
    </dgm:pt>
    <dgm:pt modelId="{390D0DC0-19F8-46AC-9444-03F4C0855AB0}" type="sibTrans" cxnId="{E447C271-E46A-44D9-B597-05C5C80667AB}">
      <dgm:prSet/>
      <dgm:spPr/>
      <dgm:t>
        <a:bodyPr/>
        <a:lstStyle/>
        <a:p>
          <a:endParaRPr lang="en-HK"/>
        </a:p>
      </dgm:t>
    </dgm:pt>
    <dgm:pt modelId="{D30DD6A8-CABE-4F15-A001-3C1CCBB500BB}">
      <dgm:prSet/>
      <dgm:spPr/>
      <dgm:t>
        <a:bodyPr/>
        <a:lstStyle/>
        <a:p>
          <a:r>
            <a:rPr lang="en-US" dirty="0"/>
            <a:t>Bar graph, </a:t>
          </a:r>
          <a:r>
            <a:rPr lang="en-US" b="1" dirty="0"/>
            <a:t>histogram</a:t>
          </a:r>
        </a:p>
      </dgm:t>
    </dgm:pt>
    <dgm:pt modelId="{FBE50B61-AE8C-47ED-8393-87B3205408F2}" type="parTrans" cxnId="{FF56FB16-D763-4860-85FC-E9263CD3D47F}">
      <dgm:prSet/>
      <dgm:spPr/>
      <dgm:t>
        <a:bodyPr/>
        <a:lstStyle/>
        <a:p>
          <a:endParaRPr lang="en-HK"/>
        </a:p>
      </dgm:t>
    </dgm:pt>
    <dgm:pt modelId="{A707A54A-C6B0-42C1-BC20-2559BCDC402F}" type="sibTrans" cxnId="{FF56FB16-D763-4860-85FC-E9263CD3D47F}">
      <dgm:prSet/>
      <dgm:spPr/>
      <dgm:t>
        <a:bodyPr/>
        <a:lstStyle/>
        <a:p>
          <a:endParaRPr lang="en-HK"/>
        </a:p>
      </dgm:t>
    </dgm:pt>
    <dgm:pt modelId="{F082E7B3-6F50-4E83-8324-98C1570BEA3D}">
      <dgm:prSet/>
      <dgm:spPr/>
      <dgm:t>
        <a:bodyPr/>
        <a:lstStyle/>
        <a:p>
          <a:r>
            <a:rPr lang="en-US" dirty="0"/>
            <a:t>Stem-and-leaf, </a:t>
          </a:r>
          <a:r>
            <a:rPr lang="en-US" b="1" dirty="0"/>
            <a:t>boxplot</a:t>
          </a:r>
        </a:p>
      </dgm:t>
    </dgm:pt>
    <dgm:pt modelId="{25AA51B5-A0D8-4F12-884E-4CC111DE9620}" type="parTrans" cxnId="{4DC369AF-B3DB-4B57-8170-C46A4D5DBD64}">
      <dgm:prSet/>
      <dgm:spPr/>
      <dgm:t>
        <a:bodyPr/>
        <a:lstStyle/>
        <a:p>
          <a:endParaRPr lang="en-HK"/>
        </a:p>
      </dgm:t>
    </dgm:pt>
    <dgm:pt modelId="{2E1BC1CA-B653-40C7-8B7E-68E501A30E42}" type="sibTrans" cxnId="{4DC369AF-B3DB-4B57-8170-C46A4D5DBD64}">
      <dgm:prSet/>
      <dgm:spPr/>
      <dgm:t>
        <a:bodyPr/>
        <a:lstStyle/>
        <a:p>
          <a:endParaRPr lang="en-HK"/>
        </a:p>
      </dgm:t>
    </dgm:pt>
    <dgm:pt modelId="{96688CE3-3B6D-400C-99F3-4A1D9CE1B6C0}">
      <dgm:prSet/>
      <dgm:spPr/>
      <dgm:t>
        <a:bodyPr/>
        <a:lstStyle/>
        <a:p>
          <a:r>
            <a:rPr lang="en-HK" b="0" dirty="0"/>
            <a:t>Mutually exclusive</a:t>
          </a:r>
          <a:endParaRPr lang="en-US" b="0" dirty="0"/>
        </a:p>
      </dgm:t>
    </dgm:pt>
    <dgm:pt modelId="{9CE6D086-CE85-4164-A75D-98D8F6CC4949}" type="parTrans" cxnId="{AB11CEFE-446F-42CE-AEB5-058A9CA55436}">
      <dgm:prSet/>
      <dgm:spPr/>
      <dgm:t>
        <a:bodyPr/>
        <a:lstStyle/>
        <a:p>
          <a:endParaRPr lang="en-HK"/>
        </a:p>
      </dgm:t>
    </dgm:pt>
    <dgm:pt modelId="{EB937C1B-B6C3-40EA-9FFD-4CC392A17EC4}" type="sibTrans" cxnId="{AB11CEFE-446F-42CE-AEB5-058A9CA55436}">
      <dgm:prSet/>
      <dgm:spPr/>
      <dgm:t>
        <a:bodyPr/>
        <a:lstStyle/>
        <a:p>
          <a:endParaRPr lang="en-HK"/>
        </a:p>
      </dgm:t>
    </dgm:pt>
    <dgm:pt modelId="{AF06CF85-3FE1-43F5-9886-06662558FEBF}">
      <dgm:prSet/>
      <dgm:spPr/>
      <dgm:t>
        <a:bodyPr/>
        <a:lstStyle/>
        <a:p>
          <a:r>
            <a:rPr lang="en-US" b="1" dirty="0"/>
            <a:t>Independence</a:t>
          </a:r>
        </a:p>
      </dgm:t>
    </dgm:pt>
    <dgm:pt modelId="{90A825B9-E77B-44FA-A953-C04EC8C9B171}" type="parTrans" cxnId="{8D431043-8776-406E-96B6-A1D300C7035B}">
      <dgm:prSet/>
      <dgm:spPr/>
      <dgm:t>
        <a:bodyPr/>
        <a:lstStyle/>
        <a:p>
          <a:endParaRPr lang="en-HK"/>
        </a:p>
      </dgm:t>
    </dgm:pt>
    <dgm:pt modelId="{FD6E555D-B5B1-4168-B547-CBEBAAA83FB0}" type="sibTrans" cxnId="{8D431043-8776-406E-96B6-A1D300C7035B}">
      <dgm:prSet/>
      <dgm:spPr/>
      <dgm:t>
        <a:bodyPr/>
        <a:lstStyle/>
        <a:p>
          <a:endParaRPr lang="en-HK"/>
        </a:p>
      </dgm:t>
    </dgm:pt>
    <dgm:pt modelId="{8456860B-0B1E-48B8-BD6B-912FC172D927}">
      <dgm:prSet/>
      <dgm:spPr/>
      <dgm:t>
        <a:bodyPr/>
        <a:lstStyle/>
        <a:p>
          <a:r>
            <a:rPr lang="en-US" b="1" dirty="0"/>
            <a:t>Conditional probability, relative risk</a:t>
          </a:r>
        </a:p>
      </dgm:t>
    </dgm:pt>
    <dgm:pt modelId="{579DE0C9-0C68-48D7-9780-A67E38D94BEA}" type="parTrans" cxnId="{45DF32DA-2489-40A2-810A-C1238D240240}">
      <dgm:prSet/>
      <dgm:spPr/>
      <dgm:t>
        <a:bodyPr/>
        <a:lstStyle/>
        <a:p>
          <a:endParaRPr lang="en-HK"/>
        </a:p>
      </dgm:t>
    </dgm:pt>
    <dgm:pt modelId="{2DDDA65B-35CD-4DB1-86B8-88B19076B4FA}" type="sibTrans" cxnId="{45DF32DA-2489-40A2-810A-C1238D240240}">
      <dgm:prSet/>
      <dgm:spPr/>
      <dgm:t>
        <a:bodyPr/>
        <a:lstStyle/>
        <a:p>
          <a:endParaRPr lang="en-HK"/>
        </a:p>
      </dgm:t>
    </dgm:pt>
    <dgm:pt modelId="{016AA04E-06EE-408A-9F32-41CCC5A5E789}">
      <dgm:prSet/>
      <dgm:spPr/>
      <dgm:t>
        <a:bodyPr/>
        <a:lstStyle/>
        <a:p>
          <a:r>
            <a:rPr lang="en-US" b="1" dirty="0"/>
            <a:t>Total probability rule, exhaustive</a:t>
          </a:r>
        </a:p>
      </dgm:t>
    </dgm:pt>
    <dgm:pt modelId="{DACD9C6E-F200-4E21-B55D-2E127DB0F6F2}" type="parTrans" cxnId="{32E4C1FE-2069-4465-AD35-5DEE84FD3624}">
      <dgm:prSet/>
      <dgm:spPr/>
      <dgm:t>
        <a:bodyPr/>
        <a:lstStyle/>
        <a:p>
          <a:endParaRPr lang="en-HK"/>
        </a:p>
      </dgm:t>
    </dgm:pt>
    <dgm:pt modelId="{200F1B9D-E467-4A1E-B122-40333A919050}" type="sibTrans" cxnId="{32E4C1FE-2069-4465-AD35-5DEE84FD3624}">
      <dgm:prSet/>
      <dgm:spPr/>
      <dgm:t>
        <a:bodyPr/>
        <a:lstStyle/>
        <a:p>
          <a:endParaRPr lang="en-HK"/>
        </a:p>
      </dgm:t>
    </dgm:pt>
    <dgm:pt modelId="{1552E385-D5A5-484F-BE93-CA19E0B4F0B3}">
      <dgm:prSet/>
      <dgm:spPr/>
      <dgm:t>
        <a:bodyPr/>
        <a:lstStyle/>
        <a:p>
          <a:r>
            <a:rPr lang="en-US" b="1" dirty="0"/>
            <a:t>Bayes’ theorem</a:t>
          </a:r>
        </a:p>
      </dgm:t>
    </dgm:pt>
    <dgm:pt modelId="{ECA9B0A3-D3F9-4744-A188-D22249A230F6}" type="parTrans" cxnId="{C8C71EBE-40F9-43DD-B93E-D09718BD2322}">
      <dgm:prSet/>
      <dgm:spPr/>
      <dgm:t>
        <a:bodyPr/>
        <a:lstStyle/>
        <a:p>
          <a:endParaRPr lang="en-HK"/>
        </a:p>
      </dgm:t>
    </dgm:pt>
    <dgm:pt modelId="{AEC6E08D-3127-4BCA-8263-D06EAFABD8E2}" type="sibTrans" cxnId="{C8C71EBE-40F9-43DD-B93E-D09718BD2322}">
      <dgm:prSet/>
      <dgm:spPr/>
      <dgm:t>
        <a:bodyPr/>
        <a:lstStyle/>
        <a:p>
          <a:endParaRPr lang="en-HK"/>
        </a:p>
      </dgm:t>
    </dgm:pt>
    <dgm:pt modelId="{94E4A4E2-B8B9-4A7B-AD1E-EC5D1046F319}">
      <dgm:prSet/>
      <dgm:spPr/>
      <dgm:t>
        <a:bodyPr/>
        <a:lstStyle/>
        <a:p>
          <a:r>
            <a:rPr lang="en-US" dirty="0"/>
            <a:t>Notation</a:t>
          </a:r>
        </a:p>
      </dgm:t>
    </dgm:pt>
    <dgm:pt modelId="{5357E86D-B6A0-427A-9C08-6FB534ABD126}" type="parTrans" cxnId="{20DA8A01-E704-4101-945D-3943214BC7DC}">
      <dgm:prSet/>
      <dgm:spPr/>
      <dgm:t>
        <a:bodyPr/>
        <a:lstStyle/>
        <a:p>
          <a:endParaRPr lang="en-HK"/>
        </a:p>
      </dgm:t>
    </dgm:pt>
    <dgm:pt modelId="{B961747A-DC56-4DCF-AA7C-EA82271308BF}" type="sibTrans" cxnId="{20DA8A01-E704-4101-945D-3943214BC7DC}">
      <dgm:prSet/>
      <dgm:spPr/>
      <dgm:t>
        <a:bodyPr/>
        <a:lstStyle/>
        <a:p>
          <a:endParaRPr lang="en-HK"/>
        </a:p>
      </dgm:t>
    </dgm:pt>
    <dgm:pt modelId="{B6AC1D58-FBEC-4C22-9DB3-47FBB2725C63}">
      <dgm:prSet/>
      <dgm:spPr/>
      <dgm:t>
        <a:bodyPr/>
        <a:lstStyle/>
        <a:p>
          <a:r>
            <a:rPr lang="en-US" dirty="0"/>
            <a:t>Union, intersect, complement</a:t>
          </a:r>
        </a:p>
      </dgm:t>
    </dgm:pt>
    <dgm:pt modelId="{C6A11BEC-631C-4DF0-B974-8574DFF5824C}" type="parTrans" cxnId="{5CBB77B6-FFAA-43DC-8022-CF7EF1C3E049}">
      <dgm:prSet/>
      <dgm:spPr/>
      <dgm:t>
        <a:bodyPr/>
        <a:lstStyle/>
        <a:p>
          <a:endParaRPr lang="en-HK"/>
        </a:p>
      </dgm:t>
    </dgm:pt>
    <dgm:pt modelId="{09112046-427A-4C35-9DE7-257044BE942F}" type="sibTrans" cxnId="{5CBB77B6-FFAA-43DC-8022-CF7EF1C3E049}">
      <dgm:prSet/>
      <dgm:spPr/>
      <dgm:t>
        <a:bodyPr/>
        <a:lstStyle/>
        <a:p>
          <a:endParaRPr lang="en-HK"/>
        </a:p>
      </dgm:t>
    </dgm:pt>
    <dgm:pt modelId="{0BC8CDA7-7335-4759-875E-A78F920BF0A9}">
      <dgm:prSet/>
      <dgm:spPr/>
      <dgm:t>
        <a:bodyPr/>
        <a:lstStyle/>
        <a:p>
          <a:r>
            <a:rPr lang="en-HK" dirty="0" err="1"/>
            <a:t>DeMorgan’s</a:t>
          </a:r>
          <a:r>
            <a:rPr lang="en-HK" dirty="0"/>
            <a:t> laws</a:t>
          </a:r>
          <a:endParaRPr lang="en-US" dirty="0"/>
        </a:p>
      </dgm:t>
    </dgm:pt>
    <dgm:pt modelId="{7096E883-3788-4CCB-9AFE-71361325CF64}" type="parTrans" cxnId="{02B4F9FF-F6E0-42CB-AD78-BC9D930881A7}">
      <dgm:prSet/>
      <dgm:spPr/>
      <dgm:t>
        <a:bodyPr/>
        <a:lstStyle/>
        <a:p>
          <a:endParaRPr lang="en-HK"/>
        </a:p>
      </dgm:t>
    </dgm:pt>
    <dgm:pt modelId="{603658CF-88D2-447A-8CA5-2DA8A1F3EF0D}" type="sibTrans" cxnId="{02B4F9FF-F6E0-42CB-AD78-BC9D930881A7}">
      <dgm:prSet/>
      <dgm:spPr/>
      <dgm:t>
        <a:bodyPr/>
        <a:lstStyle/>
        <a:p>
          <a:endParaRPr lang="en-HK"/>
        </a:p>
      </dgm:t>
    </dgm:pt>
    <dgm:pt modelId="{76A39370-3FD6-4B7C-9B7B-4C0D626A6003}">
      <dgm:prSet/>
      <dgm:spPr/>
      <dgm:t>
        <a:bodyPr/>
        <a:lstStyle/>
        <a:p>
          <a:r>
            <a:rPr lang="en-US" b="1" dirty="0"/>
            <a:t>Expectation, variance</a:t>
          </a:r>
        </a:p>
      </dgm:t>
    </dgm:pt>
    <dgm:pt modelId="{8B471BD8-A7FC-4A0B-8391-5A02F856780F}" type="parTrans" cxnId="{D0977659-1042-4864-AE81-91FD3CCA911E}">
      <dgm:prSet/>
      <dgm:spPr/>
      <dgm:t>
        <a:bodyPr/>
        <a:lstStyle/>
        <a:p>
          <a:endParaRPr lang="en-HK"/>
        </a:p>
      </dgm:t>
    </dgm:pt>
    <dgm:pt modelId="{6B224839-2BC6-41ED-9D1E-ACA7672BF696}" type="sibTrans" cxnId="{D0977659-1042-4864-AE81-91FD3CCA911E}">
      <dgm:prSet/>
      <dgm:spPr/>
      <dgm:t>
        <a:bodyPr/>
        <a:lstStyle/>
        <a:p>
          <a:endParaRPr lang="en-HK"/>
        </a:p>
      </dgm:t>
    </dgm:pt>
    <dgm:pt modelId="{03303362-563A-4E53-8E54-D5C0C8710246}">
      <dgm:prSet/>
      <dgm:spPr/>
      <dgm:t>
        <a:bodyPr/>
        <a:lstStyle/>
        <a:p>
          <a:r>
            <a:rPr lang="en-US" b="0" dirty="0"/>
            <a:t>Total probability rule</a:t>
          </a:r>
        </a:p>
      </dgm:t>
    </dgm:pt>
    <dgm:pt modelId="{CFC79B27-08D1-45DD-A951-CDA0540E4628}" type="parTrans" cxnId="{C2EDFF55-F135-4D76-BE10-8035609A3A91}">
      <dgm:prSet/>
      <dgm:spPr/>
      <dgm:t>
        <a:bodyPr/>
        <a:lstStyle/>
        <a:p>
          <a:endParaRPr lang="en-HK"/>
        </a:p>
      </dgm:t>
    </dgm:pt>
    <dgm:pt modelId="{23DDC3B3-413F-4867-81DF-6E0390B6C938}" type="sibTrans" cxnId="{C2EDFF55-F135-4D76-BE10-8035609A3A91}">
      <dgm:prSet/>
      <dgm:spPr/>
      <dgm:t>
        <a:bodyPr/>
        <a:lstStyle/>
        <a:p>
          <a:endParaRPr lang="en-HK"/>
        </a:p>
      </dgm:t>
    </dgm:pt>
    <dgm:pt modelId="{DD2447A2-5480-486D-A9DE-6CE3BB14D218}">
      <dgm:prSet/>
      <dgm:spPr/>
      <dgm:t>
        <a:bodyPr/>
        <a:lstStyle/>
        <a:p>
          <a:r>
            <a:rPr lang="en-US" b="1" dirty="0" err="1"/>
            <a:t>Pmf</a:t>
          </a:r>
          <a:r>
            <a:rPr lang="en-US" b="1" dirty="0"/>
            <a:t>, </a:t>
          </a:r>
          <a:r>
            <a:rPr lang="en-US" b="1" dirty="0" err="1"/>
            <a:t>cdf</a:t>
          </a:r>
          <a:endParaRPr lang="en-US" b="1" dirty="0"/>
        </a:p>
      </dgm:t>
    </dgm:pt>
    <dgm:pt modelId="{408E0971-65D6-4C98-BEE8-0FC32648E857}" type="parTrans" cxnId="{6FFC5E07-AC7A-4348-8B4B-C53326F9B9B6}">
      <dgm:prSet/>
      <dgm:spPr/>
      <dgm:t>
        <a:bodyPr/>
        <a:lstStyle/>
        <a:p>
          <a:endParaRPr lang="en-HK"/>
        </a:p>
      </dgm:t>
    </dgm:pt>
    <dgm:pt modelId="{7455F156-BF96-4400-9761-78A1417CF14A}" type="sibTrans" cxnId="{6FFC5E07-AC7A-4348-8B4B-C53326F9B9B6}">
      <dgm:prSet/>
      <dgm:spPr/>
      <dgm:t>
        <a:bodyPr/>
        <a:lstStyle/>
        <a:p>
          <a:endParaRPr lang="en-HK"/>
        </a:p>
      </dgm:t>
    </dgm:pt>
    <dgm:pt modelId="{022BCA11-43A0-4ABA-B3C1-CF2B73B3BEB2}">
      <dgm:prSet/>
      <dgm:spPr/>
      <dgm:t>
        <a:bodyPr/>
        <a:lstStyle/>
        <a:p>
          <a:r>
            <a:rPr lang="en-HK" dirty="0"/>
            <a:t>Binomial distribution</a:t>
          </a:r>
        </a:p>
      </dgm:t>
    </dgm:pt>
    <dgm:pt modelId="{6ADF4D3F-A343-429E-A342-091BD15D1152}" type="parTrans" cxnId="{32747E82-39F1-4CCA-807B-25B287641872}">
      <dgm:prSet/>
      <dgm:spPr/>
      <dgm:t>
        <a:bodyPr/>
        <a:lstStyle/>
        <a:p>
          <a:endParaRPr lang="en-HK"/>
        </a:p>
      </dgm:t>
    </dgm:pt>
    <dgm:pt modelId="{3ED5D277-00DF-433F-92B0-5A39DB0D6B20}" type="sibTrans" cxnId="{32747E82-39F1-4CCA-807B-25B287641872}">
      <dgm:prSet/>
      <dgm:spPr/>
      <dgm:t>
        <a:bodyPr/>
        <a:lstStyle/>
        <a:p>
          <a:endParaRPr lang="en-HK"/>
        </a:p>
      </dgm:t>
    </dgm:pt>
    <dgm:pt modelId="{975D6A10-F164-4D68-B399-C1DE631CBDA9}">
      <dgm:prSet/>
      <dgm:spPr/>
      <dgm:t>
        <a:bodyPr/>
        <a:lstStyle/>
        <a:p>
          <a:r>
            <a:rPr lang="en-HK" dirty="0"/>
            <a:t>Poisson distribution</a:t>
          </a:r>
          <a:endParaRPr lang="en-US" dirty="0"/>
        </a:p>
      </dgm:t>
    </dgm:pt>
    <dgm:pt modelId="{B290C863-1251-493F-85A1-273DACD8D208}" type="parTrans" cxnId="{BF251B7A-4136-4C78-9CC5-A3E22122C2DC}">
      <dgm:prSet/>
      <dgm:spPr/>
      <dgm:t>
        <a:bodyPr/>
        <a:lstStyle/>
        <a:p>
          <a:endParaRPr lang="en-HK"/>
        </a:p>
      </dgm:t>
    </dgm:pt>
    <dgm:pt modelId="{C6F97853-78D3-4A21-8AD9-9B2EB6954C56}" type="sibTrans" cxnId="{BF251B7A-4136-4C78-9CC5-A3E22122C2DC}">
      <dgm:prSet/>
      <dgm:spPr/>
      <dgm:t>
        <a:bodyPr/>
        <a:lstStyle/>
        <a:p>
          <a:endParaRPr lang="en-HK"/>
        </a:p>
      </dgm:t>
    </dgm:pt>
    <dgm:pt modelId="{AD19AB57-C255-433B-B407-9145124AEBAC}">
      <dgm:prSet/>
      <dgm:spPr/>
      <dgm:t>
        <a:bodyPr/>
        <a:lstStyle/>
        <a:p>
          <a:r>
            <a:rPr lang="en-HK" dirty="0" err="1"/>
            <a:t>poisson</a:t>
          </a:r>
          <a:r>
            <a:rPr lang="en-HK" dirty="0"/>
            <a:t> approximation to binomial</a:t>
          </a:r>
          <a:endParaRPr lang="en-US" dirty="0"/>
        </a:p>
      </dgm:t>
    </dgm:pt>
    <dgm:pt modelId="{52C37979-C326-4B27-8565-8D6AEFCE7A3F}" type="parTrans" cxnId="{BDEDEC16-EC7A-4E8B-8842-9CB34B35C4CD}">
      <dgm:prSet/>
      <dgm:spPr/>
      <dgm:t>
        <a:bodyPr/>
        <a:lstStyle/>
        <a:p>
          <a:endParaRPr lang="en-HK"/>
        </a:p>
      </dgm:t>
    </dgm:pt>
    <dgm:pt modelId="{FB3A1FF5-AD1A-4F75-A24F-5CA5E6FEC5B1}" type="sibTrans" cxnId="{BDEDEC16-EC7A-4E8B-8842-9CB34B35C4CD}">
      <dgm:prSet/>
      <dgm:spPr/>
      <dgm:t>
        <a:bodyPr/>
        <a:lstStyle/>
        <a:p>
          <a:endParaRPr lang="en-HK"/>
        </a:p>
      </dgm:t>
    </dgm:pt>
    <dgm:pt modelId="{97AD9681-AAB4-4BB9-9B58-D5453348357C}">
      <dgm:prSet/>
      <dgm:spPr/>
      <dgm:t>
        <a:bodyPr/>
        <a:lstStyle/>
        <a:p>
          <a:r>
            <a:rPr lang="en-US" dirty="0"/>
            <a:t>Pdf, </a:t>
          </a:r>
          <a:r>
            <a:rPr lang="en-US" dirty="0" err="1"/>
            <a:t>cdf</a:t>
          </a:r>
          <a:endParaRPr lang="en-US" dirty="0"/>
        </a:p>
      </dgm:t>
    </dgm:pt>
    <dgm:pt modelId="{AC7219C6-BAF7-476C-8ED7-B3AC24A8C6D0}" type="parTrans" cxnId="{543ED6AF-20CA-470E-88F1-00BD3B174F48}">
      <dgm:prSet/>
      <dgm:spPr/>
      <dgm:t>
        <a:bodyPr/>
        <a:lstStyle/>
        <a:p>
          <a:endParaRPr lang="en-HK"/>
        </a:p>
      </dgm:t>
    </dgm:pt>
    <dgm:pt modelId="{5512BCA2-7397-4A57-BAA4-C129F8E3064B}" type="sibTrans" cxnId="{543ED6AF-20CA-470E-88F1-00BD3B174F48}">
      <dgm:prSet/>
      <dgm:spPr/>
      <dgm:t>
        <a:bodyPr/>
        <a:lstStyle/>
        <a:p>
          <a:endParaRPr lang="en-HK"/>
        </a:p>
      </dgm:t>
    </dgm:pt>
    <dgm:pt modelId="{3DD2D59B-8268-4C7D-B9D7-242EF3DC4248}">
      <dgm:prSet/>
      <dgm:spPr/>
      <dgm:t>
        <a:bodyPr/>
        <a:lstStyle/>
        <a:p>
          <a:r>
            <a:rPr lang="en-US" dirty="0"/>
            <a:t>Expectation, variance</a:t>
          </a:r>
        </a:p>
      </dgm:t>
    </dgm:pt>
    <dgm:pt modelId="{AE85E09B-E898-4AAD-81DF-60DF926286E6}" type="parTrans" cxnId="{B79A6ED7-0967-472D-8BD9-81B728600E83}">
      <dgm:prSet/>
      <dgm:spPr/>
      <dgm:t>
        <a:bodyPr/>
        <a:lstStyle/>
        <a:p>
          <a:endParaRPr lang="en-HK"/>
        </a:p>
      </dgm:t>
    </dgm:pt>
    <dgm:pt modelId="{36B2B9F3-941D-4D0E-9ED0-177CC192F15B}" type="sibTrans" cxnId="{B79A6ED7-0967-472D-8BD9-81B728600E83}">
      <dgm:prSet/>
      <dgm:spPr/>
      <dgm:t>
        <a:bodyPr/>
        <a:lstStyle/>
        <a:p>
          <a:endParaRPr lang="en-HK"/>
        </a:p>
      </dgm:t>
    </dgm:pt>
    <dgm:pt modelId="{3482EA1D-8229-44FA-ABBC-B410069A9A8D}">
      <dgm:prSet/>
      <dgm:spPr/>
      <dgm:t>
        <a:bodyPr/>
        <a:lstStyle/>
        <a:p>
          <a:r>
            <a:rPr lang="en-HK" dirty="0"/>
            <a:t>Uniform distribution</a:t>
          </a:r>
          <a:endParaRPr lang="en-US" dirty="0"/>
        </a:p>
      </dgm:t>
    </dgm:pt>
    <dgm:pt modelId="{879AD8D4-834E-40DA-99A4-B0B2B00EC9B4}" type="parTrans" cxnId="{6F43331C-4110-4B62-BB18-AF70FB53180F}">
      <dgm:prSet/>
      <dgm:spPr/>
      <dgm:t>
        <a:bodyPr/>
        <a:lstStyle/>
        <a:p>
          <a:endParaRPr lang="en-HK"/>
        </a:p>
      </dgm:t>
    </dgm:pt>
    <dgm:pt modelId="{23B1AE96-384D-4A88-A6E9-C95C2E71A54C}" type="sibTrans" cxnId="{6F43331C-4110-4B62-BB18-AF70FB53180F}">
      <dgm:prSet/>
      <dgm:spPr/>
      <dgm:t>
        <a:bodyPr/>
        <a:lstStyle/>
        <a:p>
          <a:endParaRPr lang="en-HK"/>
        </a:p>
      </dgm:t>
    </dgm:pt>
    <dgm:pt modelId="{88A5FC3A-43BF-4918-8881-344535403495}">
      <dgm:prSet/>
      <dgm:spPr/>
      <dgm:t>
        <a:bodyPr/>
        <a:lstStyle/>
        <a:p>
          <a:r>
            <a:rPr lang="en-US"/>
            <a:t>Total probability rule</a:t>
          </a:r>
          <a:endParaRPr lang="en-US" dirty="0"/>
        </a:p>
      </dgm:t>
    </dgm:pt>
    <dgm:pt modelId="{2973C5FF-AD78-4F22-88EF-206A88FA4DB3}" type="parTrans" cxnId="{8E01B373-8198-4C21-9E2E-B0E3045F25F5}">
      <dgm:prSet/>
      <dgm:spPr/>
      <dgm:t>
        <a:bodyPr/>
        <a:lstStyle/>
        <a:p>
          <a:endParaRPr lang="en-HK"/>
        </a:p>
      </dgm:t>
    </dgm:pt>
    <dgm:pt modelId="{0A91B6D1-DB69-4D65-AC5A-3E84D37D4126}" type="sibTrans" cxnId="{8E01B373-8198-4C21-9E2E-B0E3045F25F5}">
      <dgm:prSet/>
      <dgm:spPr/>
      <dgm:t>
        <a:bodyPr/>
        <a:lstStyle/>
        <a:p>
          <a:endParaRPr lang="en-HK"/>
        </a:p>
      </dgm:t>
    </dgm:pt>
    <dgm:pt modelId="{DF0E2A88-17F0-40E9-85C7-30F7BF38FC3D}">
      <dgm:prSet/>
      <dgm:spPr/>
      <dgm:t>
        <a:bodyPr/>
        <a:lstStyle/>
        <a:p>
          <a:r>
            <a:rPr lang="en-HK" b="1" dirty="0"/>
            <a:t>Normal distribution</a:t>
          </a:r>
          <a:endParaRPr lang="en-US" b="1" dirty="0"/>
        </a:p>
      </dgm:t>
    </dgm:pt>
    <dgm:pt modelId="{ABBC435A-F245-4F08-9B7F-12C59228CA19}" type="parTrans" cxnId="{107CDAD3-B5CC-46AB-A7DA-2F1E28C4D2EE}">
      <dgm:prSet/>
      <dgm:spPr/>
      <dgm:t>
        <a:bodyPr/>
        <a:lstStyle/>
        <a:p>
          <a:endParaRPr lang="en-HK"/>
        </a:p>
      </dgm:t>
    </dgm:pt>
    <dgm:pt modelId="{550F71B6-DF3F-4F96-8B0F-0CB17D6CD469}" type="sibTrans" cxnId="{107CDAD3-B5CC-46AB-A7DA-2F1E28C4D2EE}">
      <dgm:prSet/>
      <dgm:spPr/>
      <dgm:t>
        <a:bodyPr/>
        <a:lstStyle/>
        <a:p>
          <a:endParaRPr lang="en-HK"/>
        </a:p>
      </dgm:t>
    </dgm:pt>
    <dgm:pt modelId="{A29D3543-33EA-48E4-B413-8E9FCCAD66C6}">
      <dgm:prSet/>
      <dgm:spPr/>
      <dgm:t>
        <a:bodyPr/>
        <a:lstStyle/>
        <a:p>
          <a:r>
            <a:rPr lang="en-HK" b="1" dirty="0"/>
            <a:t>Standardization</a:t>
          </a:r>
          <a:endParaRPr lang="en-US" b="1" dirty="0"/>
        </a:p>
      </dgm:t>
    </dgm:pt>
    <dgm:pt modelId="{621F52F2-15BB-4D44-A199-1C86D4971528}" type="parTrans" cxnId="{C6884B85-9217-41FA-B6ED-B72EE4E2A749}">
      <dgm:prSet/>
      <dgm:spPr/>
      <dgm:t>
        <a:bodyPr/>
        <a:lstStyle/>
        <a:p>
          <a:endParaRPr lang="en-HK"/>
        </a:p>
      </dgm:t>
    </dgm:pt>
    <dgm:pt modelId="{0DAC40B0-E2A5-43BE-B6CB-CDDDF0F5388E}" type="sibTrans" cxnId="{C6884B85-9217-41FA-B6ED-B72EE4E2A749}">
      <dgm:prSet/>
      <dgm:spPr/>
      <dgm:t>
        <a:bodyPr/>
        <a:lstStyle/>
        <a:p>
          <a:endParaRPr lang="en-HK"/>
        </a:p>
      </dgm:t>
    </dgm:pt>
    <dgm:pt modelId="{1C06EBA7-BA81-4443-882F-9CD67AB7F88E}">
      <dgm:prSet/>
      <dgm:spPr/>
      <dgm:t>
        <a:bodyPr/>
        <a:lstStyle/>
        <a:p>
          <a:r>
            <a:rPr lang="en-US" b="1" dirty="0"/>
            <a:t>Normal probability table</a:t>
          </a:r>
        </a:p>
      </dgm:t>
    </dgm:pt>
    <dgm:pt modelId="{A17053FE-E409-4E68-9ADE-C452E7970052}" type="parTrans" cxnId="{853D9C52-EAA5-4748-B311-54F604E5D1C3}">
      <dgm:prSet/>
      <dgm:spPr/>
      <dgm:t>
        <a:bodyPr/>
        <a:lstStyle/>
        <a:p>
          <a:endParaRPr lang="en-HK"/>
        </a:p>
      </dgm:t>
    </dgm:pt>
    <dgm:pt modelId="{65DE6688-F28E-4FE3-AB30-5AFBFB963138}" type="sibTrans" cxnId="{853D9C52-EAA5-4748-B311-54F604E5D1C3}">
      <dgm:prSet/>
      <dgm:spPr/>
      <dgm:t>
        <a:bodyPr/>
        <a:lstStyle/>
        <a:p>
          <a:endParaRPr lang="en-HK"/>
        </a:p>
      </dgm:t>
    </dgm:pt>
    <dgm:pt modelId="{9F6839EA-B4EA-4415-88C9-22B74FC9EC99}">
      <dgm:prSet/>
      <dgm:spPr/>
      <dgm:t>
        <a:bodyPr/>
        <a:lstStyle/>
        <a:p>
          <a:r>
            <a:rPr lang="en-HK" b="0" dirty="0"/>
            <a:t>Normal approximation to binomial</a:t>
          </a:r>
          <a:endParaRPr lang="en-US" b="0" dirty="0"/>
        </a:p>
      </dgm:t>
    </dgm:pt>
    <dgm:pt modelId="{CBEE21C5-325A-45FB-884F-A0B292E9413C}" type="parTrans" cxnId="{EFA2CB77-1FF8-4047-9E0D-6D9C6B3B130D}">
      <dgm:prSet/>
      <dgm:spPr/>
      <dgm:t>
        <a:bodyPr/>
        <a:lstStyle/>
        <a:p>
          <a:endParaRPr lang="en-HK"/>
        </a:p>
      </dgm:t>
    </dgm:pt>
    <dgm:pt modelId="{2B81E56B-1751-4F29-A238-DC9A06FE57A8}" type="sibTrans" cxnId="{EFA2CB77-1FF8-4047-9E0D-6D9C6B3B130D}">
      <dgm:prSet/>
      <dgm:spPr/>
      <dgm:t>
        <a:bodyPr/>
        <a:lstStyle/>
        <a:p>
          <a:endParaRPr lang="en-HK"/>
        </a:p>
      </dgm:t>
    </dgm:pt>
    <dgm:pt modelId="{A7C9D9AB-B3E5-45BC-BA59-20C3451B2F8C}">
      <dgm:prSet/>
      <dgm:spPr/>
      <dgm:t>
        <a:bodyPr/>
        <a:lstStyle/>
        <a:p>
          <a:r>
            <a:rPr lang="en-HK" b="0" dirty="0"/>
            <a:t>Normal approximation to </a:t>
          </a:r>
          <a:r>
            <a:rPr lang="en-HK" b="0" dirty="0" err="1"/>
            <a:t>poisson</a:t>
          </a:r>
          <a:endParaRPr lang="en-US" b="0" dirty="0"/>
        </a:p>
      </dgm:t>
    </dgm:pt>
    <dgm:pt modelId="{A0586F6B-620F-4133-9D7C-91D26E9AC337}" type="parTrans" cxnId="{1F8D643F-FA42-41B4-B89C-A88E9D9E8D30}">
      <dgm:prSet/>
      <dgm:spPr/>
      <dgm:t>
        <a:bodyPr/>
        <a:lstStyle/>
        <a:p>
          <a:endParaRPr lang="en-HK"/>
        </a:p>
      </dgm:t>
    </dgm:pt>
    <dgm:pt modelId="{93469C1D-CE0D-4D93-BD2A-FD3CF474239A}" type="sibTrans" cxnId="{1F8D643F-FA42-41B4-B89C-A88E9D9E8D30}">
      <dgm:prSet/>
      <dgm:spPr/>
      <dgm:t>
        <a:bodyPr/>
        <a:lstStyle/>
        <a:p>
          <a:endParaRPr lang="en-HK"/>
        </a:p>
      </dgm:t>
    </dgm:pt>
    <dgm:pt modelId="{2BC83634-8322-42DE-90CB-CDA3D1A64C4C}">
      <dgm:prSet/>
      <dgm:spPr/>
      <dgm:t>
        <a:bodyPr/>
        <a:lstStyle/>
        <a:p>
          <a:r>
            <a:rPr lang="en-US" b="1"/>
            <a:t>when to apply</a:t>
          </a:r>
          <a:endParaRPr lang="en-US" dirty="0"/>
        </a:p>
      </dgm:t>
    </dgm:pt>
    <dgm:pt modelId="{639C339C-756B-4333-B76A-3F218F0C2727}" type="parTrans" cxnId="{8675A282-5C37-439A-A8C0-7694C14A9A5E}">
      <dgm:prSet/>
      <dgm:spPr/>
      <dgm:t>
        <a:bodyPr/>
        <a:lstStyle/>
        <a:p>
          <a:endParaRPr lang="en-HK"/>
        </a:p>
      </dgm:t>
    </dgm:pt>
    <dgm:pt modelId="{EFD5849B-E4AF-4EF2-8D91-45F329883A74}" type="sibTrans" cxnId="{8675A282-5C37-439A-A8C0-7694C14A9A5E}">
      <dgm:prSet/>
      <dgm:spPr/>
      <dgm:t>
        <a:bodyPr/>
        <a:lstStyle/>
        <a:p>
          <a:endParaRPr lang="en-HK"/>
        </a:p>
      </dgm:t>
    </dgm:pt>
    <dgm:pt modelId="{FC70B27F-3DDC-4B90-8B78-F1F7C75D806E}">
      <dgm:prSet/>
      <dgm:spPr/>
      <dgm:t>
        <a:bodyPr/>
        <a:lstStyle/>
        <a:p>
          <a:r>
            <a:rPr lang="en-US" b="1"/>
            <a:t>when to apply</a:t>
          </a:r>
          <a:endParaRPr lang="en-HK" dirty="0"/>
        </a:p>
      </dgm:t>
    </dgm:pt>
    <dgm:pt modelId="{B1E3057F-96A1-478D-A568-81389813CB76}" type="parTrans" cxnId="{9E96F29D-8C93-4736-9E1F-EA463F0F1D67}">
      <dgm:prSet/>
      <dgm:spPr/>
      <dgm:t>
        <a:bodyPr/>
        <a:lstStyle/>
        <a:p>
          <a:endParaRPr lang="en-HK"/>
        </a:p>
      </dgm:t>
    </dgm:pt>
    <dgm:pt modelId="{158025B6-E36F-4A54-8ECB-6288595FC87D}" type="sibTrans" cxnId="{9E96F29D-8C93-4736-9E1F-EA463F0F1D67}">
      <dgm:prSet/>
      <dgm:spPr/>
      <dgm:t>
        <a:bodyPr/>
        <a:lstStyle/>
        <a:p>
          <a:endParaRPr lang="en-HK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4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4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4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4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</dgm:ptLst>
  <dgm:cxnLst>
    <dgm:cxn modelId="{20DA8A01-E704-4101-945D-3943214BC7DC}" srcId="{8159643A-818D-4545-AFE5-29FC064B1AAA}" destId="{94E4A4E2-B8B9-4A7B-AD1E-EC5D1046F319}" srcOrd="0" destOrd="0" parTransId="{5357E86D-B6A0-427A-9C08-6FB534ABD126}" sibTransId="{B961747A-DC56-4DCF-AA7C-EA82271308BF}"/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6FFC5E07-AC7A-4348-8B4B-C53326F9B9B6}" srcId="{F9EDF0EA-3368-4D86-A5C8-514D99D516AC}" destId="{DD2447A2-5480-486D-A9DE-6CE3BB14D218}" srcOrd="0" destOrd="0" parTransId="{408E0971-65D6-4C98-BEE8-0FC32648E857}" sibTransId="{7455F156-BF96-4400-9761-78A1417CF14A}"/>
    <dgm:cxn modelId="{91996D07-F133-412A-8790-DA278FE6B5DA}" type="presOf" srcId="{A29D3543-33EA-48E4-B413-8E9FCCAD66C6}" destId="{26E75E88-EED9-45B9-B2E1-7CF90983F84F}" srcOrd="0" destOrd="6" presId="urn:microsoft.com/office/officeart/2016/7/layout/AccentHomeChevronProcess"/>
    <dgm:cxn modelId="{90EE4F08-EC96-4DAF-A943-04F3C3FB5AC3}" type="presOf" srcId="{9F6839EA-B4EA-4415-88C9-22B74FC9EC99}" destId="{26E75E88-EED9-45B9-B2E1-7CF90983F84F}" srcOrd="0" destOrd="8" presId="urn:microsoft.com/office/officeart/2016/7/layout/AccentHomeChevronProcess"/>
    <dgm:cxn modelId="{F807770B-8683-4BD3-9A16-393F5183F343}" type="presOf" srcId="{1440F6A2-E5A3-4317-AADD-2781DA9BA041}" destId="{690A1E60-14A3-48E2-969A-2D37B614EB37}" srcOrd="0" destOrd="2" presId="urn:microsoft.com/office/officeart/2016/7/layout/AccentHomeChevronProcess"/>
    <dgm:cxn modelId="{06E73810-EFE6-49AC-BB8E-15C3739558B8}" type="presOf" srcId="{DF0E2A88-17F0-40E9-85C7-30F7BF38FC3D}" destId="{26E75E88-EED9-45B9-B2E1-7CF90983F84F}" srcOrd="0" destOrd="5" presId="urn:microsoft.com/office/officeart/2016/7/layout/AccentHomeChevronProcess"/>
    <dgm:cxn modelId="{BDEDEC16-EC7A-4E8B-8842-9CB34B35C4CD}" srcId="{975D6A10-F164-4D68-B399-C1DE631CBDA9}" destId="{AD19AB57-C255-433B-B407-9145124AEBAC}" srcOrd="1" destOrd="0" parTransId="{52C37979-C326-4B27-8565-8D6AEFCE7A3F}" sibTransId="{FB3A1FF5-AD1A-4F75-A24F-5CA5E6FEC5B1}"/>
    <dgm:cxn modelId="{FF56FB16-D763-4860-85FC-E9263CD3D47F}" srcId="{38F37438-63DE-43F7-8827-D9D22000C2E6}" destId="{D30DD6A8-CABE-4F15-A001-3C1CCBB500BB}" srcOrd="0" destOrd="0" parTransId="{FBE50B61-AE8C-47ED-8393-87B3205408F2}" sibTransId="{A707A54A-C6B0-42C1-BC20-2559BCDC402F}"/>
    <dgm:cxn modelId="{6F43331C-4110-4B62-BB18-AF70FB53180F}" srcId="{D59A6E49-80F2-47F2-A3F1-A7D3C1042B7A}" destId="{3482EA1D-8229-44FA-ABBC-B410069A9A8D}" srcOrd="1" destOrd="0" parTransId="{879AD8D4-834E-40DA-99A4-B0B2B00EC9B4}" sibTransId="{23B1AE96-384D-4A88-A6E9-C95C2E71A54C}"/>
    <dgm:cxn modelId="{D963841C-36D2-40FD-9CE1-D697B36168B7}" type="presOf" srcId="{AF06CF85-3FE1-43F5-9886-06662558FEBF}" destId="{76F87B8F-7B70-4B8F-BD86-BC83CD9F0297}" srcOrd="0" destOrd="5" presId="urn:microsoft.com/office/officeart/2016/7/layout/AccentHomeChevronProcess"/>
    <dgm:cxn modelId="{6876A61C-C0F6-46E9-90A7-9A2E162F0392}" type="presOf" srcId="{975D6A10-F164-4D68-B399-C1DE631CBDA9}" destId="{499DECC5-47AF-4CB1-BCD3-F288444FFD05}" srcOrd="0" destOrd="6" presId="urn:microsoft.com/office/officeart/2016/7/layout/AccentHomeChevronProcess"/>
    <dgm:cxn modelId="{7B76A11F-64D9-42C0-8218-53171AF97254}" type="presOf" srcId="{3DD2D59B-8268-4C7D-B9D7-242EF3DC4248}" destId="{26E75E88-EED9-45B9-B2E1-7CF90983F84F}" srcOrd="0" destOrd="3" presId="urn:microsoft.com/office/officeart/2016/7/layout/AccentHomeChevronProcess"/>
    <dgm:cxn modelId="{EAC14023-0DD3-4992-8D75-379B6AC788BD}" srcId="{509ADA3B-D89C-465A-B754-580E3AB2B06B}" destId="{84681E49-EC5D-4403-81B9-64C532ACC591}" srcOrd="0" destOrd="0" parTransId="{6DAF54F3-A360-488B-A595-4C9899A63562}" sibTransId="{3A6C0C3A-75E4-4235-8A6C-BC5F16BA670B}"/>
    <dgm:cxn modelId="{A9217D23-E860-47C5-A114-C3D567B0E730}" type="presOf" srcId="{CA63F719-DFCE-4571-A4A0-93BC07BD92A8}" destId="{690A1E60-14A3-48E2-969A-2D37B614EB37}" srcOrd="0" destOrd="4" presId="urn:microsoft.com/office/officeart/2016/7/layout/AccentHomeChevronProcess"/>
    <dgm:cxn modelId="{5F99A526-7974-4479-85F6-B43E29A69762}" type="presOf" srcId="{CBE7600B-44B4-407D-BFB4-B66C5B9D16D3}" destId="{690A1E60-14A3-48E2-969A-2D37B614EB37}" srcOrd="0" destOrd="3" presId="urn:microsoft.com/office/officeart/2016/7/layout/AccentHomeChevronProcess"/>
    <dgm:cxn modelId="{A103192C-34C5-44AD-97D5-58F7A7F900DD}" type="presOf" srcId="{A7C9D9AB-B3E5-45BC-BA59-20C3451B2F8C}" destId="{26E75E88-EED9-45B9-B2E1-7CF90983F84F}" srcOrd="0" destOrd="9" presId="urn:microsoft.com/office/officeart/2016/7/layout/AccentHomeChevronProcess"/>
    <dgm:cxn modelId="{5674DB32-52A8-4AD6-91A2-851D4F5D774E}" srcId="{8159643A-818D-4545-AFE5-29FC064B1AAA}" destId="{A5F3A565-F1A9-4263-BA1F-374C68AB041C}" srcOrd="1" destOrd="0" parTransId="{BC9CEAF5-0740-4D16-9B53-CFBE32998C15}" sibTransId="{E138BD27-CD5F-4B72-9EE7-AFCFDA324151}"/>
    <dgm:cxn modelId="{8AD90934-2136-4B97-954E-1125BBEC3AE3}" srcId="{CBE7600B-44B4-407D-BFB4-B66C5B9D16D3}" destId="{CA63F719-DFCE-4571-A4A0-93BC07BD92A8}" srcOrd="0" destOrd="0" parTransId="{4CD4B680-89EF-42B9-A864-BC90EEDBA60C}" sibTransId="{AEF55812-11ED-4D49-8954-823F26EE2EB7}"/>
    <dgm:cxn modelId="{1D44FF34-1F35-4465-933F-23B73559F72E}" type="presOf" srcId="{595F702E-736B-4D69-B831-D990ECC02C06}" destId="{690A1E60-14A3-48E2-969A-2D37B614EB37}" srcOrd="0" destOrd="5" presId="urn:microsoft.com/office/officeart/2016/7/layout/AccentHomeChevronProcess"/>
    <dgm:cxn modelId="{57BC4B37-16D8-4713-887F-23BC7986081F}" type="presOf" srcId="{2BC83634-8322-42DE-90CB-CDA3D1A64C4C}" destId="{499DECC5-47AF-4CB1-BCD3-F288444FFD05}" srcOrd="0" destOrd="7" presId="urn:microsoft.com/office/officeart/2016/7/layout/AccentHomeChevronProcess"/>
    <dgm:cxn modelId="{DC6DBE3E-A264-43A0-960D-1B60BA6EF12E}" srcId="{CBE7600B-44B4-407D-BFB4-B66C5B9D16D3}" destId="{595F702E-736B-4D69-B831-D990ECC02C06}" srcOrd="1" destOrd="0" parTransId="{3DC0E290-4302-4D5F-868C-E3B6ADFB1BA9}" sibTransId="{2D059D93-1CFE-45E0-87E3-A4DFAF365D12}"/>
    <dgm:cxn modelId="{1F8D643F-FA42-41B4-B89C-A88E9D9E8D30}" srcId="{DF0E2A88-17F0-40E9-85C7-30F7BF38FC3D}" destId="{A7C9D9AB-B3E5-45BC-BA59-20C3451B2F8C}" srcOrd="3" destOrd="0" parTransId="{A0586F6B-620F-4133-9D7C-91D26E9AC337}" sibTransId="{93469C1D-CE0D-4D93-BD2A-FD3CF474239A}"/>
    <dgm:cxn modelId="{B523835B-EB2A-44A9-8B37-7F73F381F053}" srcId="{11173297-B697-4A11-9EAC-E45317C547A3}" destId="{F9EDF0EA-3368-4D86-A5C8-514D99D516AC}" srcOrd="0" destOrd="0" parTransId="{F0D74D86-4772-41B2-AFB0-302F6C4E8679}" sibTransId="{1E97E82F-4702-4DDC-A649-C46557B063E0}"/>
    <dgm:cxn modelId="{18E97F61-250E-4573-90F8-1EA6303FD4C7}" type="presOf" srcId="{F082E7B3-6F50-4E83-8324-98C1570BEA3D}" destId="{690A1E60-14A3-48E2-969A-2D37B614EB37}" srcOrd="0" destOrd="8" presId="urn:microsoft.com/office/officeart/2016/7/layout/AccentHomeChevronProcess"/>
    <dgm:cxn modelId="{5CDDC061-DE9A-4BEC-A0B8-A23FFF27279A}" type="presOf" srcId="{76A39370-3FD6-4B7C-9B7B-4C0D626A6003}" destId="{499DECC5-47AF-4CB1-BCD3-F288444FFD05}" srcOrd="0" destOrd="3" presId="urn:microsoft.com/office/officeart/2016/7/layout/AccentHomeChevronProcess"/>
    <dgm:cxn modelId="{8D431043-8776-406E-96B6-A1D300C7035B}" srcId="{A5F3A565-F1A9-4263-BA1F-374C68AB041C}" destId="{AF06CF85-3FE1-43F5-9886-06662558FEBF}" srcOrd="1" destOrd="0" parTransId="{90A825B9-E77B-44FA-A953-C04EC8C9B171}" sibTransId="{FD6E555D-B5B1-4168-B547-CBEBAAA83FB0}"/>
    <dgm:cxn modelId="{8B5A8F43-92C2-4BF0-AF27-195274F172F3}" srcId="{509ADA3B-D89C-465A-B754-580E3AB2B06B}" destId="{1440F6A2-E5A3-4317-AADD-2781DA9BA041}" srcOrd="1" destOrd="0" parTransId="{E8EC54A3-858E-4957-BEEC-834077C6800F}" sibTransId="{C0A41375-66ED-4241-80EF-C86BA7BC62C8}"/>
    <dgm:cxn modelId="{9AE13965-EE77-4A0B-97C5-3AE7E57FD0E4}" type="presOf" srcId="{03303362-563A-4E53-8E54-D5C0C8710246}" destId="{499DECC5-47AF-4CB1-BCD3-F288444FFD05}" srcOrd="0" destOrd="2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784BE26B-253A-426C-850A-2A0EF58D2FDC}" type="presOf" srcId="{88A5FC3A-43BF-4918-8881-344535403495}" destId="{26E75E88-EED9-45B9-B2E1-7CF90983F84F}" srcOrd="0" destOrd="2" presId="urn:microsoft.com/office/officeart/2016/7/layout/AccentHomeChevronProcess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E447C271-E46A-44D9-B597-05C5C80667AB}" srcId="{59A0B26A-2973-451B-9ADA-6468D9C1A82E}" destId="{38F37438-63DE-43F7-8827-D9D22000C2E6}" srcOrd="2" destOrd="0" parTransId="{3AE4F629-934E-4DE1-A3CE-A1A8AD575EBD}" sibTransId="{390D0DC0-19F8-46AC-9444-03F4C0855AB0}"/>
    <dgm:cxn modelId="{7C3ECF51-E5F0-4638-B707-2A7453C17166}" srcId="{59A0B26A-2973-451B-9ADA-6468D9C1A82E}" destId="{509ADA3B-D89C-465A-B754-580E3AB2B06B}" srcOrd="0" destOrd="0" parTransId="{6CEFA81C-08E6-4D4E-9AAD-8B967C58CB03}" sibTransId="{7AE0DF58-2ED6-4687-A65F-63470837EAFF}"/>
    <dgm:cxn modelId="{853D9C52-EAA5-4748-B311-54F604E5D1C3}" srcId="{DF0E2A88-17F0-40E9-85C7-30F7BF38FC3D}" destId="{1C06EBA7-BA81-4443-882F-9CD67AB7F88E}" srcOrd="1" destOrd="0" parTransId="{A17053FE-E409-4E68-9ADE-C452E7970052}" sibTransId="{65DE6688-F28E-4FE3-AB30-5AFBFB963138}"/>
    <dgm:cxn modelId="{8E01B373-8198-4C21-9E2E-B0E3045F25F5}" srcId="{B37999E7-C394-42CA-9788-025667B2F148}" destId="{88A5FC3A-43BF-4918-8881-344535403495}" srcOrd="1" destOrd="0" parTransId="{2973C5FF-AD78-4F22-88EF-206A88FA4DB3}" sibTransId="{0A91B6D1-DB69-4D65-AC5A-3E84D37D4126}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5F37A275-4B5E-4C11-8F44-16ED0AB99EC6}" type="presOf" srcId="{3482EA1D-8229-44FA-ABBC-B410069A9A8D}" destId="{26E75E88-EED9-45B9-B2E1-7CF90983F84F}" srcOrd="0" destOrd="4" presId="urn:microsoft.com/office/officeart/2016/7/layout/AccentHomeChevronProcess"/>
    <dgm:cxn modelId="{C2EDFF55-F135-4D76-BE10-8035609A3A91}" srcId="{F9EDF0EA-3368-4D86-A5C8-514D99D516AC}" destId="{03303362-563A-4E53-8E54-D5C0C8710246}" srcOrd="1" destOrd="0" parTransId="{CFC79B27-08D1-45DD-A951-CDA0540E4628}" sibTransId="{23DDC3B3-413F-4867-81DF-6E0390B6C938}"/>
    <dgm:cxn modelId="{EFA2CB77-1FF8-4047-9E0D-6D9C6B3B130D}" srcId="{DF0E2A88-17F0-40E9-85C7-30F7BF38FC3D}" destId="{9F6839EA-B4EA-4415-88C9-22B74FC9EC99}" srcOrd="2" destOrd="0" parTransId="{CBEE21C5-325A-45FB-884F-A0B292E9413C}" sibTransId="{2B81E56B-1751-4F29-A238-DC9A06FE57A8}"/>
    <dgm:cxn modelId="{D0977659-1042-4864-AE81-91FD3CCA911E}" srcId="{F9EDF0EA-3368-4D86-A5C8-514D99D516AC}" destId="{76A39370-3FD6-4B7C-9B7B-4C0D626A6003}" srcOrd="2" destOrd="0" parTransId="{8B471BD8-A7FC-4A0B-8391-5A02F856780F}" sibTransId="{6B224839-2BC6-41ED-9D1E-ACA7672BF696}"/>
    <dgm:cxn modelId="{4ECEF259-D348-46FD-A141-EE2905288B24}" type="presOf" srcId="{96688CE3-3B6D-400C-99F3-4A1D9CE1B6C0}" destId="{76F87B8F-7B70-4B8F-BD86-BC83CD9F0297}" srcOrd="0" destOrd="4" presId="urn:microsoft.com/office/officeart/2016/7/layout/AccentHomeChevronProcess"/>
    <dgm:cxn modelId="{BF251B7A-4136-4C78-9CC5-A3E22122C2DC}" srcId="{11173297-B697-4A11-9EAC-E45317C547A3}" destId="{975D6A10-F164-4D68-B399-C1DE631CBDA9}" srcOrd="2" destOrd="0" parTransId="{B290C863-1251-493F-85A1-273DACD8D208}" sibTransId="{C6F97853-78D3-4A21-8AD9-9B2EB6954C56}"/>
    <dgm:cxn modelId="{6EECF77C-6CCA-4EB9-8E10-94BA3A69FBD8}" type="presOf" srcId="{DD2447A2-5480-486D-A9DE-6CE3BB14D218}" destId="{499DECC5-47AF-4CB1-BCD3-F288444FFD05}" srcOrd="0" destOrd="1" presId="urn:microsoft.com/office/officeart/2016/7/layout/AccentHomeChevronProcess"/>
    <dgm:cxn modelId="{BA40FD80-4267-45B9-BB50-BDEE02A48ADB}" type="presOf" srcId="{38F37438-63DE-43F7-8827-D9D22000C2E6}" destId="{690A1E60-14A3-48E2-969A-2D37B614EB37}" srcOrd="0" destOrd="6" presId="urn:microsoft.com/office/officeart/2016/7/layout/AccentHomeChevronProcess"/>
    <dgm:cxn modelId="{32747E82-39F1-4CCA-807B-25B287641872}" srcId="{11173297-B697-4A11-9EAC-E45317C547A3}" destId="{022BCA11-43A0-4ABA-B3C1-CF2B73B3BEB2}" srcOrd="1" destOrd="0" parTransId="{6ADF4D3F-A343-429E-A342-091BD15D1152}" sibTransId="{3ED5D277-00DF-433F-92B0-5A39DB0D6B20}"/>
    <dgm:cxn modelId="{8675A282-5C37-439A-A8C0-7694C14A9A5E}" srcId="{975D6A10-F164-4D68-B399-C1DE631CBDA9}" destId="{2BC83634-8322-42DE-90CB-CDA3D1A64C4C}" srcOrd="0" destOrd="0" parTransId="{639C339C-756B-4333-B76A-3F218F0C2727}" sibTransId="{EFD5849B-E4AF-4EF2-8D91-45F329883A74}"/>
    <dgm:cxn modelId="{B8CF5183-20C3-4054-9A6B-6738D1FDFE4F}" type="presOf" srcId="{1C06EBA7-BA81-4443-882F-9CD67AB7F88E}" destId="{26E75E88-EED9-45B9-B2E1-7CF90983F84F}" srcOrd="0" destOrd="7" presId="urn:microsoft.com/office/officeart/2016/7/layout/AccentHomeChevronProcess"/>
    <dgm:cxn modelId="{C6884B85-9217-41FA-B6ED-B72EE4E2A749}" srcId="{DF0E2A88-17F0-40E9-85C7-30F7BF38FC3D}" destId="{A29D3543-33EA-48E4-B413-8E9FCCAD66C6}" srcOrd="0" destOrd="0" parTransId="{621F52F2-15BB-4D44-A199-1C86D4971528}" sibTransId="{0DAC40B0-E2A5-43BE-B6CB-CDDDF0F5388E}"/>
    <dgm:cxn modelId="{BB331587-E8E0-4EB4-A73E-6C4FBC78406B}" type="presOf" srcId="{A5F3A565-F1A9-4263-BA1F-374C68AB041C}" destId="{76F87B8F-7B70-4B8F-BD86-BC83CD9F0297}" srcOrd="0" destOrd="3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F674628A-2A79-46E6-B3BE-848F1A11F2B0}" type="presOf" srcId="{94E4A4E2-B8B9-4A7B-AD1E-EC5D1046F319}" destId="{76F87B8F-7B70-4B8F-BD86-BC83CD9F0297}" srcOrd="0" destOrd="0" presId="urn:microsoft.com/office/officeart/2016/7/layout/AccentHomeChevronProcess"/>
    <dgm:cxn modelId="{F39B1598-6D11-4C60-9CDA-90FEC916A206}" type="presOf" srcId="{022BCA11-43A0-4ABA-B3C1-CF2B73B3BEB2}" destId="{499DECC5-47AF-4CB1-BCD3-F288444FFD05}" srcOrd="0" destOrd="4" presId="urn:microsoft.com/office/officeart/2016/7/layout/AccentHomeChevronProcess"/>
    <dgm:cxn modelId="{CF77FF9B-BB11-43FF-AE06-615B74B80DB3}" type="presOf" srcId="{D30DD6A8-CABE-4F15-A001-3C1CCBB500BB}" destId="{690A1E60-14A3-48E2-969A-2D37B614EB37}" srcOrd="0" destOrd="7" presId="urn:microsoft.com/office/officeart/2016/7/layout/AccentHomeChevronProcess"/>
    <dgm:cxn modelId="{6F23849D-2401-47DA-95C9-6F12E5E09038}" srcId="{59A0B26A-2973-451B-9ADA-6468D9C1A82E}" destId="{CBE7600B-44B4-407D-BFB4-B66C5B9D16D3}" srcOrd="1" destOrd="0" parTransId="{9852B527-E167-44F6-A920-62A574D87458}" sibTransId="{F9F05283-A4C1-4062-8CE7-99DBE8923101}"/>
    <dgm:cxn modelId="{9E96F29D-8C93-4736-9E1F-EA463F0F1D67}" srcId="{022BCA11-43A0-4ABA-B3C1-CF2B73B3BEB2}" destId="{FC70B27F-3DDC-4B90-8B78-F1F7C75D806E}" srcOrd="0" destOrd="0" parTransId="{B1E3057F-96A1-478D-A568-81389813CB76}" sibTransId="{158025B6-E36F-4A54-8ECB-6288595FC87D}"/>
    <dgm:cxn modelId="{F634EEAD-1168-4415-A368-E74F41C6DEA0}" type="presOf" srcId="{509ADA3B-D89C-465A-B754-580E3AB2B06B}" destId="{690A1E60-14A3-48E2-969A-2D37B614EB37}" srcOrd="0" destOrd="0" presId="urn:microsoft.com/office/officeart/2016/7/layout/AccentHomeChevronProcess"/>
    <dgm:cxn modelId="{4DC369AF-B3DB-4B57-8170-C46A4D5DBD64}" srcId="{38F37438-63DE-43F7-8827-D9D22000C2E6}" destId="{F082E7B3-6F50-4E83-8324-98C1570BEA3D}" srcOrd="1" destOrd="0" parTransId="{25AA51B5-A0D8-4F12-884E-4CC111DE9620}" sibTransId="{2E1BC1CA-B653-40C7-8B7E-68E501A30E42}"/>
    <dgm:cxn modelId="{543ED6AF-20CA-470E-88F1-00BD3B174F48}" srcId="{B37999E7-C394-42CA-9788-025667B2F148}" destId="{97AD9681-AAB4-4BB9-9B58-D5453348357C}" srcOrd="0" destOrd="0" parTransId="{AC7219C6-BAF7-476C-8ED7-B3AC24A8C6D0}" sibTransId="{5512BCA2-7397-4A57-BAA4-C129F8E3064B}"/>
    <dgm:cxn modelId="{7D66FDB5-10DB-4615-BD6A-ADE8D5D5D777}" type="presOf" srcId="{1552E385-D5A5-484F-BE93-CA19E0B4F0B3}" destId="{76F87B8F-7B70-4B8F-BD86-BC83CD9F0297}" srcOrd="0" destOrd="8" presId="urn:microsoft.com/office/officeart/2016/7/layout/AccentHomeChevronProcess"/>
    <dgm:cxn modelId="{5CBB77B6-FFAA-43DC-8022-CF7EF1C3E049}" srcId="{94E4A4E2-B8B9-4A7B-AD1E-EC5D1046F319}" destId="{B6AC1D58-FBEC-4C22-9DB3-47FBB2725C63}" srcOrd="0" destOrd="0" parTransId="{C6A11BEC-631C-4DF0-B974-8574DFF5824C}" sibTransId="{09112046-427A-4C35-9DE7-257044BE942F}"/>
    <dgm:cxn modelId="{C8C71EBE-40F9-43DD-B93E-D09718BD2322}" srcId="{A5F3A565-F1A9-4263-BA1F-374C68AB041C}" destId="{1552E385-D5A5-484F-BE93-CA19E0B4F0B3}" srcOrd="4" destOrd="0" parTransId="{ECA9B0A3-D3F9-4744-A188-D22249A230F6}" sibTransId="{AEC6E08D-3127-4BCA-8263-D06EAFABD8E2}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331141D3-C042-4291-941B-847BB85BA00A}" type="presOf" srcId="{B6AC1D58-FBEC-4C22-9DB3-47FBB2725C63}" destId="{76F87B8F-7B70-4B8F-BD86-BC83CD9F0297}" srcOrd="0" destOrd="1" presId="urn:microsoft.com/office/officeart/2016/7/layout/AccentHomeChevronProcess"/>
    <dgm:cxn modelId="{0B1F81D3-4941-4357-91BA-CB425A567492}" type="presOf" srcId="{8456860B-0B1E-48B8-BD6B-912FC172D927}" destId="{76F87B8F-7B70-4B8F-BD86-BC83CD9F0297}" srcOrd="0" destOrd="6" presId="urn:microsoft.com/office/officeart/2016/7/layout/AccentHomeChevronProcess"/>
    <dgm:cxn modelId="{107CDAD3-B5CC-46AB-A7DA-2F1E28C4D2EE}" srcId="{D59A6E49-80F2-47F2-A3F1-A7D3C1042B7A}" destId="{DF0E2A88-17F0-40E9-85C7-30F7BF38FC3D}" srcOrd="2" destOrd="0" parTransId="{ABBC435A-F245-4F08-9B7F-12C59228CA19}" sibTransId="{550F71B6-DF3F-4F96-8B0F-0CB17D6CD469}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B79A6ED7-0967-472D-8BD9-81B728600E83}" srcId="{B37999E7-C394-42CA-9788-025667B2F148}" destId="{3DD2D59B-8268-4C7D-B9D7-242EF3DC4248}" srcOrd="2" destOrd="0" parTransId="{AE85E09B-E898-4AAD-81DF-60DF926286E6}" sibTransId="{36B2B9F3-941D-4D0E-9ED0-177CC192F15B}"/>
    <dgm:cxn modelId="{45DF32DA-2489-40A2-810A-C1238D240240}" srcId="{A5F3A565-F1A9-4263-BA1F-374C68AB041C}" destId="{8456860B-0B1E-48B8-BD6B-912FC172D927}" srcOrd="2" destOrd="0" parTransId="{579DE0C9-0C68-48D7-9780-A67E38D94BEA}" sibTransId="{2DDDA65B-35CD-4DB1-86B8-88B19076B4FA}"/>
    <dgm:cxn modelId="{F6DD7BDB-2D23-40AC-95BC-8F3D678D2FA5}" type="presOf" srcId="{0BC8CDA7-7335-4759-875E-A78F920BF0A9}" destId="{76F87B8F-7B70-4B8F-BD86-BC83CD9F0297}" srcOrd="0" destOrd="2" presId="urn:microsoft.com/office/officeart/2016/7/layout/AccentHomeChevronProcess"/>
    <dgm:cxn modelId="{95A13FDC-7A3B-439A-A8CD-4539DE47C4F2}" type="presOf" srcId="{F9EDF0EA-3368-4D86-A5C8-514D99D516AC}" destId="{499DECC5-47AF-4CB1-BCD3-F288444FFD05}" srcOrd="0" destOrd="0" presId="urn:microsoft.com/office/officeart/2016/7/layout/AccentHomeChevronProcess"/>
    <dgm:cxn modelId="{27348BDF-4001-4580-9BB0-60587D4D2827}" type="presOf" srcId="{AD19AB57-C255-433B-B407-9145124AEBAC}" destId="{499DECC5-47AF-4CB1-BCD3-F288444FFD05}" srcOrd="0" destOrd="8" presId="urn:microsoft.com/office/officeart/2016/7/layout/AccentHomeChevronProcess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FD16D8E8-47FD-46C5-AB49-9A2D6A8C362D}" type="presOf" srcId="{97AD9681-AAB4-4BB9-9B58-D5453348357C}" destId="{26E75E88-EED9-45B9-B2E1-7CF90983F84F}" srcOrd="0" destOrd="1" presId="urn:microsoft.com/office/officeart/2016/7/layout/AccentHomeChevronProcess"/>
    <dgm:cxn modelId="{48C04FE9-C086-40FA-AB01-A01A00C68D91}" type="presOf" srcId="{84681E49-EC5D-4403-81B9-64C532ACC591}" destId="{690A1E60-14A3-48E2-969A-2D37B614EB37}" srcOrd="0" destOrd="1" presId="urn:microsoft.com/office/officeart/2016/7/layout/AccentHomeChevronProcess"/>
    <dgm:cxn modelId="{8E4EE9EB-2E50-454F-9AEC-2CC43B6FF631}" type="presOf" srcId="{FC70B27F-3DDC-4B90-8B78-F1F7C75D806E}" destId="{499DECC5-47AF-4CB1-BCD3-F288444FFD05}" srcOrd="0" destOrd="5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4AC735F8-2033-41F9-BC56-E8D6EDAEA24D}" type="presOf" srcId="{016AA04E-06EE-408A-9F32-41CCC5A5E789}" destId="{76F87B8F-7B70-4B8F-BD86-BC83CD9F0297}" srcOrd="0" destOrd="7" presId="urn:microsoft.com/office/officeart/2016/7/layout/AccentHomeChevronProcess"/>
    <dgm:cxn modelId="{32E4C1FE-2069-4465-AD35-5DEE84FD3624}" srcId="{A5F3A565-F1A9-4263-BA1F-374C68AB041C}" destId="{016AA04E-06EE-408A-9F32-41CCC5A5E789}" srcOrd="3" destOrd="0" parTransId="{DACD9C6E-F200-4E21-B55D-2E127DB0F6F2}" sibTransId="{200F1B9D-E467-4A1E-B122-40333A919050}"/>
    <dgm:cxn modelId="{AB11CEFE-446F-42CE-AEB5-058A9CA55436}" srcId="{A5F3A565-F1A9-4263-BA1F-374C68AB041C}" destId="{96688CE3-3B6D-400C-99F3-4A1D9CE1B6C0}" srcOrd="0" destOrd="0" parTransId="{9CE6D086-CE85-4164-A75D-98D8F6CC4949}" sibTransId="{EB937C1B-B6C3-40EA-9FFD-4CC392A17EC4}"/>
    <dgm:cxn modelId="{02B4F9FF-F6E0-42CB-AD78-BC9D930881A7}" srcId="{94E4A4E2-B8B9-4A7B-AD1E-EC5D1046F319}" destId="{0BC8CDA7-7335-4759-875E-A78F920BF0A9}" srcOrd="1" destOrd="0" parTransId="{7096E883-3788-4CCB-9AFE-71361325CF64}" sibTransId="{603658CF-88D2-447A-8CA5-2DA8A1F3EF0D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6C5BC-47DF-4BBD-83DA-24FF1DABEC1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21CB89-7A96-480D-82ED-B66AA2DC7974}">
      <dgm:prSet/>
      <dgm:spPr/>
      <dgm:t>
        <a:bodyPr/>
        <a:lstStyle/>
        <a:p>
          <a:r>
            <a:rPr lang="en-HK"/>
            <a:t>Sample and population</a:t>
          </a:r>
          <a:endParaRPr lang="en-US"/>
        </a:p>
      </dgm:t>
    </dgm:pt>
    <dgm:pt modelId="{2AC26895-AECF-4EB6-B493-AE2E885A7A74}" type="parTrans" cxnId="{6F1F0FD3-CEA8-43A3-8BF3-3DD8B0BA21EF}">
      <dgm:prSet/>
      <dgm:spPr/>
      <dgm:t>
        <a:bodyPr/>
        <a:lstStyle/>
        <a:p>
          <a:endParaRPr lang="en-US"/>
        </a:p>
      </dgm:t>
    </dgm:pt>
    <dgm:pt modelId="{E7BBCEBB-FB50-47EB-96DD-794847063BA7}" type="sibTrans" cxnId="{6F1F0FD3-CEA8-43A3-8BF3-3DD8B0BA21EF}">
      <dgm:prSet/>
      <dgm:spPr/>
      <dgm:t>
        <a:bodyPr/>
        <a:lstStyle/>
        <a:p>
          <a:endParaRPr lang="en-US"/>
        </a:p>
      </dgm:t>
    </dgm:pt>
    <dgm:pt modelId="{B03924A6-29DB-4D57-82C1-9ED5C2024B43}">
      <dgm:prSet/>
      <dgm:spPr/>
      <dgm:t>
        <a:bodyPr/>
        <a:lstStyle/>
        <a:p>
          <a:r>
            <a:rPr lang="en-HK"/>
            <a:t>Independence</a:t>
          </a:r>
          <a:endParaRPr lang="en-US"/>
        </a:p>
      </dgm:t>
    </dgm:pt>
    <dgm:pt modelId="{FD7AA841-61A7-47A1-BBBE-97DA51D2CFAC}" type="parTrans" cxnId="{05DDDD0B-2CDC-4C20-BCF8-DA05EC03AAC3}">
      <dgm:prSet/>
      <dgm:spPr/>
      <dgm:t>
        <a:bodyPr/>
        <a:lstStyle/>
        <a:p>
          <a:endParaRPr lang="en-US"/>
        </a:p>
      </dgm:t>
    </dgm:pt>
    <dgm:pt modelId="{5787A084-63DA-43EA-93F1-28D98263B167}" type="sibTrans" cxnId="{05DDDD0B-2CDC-4C20-BCF8-DA05EC03AAC3}">
      <dgm:prSet/>
      <dgm:spPr/>
      <dgm:t>
        <a:bodyPr/>
        <a:lstStyle/>
        <a:p>
          <a:endParaRPr lang="en-US"/>
        </a:p>
      </dgm:t>
    </dgm:pt>
    <dgm:pt modelId="{4B53B58F-502F-49A1-B2EB-3DD785D4B802}">
      <dgm:prSet/>
      <dgm:spPr/>
      <dgm:t>
        <a:bodyPr/>
        <a:lstStyle/>
        <a:p>
          <a:r>
            <a:rPr lang="en-HK"/>
            <a:t>Bayes’ theorem</a:t>
          </a:r>
          <a:endParaRPr lang="en-US"/>
        </a:p>
      </dgm:t>
    </dgm:pt>
    <dgm:pt modelId="{2B75943D-C420-41A0-A5E4-44EE036D1052}" type="parTrans" cxnId="{1BF9A88C-D1BD-4A41-A530-A1E71047D48D}">
      <dgm:prSet/>
      <dgm:spPr/>
      <dgm:t>
        <a:bodyPr/>
        <a:lstStyle/>
        <a:p>
          <a:endParaRPr lang="en-US"/>
        </a:p>
      </dgm:t>
    </dgm:pt>
    <dgm:pt modelId="{18766E4F-29B1-440F-96A7-ABC3FDD39723}" type="sibTrans" cxnId="{1BF9A88C-D1BD-4A41-A530-A1E71047D48D}">
      <dgm:prSet/>
      <dgm:spPr/>
      <dgm:t>
        <a:bodyPr/>
        <a:lstStyle/>
        <a:p>
          <a:endParaRPr lang="en-US"/>
        </a:p>
      </dgm:t>
    </dgm:pt>
    <dgm:pt modelId="{12370132-011D-4692-88D2-853E80240F6C}">
      <dgm:prSet/>
      <dgm:spPr/>
      <dgm:t>
        <a:bodyPr/>
        <a:lstStyle/>
        <a:p>
          <a:r>
            <a:rPr lang="en-HK"/>
            <a:t>Discrete random variables</a:t>
          </a:r>
          <a:endParaRPr lang="en-US"/>
        </a:p>
      </dgm:t>
    </dgm:pt>
    <dgm:pt modelId="{B3A62D2A-4E22-4DCC-9CD4-430C6B77F982}" type="parTrans" cxnId="{893FC4B5-F7E0-4138-B94A-C65E6E357DBC}">
      <dgm:prSet/>
      <dgm:spPr/>
      <dgm:t>
        <a:bodyPr/>
        <a:lstStyle/>
        <a:p>
          <a:endParaRPr lang="en-US"/>
        </a:p>
      </dgm:t>
    </dgm:pt>
    <dgm:pt modelId="{347FCF64-9815-4F34-B6B1-26760DF2D6AB}" type="sibTrans" cxnId="{893FC4B5-F7E0-4138-B94A-C65E6E357DBC}">
      <dgm:prSet/>
      <dgm:spPr/>
      <dgm:t>
        <a:bodyPr/>
        <a:lstStyle/>
        <a:p>
          <a:endParaRPr lang="en-US"/>
        </a:p>
      </dgm:t>
    </dgm:pt>
    <dgm:pt modelId="{4BA7645F-E52B-4BBB-AA5E-CFB0AB3D9B04}">
      <dgm:prSet/>
      <dgm:spPr/>
      <dgm:t>
        <a:bodyPr/>
        <a:lstStyle/>
        <a:p>
          <a:r>
            <a:rPr lang="en-HK"/>
            <a:t>Continuous random variables</a:t>
          </a:r>
          <a:endParaRPr lang="en-US"/>
        </a:p>
      </dgm:t>
    </dgm:pt>
    <dgm:pt modelId="{9B26E10D-B508-4EC6-9492-B3873A211C03}" type="parTrans" cxnId="{0C36D39F-2720-4143-BD15-E2E9BD6F6A53}">
      <dgm:prSet/>
      <dgm:spPr/>
      <dgm:t>
        <a:bodyPr/>
        <a:lstStyle/>
        <a:p>
          <a:endParaRPr lang="en-US"/>
        </a:p>
      </dgm:t>
    </dgm:pt>
    <dgm:pt modelId="{941775B7-66CF-4AFD-A35C-6358ED2D71F4}" type="sibTrans" cxnId="{0C36D39F-2720-4143-BD15-E2E9BD6F6A53}">
      <dgm:prSet/>
      <dgm:spPr/>
      <dgm:t>
        <a:bodyPr/>
        <a:lstStyle/>
        <a:p>
          <a:endParaRPr lang="en-US"/>
        </a:p>
      </dgm:t>
    </dgm:pt>
    <dgm:pt modelId="{0F060F9C-F568-4704-B76F-AC31720B790A}">
      <dgm:prSet/>
      <dgm:spPr/>
      <dgm:t>
        <a:bodyPr/>
        <a:lstStyle/>
        <a:p>
          <a:r>
            <a:rPr lang="en-HK"/>
            <a:t>Normal distribution</a:t>
          </a:r>
          <a:endParaRPr lang="en-US"/>
        </a:p>
      </dgm:t>
    </dgm:pt>
    <dgm:pt modelId="{08E93110-4F6C-4C71-9D0E-80A9E7E2BCAD}" type="parTrans" cxnId="{468EDC75-07D3-4AB1-A0C3-5F8A2D0D94EA}">
      <dgm:prSet/>
      <dgm:spPr/>
      <dgm:t>
        <a:bodyPr/>
        <a:lstStyle/>
        <a:p>
          <a:endParaRPr lang="en-US"/>
        </a:p>
      </dgm:t>
    </dgm:pt>
    <dgm:pt modelId="{3D8C94B9-79DF-4630-9B5A-A3D317D79A97}" type="sibTrans" cxnId="{468EDC75-07D3-4AB1-A0C3-5F8A2D0D94EA}">
      <dgm:prSet/>
      <dgm:spPr/>
      <dgm:t>
        <a:bodyPr/>
        <a:lstStyle/>
        <a:p>
          <a:endParaRPr lang="en-US"/>
        </a:p>
      </dgm:t>
    </dgm:pt>
    <dgm:pt modelId="{940D0A86-092B-462E-8A59-50E9F7D87650}">
      <dgm:prSet/>
      <dgm:spPr/>
      <dgm:t>
        <a:bodyPr/>
        <a:lstStyle/>
        <a:p>
          <a:r>
            <a:rPr lang="en-HK"/>
            <a:t>When to apply X distribution?</a:t>
          </a:r>
          <a:endParaRPr lang="en-US"/>
        </a:p>
      </dgm:t>
    </dgm:pt>
    <dgm:pt modelId="{3869D46D-F158-4156-BCA0-243021428E71}" type="parTrans" cxnId="{6158DAA8-5503-45F2-BD56-6F726AF3C3C7}">
      <dgm:prSet/>
      <dgm:spPr/>
      <dgm:t>
        <a:bodyPr/>
        <a:lstStyle/>
        <a:p>
          <a:endParaRPr lang="en-US"/>
        </a:p>
      </dgm:t>
    </dgm:pt>
    <dgm:pt modelId="{13D864CD-A458-4733-9C59-140091FB1314}" type="sibTrans" cxnId="{6158DAA8-5503-45F2-BD56-6F726AF3C3C7}">
      <dgm:prSet/>
      <dgm:spPr/>
      <dgm:t>
        <a:bodyPr/>
        <a:lstStyle/>
        <a:p>
          <a:endParaRPr lang="en-US"/>
        </a:p>
      </dgm:t>
    </dgm:pt>
    <dgm:pt modelId="{2C14284A-9DEE-4EE9-967D-E3E0070F34D7}">
      <dgm:prSet/>
      <dgm:spPr/>
      <dgm:t>
        <a:bodyPr/>
        <a:lstStyle/>
        <a:p>
          <a:r>
            <a:rPr lang="en-HK"/>
            <a:t>Q&amp;A</a:t>
          </a:r>
          <a:endParaRPr lang="en-US"/>
        </a:p>
      </dgm:t>
    </dgm:pt>
    <dgm:pt modelId="{74807286-F57C-407A-BB91-256E1EE6EAFD}" type="parTrans" cxnId="{0778C728-85BD-4C55-BBC1-ACABB450898A}">
      <dgm:prSet/>
      <dgm:spPr/>
      <dgm:t>
        <a:bodyPr/>
        <a:lstStyle/>
        <a:p>
          <a:endParaRPr lang="en-US"/>
        </a:p>
      </dgm:t>
    </dgm:pt>
    <dgm:pt modelId="{83161D28-0D79-4417-A06B-56BD538E121B}" type="sibTrans" cxnId="{0778C728-85BD-4C55-BBC1-ACABB450898A}">
      <dgm:prSet/>
      <dgm:spPr/>
      <dgm:t>
        <a:bodyPr/>
        <a:lstStyle/>
        <a:p>
          <a:endParaRPr lang="en-US"/>
        </a:p>
      </dgm:t>
    </dgm:pt>
    <dgm:pt modelId="{4340027B-B687-4F3D-A7F2-4B8F20DBAAAF}" type="pres">
      <dgm:prSet presAssocID="{D646C5BC-47DF-4BBD-83DA-24FF1DABEC18}" presName="linear" presStyleCnt="0">
        <dgm:presLayoutVars>
          <dgm:animLvl val="lvl"/>
          <dgm:resizeHandles val="exact"/>
        </dgm:presLayoutVars>
      </dgm:prSet>
      <dgm:spPr/>
    </dgm:pt>
    <dgm:pt modelId="{477BD078-EBC2-4DF0-93A2-FD34544D6F33}" type="pres">
      <dgm:prSet presAssocID="{3D21CB89-7A96-480D-82ED-B66AA2DC797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72B8193-65FC-4660-8D81-98303C883CBC}" type="pres">
      <dgm:prSet presAssocID="{E7BBCEBB-FB50-47EB-96DD-794847063BA7}" presName="spacer" presStyleCnt="0"/>
      <dgm:spPr/>
    </dgm:pt>
    <dgm:pt modelId="{944445C8-1138-469E-970D-8ECA463D0939}" type="pres">
      <dgm:prSet presAssocID="{B03924A6-29DB-4D57-82C1-9ED5C2024B4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32F1F6A-8FF3-44EE-BC51-63315F9A36AD}" type="pres">
      <dgm:prSet presAssocID="{5787A084-63DA-43EA-93F1-28D98263B167}" presName="spacer" presStyleCnt="0"/>
      <dgm:spPr/>
    </dgm:pt>
    <dgm:pt modelId="{71D8BBC9-6CAC-4938-9BA0-A73595E1942C}" type="pres">
      <dgm:prSet presAssocID="{4B53B58F-502F-49A1-B2EB-3DD785D4B80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E3A4093-7DB1-408F-9CEE-6D8CC7726AD7}" type="pres">
      <dgm:prSet presAssocID="{18766E4F-29B1-440F-96A7-ABC3FDD39723}" presName="spacer" presStyleCnt="0"/>
      <dgm:spPr/>
    </dgm:pt>
    <dgm:pt modelId="{7927CCB0-9E3E-4867-ADAF-064F845B049A}" type="pres">
      <dgm:prSet presAssocID="{12370132-011D-4692-88D2-853E80240F6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A6DB415-6A18-43E9-B358-EAB3239828F9}" type="pres">
      <dgm:prSet presAssocID="{347FCF64-9815-4F34-B6B1-26760DF2D6AB}" presName="spacer" presStyleCnt="0"/>
      <dgm:spPr/>
    </dgm:pt>
    <dgm:pt modelId="{3F618389-EA36-4DAA-BB68-CE768B708653}" type="pres">
      <dgm:prSet presAssocID="{4BA7645F-E52B-4BBB-AA5E-CFB0AB3D9B0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53FF46-3AC0-4DDF-8D5E-61D8F2B28FB6}" type="pres">
      <dgm:prSet presAssocID="{941775B7-66CF-4AFD-A35C-6358ED2D71F4}" presName="spacer" presStyleCnt="0"/>
      <dgm:spPr/>
    </dgm:pt>
    <dgm:pt modelId="{35CFD49B-09BB-4762-83A4-137DE3E5EA23}" type="pres">
      <dgm:prSet presAssocID="{0F060F9C-F568-4704-B76F-AC31720B790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10632F5-111B-42F3-9F1B-6702653F5075}" type="pres">
      <dgm:prSet presAssocID="{3D8C94B9-79DF-4630-9B5A-A3D317D79A97}" presName="spacer" presStyleCnt="0"/>
      <dgm:spPr/>
    </dgm:pt>
    <dgm:pt modelId="{4B36875E-6266-41FC-9F20-742B4D60D171}" type="pres">
      <dgm:prSet presAssocID="{940D0A86-092B-462E-8A59-50E9F7D8765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BFC05D-F6C0-4D45-BFFD-B835F7209DF8}" type="pres">
      <dgm:prSet presAssocID="{13D864CD-A458-4733-9C59-140091FB1314}" presName="spacer" presStyleCnt="0"/>
      <dgm:spPr/>
    </dgm:pt>
    <dgm:pt modelId="{C97D947E-6FDC-4B35-951E-AB49F032BE00}" type="pres">
      <dgm:prSet presAssocID="{2C14284A-9DEE-4EE9-967D-E3E0070F34D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5DDDD0B-2CDC-4C20-BCF8-DA05EC03AAC3}" srcId="{D646C5BC-47DF-4BBD-83DA-24FF1DABEC18}" destId="{B03924A6-29DB-4D57-82C1-9ED5C2024B43}" srcOrd="1" destOrd="0" parTransId="{FD7AA841-61A7-47A1-BBBE-97DA51D2CFAC}" sibTransId="{5787A084-63DA-43EA-93F1-28D98263B167}"/>
    <dgm:cxn modelId="{81B2FE1E-74B2-4556-A074-1CC1C235CE54}" type="presOf" srcId="{4BA7645F-E52B-4BBB-AA5E-CFB0AB3D9B04}" destId="{3F618389-EA36-4DAA-BB68-CE768B708653}" srcOrd="0" destOrd="0" presId="urn:microsoft.com/office/officeart/2005/8/layout/vList2"/>
    <dgm:cxn modelId="{0778C728-85BD-4C55-BBC1-ACABB450898A}" srcId="{D646C5BC-47DF-4BBD-83DA-24FF1DABEC18}" destId="{2C14284A-9DEE-4EE9-967D-E3E0070F34D7}" srcOrd="7" destOrd="0" parTransId="{74807286-F57C-407A-BB91-256E1EE6EAFD}" sibTransId="{83161D28-0D79-4417-A06B-56BD538E121B}"/>
    <dgm:cxn modelId="{15A32947-E221-491B-B4D4-1F57A95A34B2}" type="presOf" srcId="{B03924A6-29DB-4D57-82C1-9ED5C2024B43}" destId="{944445C8-1138-469E-970D-8ECA463D0939}" srcOrd="0" destOrd="0" presId="urn:microsoft.com/office/officeart/2005/8/layout/vList2"/>
    <dgm:cxn modelId="{F484C854-48C4-48E5-8B3C-24B60EB5589E}" type="presOf" srcId="{940D0A86-092B-462E-8A59-50E9F7D87650}" destId="{4B36875E-6266-41FC-9F20-742B4D60D171}" srcOrd="0" destOrd="0" presId="urn:microsoft.com/office/officeart/2005/8/layout/vList2"/>
    <dgm:cxn modelId="{468EDC75-07D3-4AB1-A0C3-5F8A2D0D94EA}" srcId="{D646C5BC-47DF-4BBD-83DA-24FF1DABEC18}" destId="{0F060F9C-F568-4704-B76F-AC31720B790A}" srcOrd="5" destOrd="0" parTransId="{08E93110-4F6C-4C71-9D0E-80A9E7E2BCAD}" sibTransId="{3D8C94B9-79DF-4630-9B5A-A3D317D79A97}"/>
    <dgm:cxn modelId="{F7135579-C4AE-4052-B426-17F3F454BC53}" type="presOf" srcId="{D646C5BC-47DF-4BBD-83DA-24FF1DABEC18}" destId="{4340027B-B687-4F3D-A7F2-4B8F20DBAAAF}" srcOrd="0" destOrd="0" presId="urn:microsoft.com/office/officeart/2005/8/layout/vList2"/>
    <dgm:cxn modelId="{1BF9A88C-D1BD-4A41-A530-A1E71047D48D}" srcId="{D646C5BC-47DF-4BBD-83DA-24FF1DABEC18}" destId="{4B53B58F-502F-49A1-B2EB-3DD785D4B802}" srcOrd="2" destOrd="0" parTransId="{2B75943D-C420-41A0-A5E4-44EE036D1052}" sibTransId="{18766E4F-29B1-440F-96A7-ABC3FDD39723}"/>
    <dgm:cxn modelId="{7E6BB792-5CB9-480B-AC93-E267EAA5A672}" type="presOf" srcId="{0F060F9C-F568-4704-B76F-AC31720B790A}" destId="{35CFD49B-09BB-4762-83A4-137DE3E5EA23}" srcOrd="0" destOrd="0" presId="urn:microsoft.com/office/officeart/2005/8/layout/vList2"/>
    <dgm:cxn modelId="{0C36D39F-2720-4143-BD15-E2E9BD6F6A53}" srcId="{D646C5BC-47DF-4BBD-83DA-24FF1DABEC18}" destId="{4BA7645F-E52B-4BBB-AA5E-CFB0AB3D9B04}" srcOrd="4" destOrd="0" parTransId="{9B26E10D-B508-4EC6-9492-B3873A211C03}" sibTransId="{941775B7-66CF-4AFD-A35C-6358ED2D71F4}"/>
    <dgm:cxn modelId="{6158DAA8-5503-45F2-BD56-6F726AF3C3C7}" srcId="{D646C5BC-47DF-4BBD-83DA-24FF1DABEC18}" destId="{940D0A86-092B-462E-8A59-50E9F7D87650}" srcOrd="6" destOrd="0" parTransId="{3869D46D-F158-4156-BCA0-243021428E71}" sibTransId="{13D864CD-A458-4733-9C59-140091FB1314}"/>
    <dgm:cxn modelId="{893FC4B5-F7E0-4138-B94A-C65E6E357DBC}" srcId="{D646C5BC-47DF-4BBD-83DA-24FF1DABEC18}" destId="{12370132-011D-4692-88D2-853E80240F6C}" srcOrd="3" destOrd="0" parTransId="{B3A62D2A-4E22-4DCC-9CD4-430C6B77F982}" sibTransId="{347FCF64-9815-4F34-B6B1-26760DF2D6AB}"/>
    <dgm:cxn modelId="{8B55B5BA-D6EA-47B9-93E2-44643C6C2DD3}" type="presOf" srcId="{12370132-011D-4692-88D2-853E80240F6C}" destId="{7927CCB0-9E3E-4867-ADAF-064F845B049A}" srcOrd="0" destOrd="0" presId="urn:microsoft.com/office/officeart/2005/8/layout/vList2"/>
    <dgm:cxn modelId="{6F1F0FD3-CEA8-43A3-8BF3-3DD8B0BA21EF}" srcId="{D646C5BC-47DF-4BBD-83DA-24FF1DABEC18}" destId="{3D21CB89-7A96-480D-82ED-B66AA2DC7974}" srcOrd="0" destOrd="0" parTransId="{2AC26895-AECF-4EB6-B493-AE2E885A7A74}" sibTransId="{E7BBCEBB-FB50-47EB-96DD-794847063BA7}"/>
    <dgm:cxn modelId="{97CA1FD9-E0B6-43CB-B816-8CF31614FE82}" type="presOf" srcId="{4B53B58F-502F-49A1-B2EB-3DD785D4B802}" destId="{71D8BBC9-6CAC-4938-9BA0-A73595E1942C}" srcOrd="0" destOrd="0" presId="urn:microsoft.com/office/officeart/2005/8/layout/vList2"/>
    <dgm:cxn modelId="{0B8FBFF8-FC24-41C4-A6FB-D1570D882215}" type="presOf" srcId="{3D21CB89-7A96-480D-82ED-B66AA2DC7974}" destId="{477BD078-EBC2-4DF0-93A2-FD34544D6F33}" srcOrd="0" destOrd="0" presId="urn:microsoft.com/office/officeart/2005/8/layout/vList2"/>
    <dgm:cxn modelId="{ABA857FA-B6BF-4A5D-AE36-BE6B41461582}" type="presOf" srcId="{2C14284A-9DEE-4EE9-967D-E3E0070F34D7}" destId="{C97D947E-6FDC-4B35-951E-AB49F032BE00}" srcOrd="0" destOrd="0" presId="urn:microsoft.com/office/officeart/2005/8/layout/vList2"/>
    <dgm:cxn modelId="{51A42454-EC03-470F-B598-7D2C391B5537}" type="presParOf" srcId="{4340027B-B687-4F3D-A7F2-4B8F20DBAAAF}" destId="{477BD078-EBC2-4DF0-93A2-FD34544D6F33}" srcOrd="0" destOrd="0" presId="urn:microsoft.com/office/officeart/2005/8/layout/vList2"/>
    <dgm:cxn modelId="{F3326E7B-8D7D-4474-88F3-88B2A0C9837B}" type="presParOf" srcId="{4340027B-B687-4F3D-A7F2-4B8F20DBAAAF}" destId="{272B8193-65FC-4660-8D81-98303C883CBC}" srcOrd="1" destOrd="0" presId="urn:microsoft.com/office/officeart/2005/8/layout/vList2"/>
    <dgm:cxn modelId="{83AF7932-F7B1-43B4-A8B1-ECC03BD5E5CE}" type="presParOf" srcId="{4340027B-B687-4F3D-A7F2-4B8F20DBAAAF}" destId="{944445C8-1138-469E-970D-8ECA463D0939}" srcOrd="2" destOrd="0" presId="urn:microsoft.com/office/officeart/2005/8/layout/vList2"/>
    <dgm:cxn modelId="{4721D5DF-A96D-468F-A456-6498C5A19E1A}" type="presParOf" srcId="{4340027B-B687-4F3D-A7F2-4B8F20DBAAAF}" destId="{D32F1F6A-8FF3-44EE-BC51-63315F9A36AD}" srcOrd="3" destOrd="0" presId="urn:microsoft.com/office/officeart/2005/8/layout/vList2"/>
    <dgm:cxn modelId="{BCF596D6-CDC1-48C1-81CA-F17314FED50A}" type="presParOf" srcId="{4340027B-B687-4F3D-A7F2-4B8F20DBAAAF}" destId="{71D8BBC9-6CAC-4938-9BA0-A73595E1942C}" srcOrd="4" destOrd="0" presId="urn:microsoft.com/office/officeart/2005/8/layout/vList2"/>
    <dgm:cxn modelId="{48AC1E1E-4FF3-45CD-9E20-A1667FFFC77C}" type="presParOf" srcId="{4340027B-B687-4F3D-A7F2-4B8F20DBAAAF}" destId="{1E3A4093-7DB1-408F-9CEE-6D8CC7726AD7}" srcOrd="5" destOrd="0" presId="urn:microsoft.com/office/officeart/2005/8/layout/vList2"/>
    <dgm:cxn modelId="{DEA98EDB-2C7E-4F65-80FE-C661AACA7720}" type="presParOf" srcId="{4340027B-B687-4F3D-A7F2-4B8F20DBAAAF}" destId="{7927CCB0-9E3E-4867-ADAF-064F845B049A}" srcOrd="6" destOrd="0" presId="urn:microsoft.com/office/officeart/2005/8/layout/vList2"/>
    <dgm:cxn modelId="{60D14163-8E11-4B60-9EE1-156CFAF994E1}" type="presParOf" srcId="{4340027B-B687-4F3D-A7F2-4B8F20DBAAAF}" destId="{AA6DB415-6A18-43E9-B358-EAB3239828F9}" srcOrd="7" destOrd="0" presId="urn:microsoft.com/office/officeart/2005/8/layout/vList2"/>
    <dgm:cxn modelId="{15A36D48-C676-4043-817D-71C51B242343}" type="presParOf" srcId="{4340027B-B687-4F3D-A7F2-4B8F20DBAAAF}" destId="{3F618389-EA36-4DAA-BB68-CE768B708653}" srcOrd="8" destOrd="0" presId="urn:microsoft.com/office/officeart/2005/8/layout/vList2"/>
    <dgm:cxn modelId="{55230FD4-A47F-40DD-AF85-A57F42C9EEFB}" type="presParOf" srcId="{4340027B-B687-4F3D-A7F2-4B8F20DBAAAF}" destId="{0453FF46-3AC0-4DDF-8D5E-61D8F2B28FB6}" srcOrd="9" destOrd="0" presId="urn:microsoft.com/office/officeart/2005/8/layout/vList2"/>
    <dgm:cxn modelId="{133D1E9F-39C8-428E-B5B7-F47185A2F6C1}" type="presParOf" srcId="{4340027B-B687-4F3D-A7F2-4B8F20DBAAAF}" destId="{35CFD49B-09BB-4762-83A4-137DE3E5EA23}" srcOrd="10" destOrd="0" presId="urn:microsoft.com/office/officeart/2005/8/layout/vList2"/>
    <dgm:cxn modelId="{0270E6B4-F736-4EFE-9770-F9DE7A4D87D3}" type="presParOf" srcId="{4340027B-B687-4F3D-A7F2-4B8F20DBAAAF}" destId="{510632F5-111B-42F3-9F1B-6702653F5075}" srcOrd="11" destOrd="0" presId="urn:microsoft.com/office/officeart/2005/8/layout/vList2"/>
    <dgm:cxn modelId="{C9762660-724C-4FAE-8BE8-044AAC3DE1F8}" type="presParOf" srcId="{4340027B-B687-4F3D-A7F2-4B8F20DBAAAF}" destId="{4B36875E-6266-41FC-9F20-742B4D60D171}" srcOrd="12" destOrd="0" presId="urn:microsoft.com/office/officeart/2005/8/layout/vList2"/>
    <dgm:cxn modelId="{232A3BCF-E7DB-4E54-8520-BE106E09EA6A}" type="presParOf" srcId="{4340027B-B687-4F3D-A7F2-4B8F20DBAAAF}" destId="{37BFC05D-F6C0-4D45-BFFD-B835F7209DF8}" srcOrd="13" destOrd="0" presId="urn:microsoft.com/office/officeart/2005/8/layout/vList2"/>
    <dgm:cxn modelId="{D866C68F-4168-4C15-84ED-620433F99BF2}" type="presParOf" srcId="{4340027B-B687-4F3D-A7F2-4B8F20DBAAAF}" destId="{C97D947E-6FDC-4B35-951E-AB49F032BE0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35957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8724" y="2479282"/>
          <a:ext cx="2838273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Ch1 </a:t>
          </a:r>
          <a:r>
            <a:rPr lang="en-HK" sz="1300" kern="1200" dirty="0"/>
            <a:t>Descriptive Statistics</a:t>
          </a:r>
          <a:endParaRPr lang="en-US" sz="1300" kern="1200" dirty="0"/>
        </a:p>
      </dsp:txBody>
      <dsp:txXfrm>
        <a:off x="8724" y="2479282"/>
        <a:ext cx="2766755" cy="572142"/>
      </dsp:txXfrm>
    </dsp:sp>
    <dsp:sp modelId="{690A1E60-14A3-48E2-969A-2D37B614EB37}">
      <dsp:nvSpPr>
        <dsp:cNvPr id="0" name=""/>
        <dsp:cNvSpPr/>
      </dsp:nvSpPr>
      <dsp:spPr>
        <a:xfrm>
          <a:off x="235786" y="899093"/>
          <a:ext cx="2304677" cy="144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Central tendency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Mean, mode, median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Quartile, percentile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Dispersion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Variance, SD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Range, IQR, skewness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Graphical methods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Bar graph, histogram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Stem-and-leaf, boxplot</a:t>
          </a:r>
        </a:p>
      </dsp:txBody>
      <dsp:txXfrm>
        <a:off x="235786" y="899093"/>
        <a:ext cx="2304677" cy="1443952"/>
      </dsp:txXfrm>
    </dsp:sp>
    <dsp:sp modelId="{CC632145-1148-4956-9088-B915D0D0FD99}">
      <dsp:nvSpPr>
        <dsp:cNvPr id="0" name=""/>
        <dsp:cNvSpPr/>
      </dsp:nvSpPr>
      <dsp:spPr>
        <a:xfrm rot="5400000">
          <a:off x="1988784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733467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Ch2 Probability</a:t>
          </a:r>
        </a:p>
      </dsp:txBody>
      <dsp:txXfrm>
        <a:off x="2876503" y="2479282"/>
        <a:ext cx="2552202" cy="572142"/>
      </dsp:txXfrm>
    </dsp:sp>
    <dsp:sp modelId="{76F87B8F-7B70-4B8F-BD86-BC83CD9F0297}">
      <dsp:nvSpPr>
        <dsp:cNvPr id="0" name=""/>
        <dsp:cNvSpPr/>
      </dsp:nvSpPr>
      <dsp:spPr>
        <a:xfrm>
          <a:off x="2960529" y="899093"/>
          <a:ext cx="2304677" cy="144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Union, intersect, complement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 err="1"/>
            <a:t>DeMorgan’s</a:t>
          </a:r>
          <a:r>
            <a:rPr lang="en-HK" sz="900" kern="1200" dirty="0"/>
            <a:t> laws</a:t>
          </a:r>
          <a:endParaRPr lang="en-US" sz="9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Probability theory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/>
            <a:t>Mutually exclusive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Independence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Conditional probability, relative risk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Total probability rule, exhaustive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Bayes’ theorem</a:t>
          </a:r>
        </a:p>
      </dsp:txBody>
      <dsp:txXfrm>
        <a:off x="2960529" y="899093"/>
        <a:ext cx="2304677" cy="1443952"/>
      </dsp:txXfrm>
    </dsp:sp>
    <dsp:sp modelId="{5C7AB7EB-E74C-4AF9-873D-5493F7962F03}">
      <dsp:nvSpPr>
        <dsp:cNvPr id="0" name=""/>
        <dsp:cNvSpPr/>
      </dsp:nvSpPr>
      <dsp:spPr>
        <a:xfrm rot="5400000">
          <a:off x="4713527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5458209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Ch3 </a:t>
          </a:r>
          <a:r>
            <a:rPr lang="en-HK" sz="1300" kern="1200" dirty="0"/>
            <a:t>Discrete Probability Distributions</a:t>
          </a:r>
          <a:endParaRPr lang="en-US" sz="1300" kern="1200" dirty="0"/>
        </a:p>
      </dsp:txBody>
      <dsp:txXfrm>
        <a:off x="5601245" y="2479282"/>
        <a:ext cx="2552202" cy="572142"/>
      </dsp:txXfrm>
    </dsp:sp>
    <dsp:sp modelId="{499DECC5-47AF-4CB1-BCD3-F288444FFD05}">
      <dsp:nvSpPr>
        <dsp:cNvPr id="0" name=""/>
        <dsp:cNvSpPr/>
      </dsp:nvSpPr>
      <dsp:spPr>
        <a:xfrm>
          <a:off x="5685271" y="899093"/>
          <a:ext cx="2304677" cy="1050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Discrete random variables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Pmf</a:t>
          </a:r>
          <a:r>
            <a:rPr lang="en-US" sz="900" kern="1200" dirty="0"/>
            <a:t>, </a:t>
          </a:r>
          <a:r>
            <a:rPr lang="en-US" sz="900" kern="1200" dirty="0" err="1"/>
            <a:t>cdf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Total probability rule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Expectation, variance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Binomial distribution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Poisson distribution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/>
            <a:t>poisson approximation to binomial</a:t>
          </a:r>
          <a:endParaRPr lang="en-US" sz="900" kern="1200" dirty="0"/>
        </a:p>
      </dsp:txBody>
      <dsp:txXfrm>
        <a:off x="5685271" y="899093"/>
        <a:ext cx="2304677" cy="1050751"/>
      </dsp:txXfrm>
    </dsp:sp>
    <dsp:sp modelId="{D45698BB-B312-4969-9C62-8B658A7BE04B}">
      <dsp:nvSpPr>
        <dsp:cNvPr id="0" name=""/>
        <dsp:cNvSpPr/>
      </dsp:nvSpPr>
      <dsp:spPr>
        <a:xfrm rot="5400000">
          <a:off x="7438269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8182951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Ch4 </a:t>
          </a:r>
          <a:r>
            <a:rPr lang="en-HK" sz="1300" kern="1200" dirty="0"/>
            <a:t>Continuous Probability Distributions</a:t>
          </a:r>
          <a:endParaRPr lang="en-US" sz="1300" kern="1200" dirty="0"/>
        </a:p>
      </dsp:txBody>
      <dsp:txXfrm>
        <a:off x="8325987" y="2479282"/>
        <a:ext cx="2552202" cy="572142"/>
      </dsp:txXfrm>
    </dsp:sp>
    <dsp:sp modelId="{26E75E88-EED9-45B9-B2E1-7CF90983F84F}">
      <dsp:nvSpPr>
        <dsp:cNvPr id="0" name=""/>
        <dsp:cNvSpPr/>
      </dsp:nvSpPr>
      <dsp:spPr>
        <a:xfrm>
          <a:off x="8410013" y="899093"/>
          <a:ext cx="2304677" cy="1050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Continuous random variables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Pdf, </a:t>
          </a:r>
          <a:r>
            <a:rPr lang="en-US" sz="900" kern="1200" dirty="0" err="1"/>
            <a:t>cdf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Total probability rule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Expectation, variance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Uniform distribution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Normal distribution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/>
            <a:t>Standardization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Normal probability table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/>
            <a:t>Normal approximation to binomial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/>
            <a:t>Normal approximation to </a:t>
          </a:r>
          <a:r>
            <a:rPr lang="en-HK" sz="900" kern="1200" dirty="0" err="1"/>
            <a:t>poisson</a:t>
          </a:r>
          <a:endParaRPr lang="en-US" sz="900" kern="1200" dirty="0"/>
        </a:p>
      </dsp:txBody>
      <dsp:txXfrm>
        <a:off x="8410013" y="899093"/>
        <a:ext cx="2304677" cy="1050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35957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8724" y="2479282"/>
          <a:ext cx="2838273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Ch1 </a:t>
          </a:r>
          <a:r>
            <a:rPr lang="en-HK" sz="1300" kern="1200" dirty="0"/>
            <a:t>Descriptive Statistics</a:t>
          </a:r>
          <a:endParaRPr lang="en-US" sz="1300" kern="1200" dirty="0"/>
        </a:p>
      </dsp:txBody>
      <dsp:txXfrm>
        <a:off x="8724" y="2479282"/>
        <a:ext cx="2766755" cy="572142"/>
      </dsp:txXfrm>
    </dsp:sp>
    <dsp:sp modelId="{690A1E60-14A3-48E2-969A-2D37B614EB37}">
      <dsp:nvSpPr>
        <dsp:cNvPr id="0" name=""/>
        <dsp:cNvSpPr/>
      </dsp:nvSpPr>
      <dsp:spPr>
        <a:xfrm>
          <a:off x="235786" y="899093"/>
          <a:ext cx="2304677" cy="144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Central tendency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Mean</a:t>
          </a:r>
          <a:r>
            <a:rPr lang="en-US" sz="900" b="0" kern="1200" dirty="0"/>
            <a:t>, mode, median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Quartile, percentile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Dispersion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Variance, SD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Range, IQR, skewness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Graphical methods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Bar graph, </a:t>
          </a:r>
          <a:r>
            <a:rPr lang="en-US" sz="900" b="1" kern="1200" dirty="0"/>
            <a:t>histogram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Stem-and-leaf, </a:t>
          </a:r>
          <a:r>
            <a:rPr lang="en-US" sz="900" b="1" kern="1200" dirty="0"/>
            <a:t>boxplot</a:t>
          </a:r>
        </a:p>
      </dsp:txBody>
      <dsp:txXfrm>
        <a:off x="235786" y="899093"/>
        <a:ext cx="2304677" cy="1443952"/>
      </dsp:txXfrm>
    </dsp:sp>
    <dsp:sp modelId="{CC632145-1148-4956-9088-B915D0D0FD99}">
      <dsp:nvSpPr>
        <dsp:cNvPr id="0" name=""/>
        <dsp:cNvSpPr/>
      </dsp:nvSpPr>
      <dsp:spPr>
        <a:xfrm rot="5400000">
          <a:off x="1988784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733467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Ch2 Probability</a:t>
          </a:r>
        </a:p>
      </dsp:txBody>
      <dsp:txXfrm>
        <a:off x="2876503" y="2479282"/>
        <a:ext cx="2552202" cy="572142"/>
      </dsp:txXfrm>
    </dsp:sp>
    <dsp:sp modelId="{76F87B8F-7B70-4B8F-BD86-BC83CD9F0297}">
      <dsp:nvSpPr>
        <dsp:cNvPr id="0" name=""/>
        <dsp:cNvSpPr/>
      </dsp:nvSpPr>
      <dsp:spPr>
        <a:xfrm>
          <a:off x="2960529" y="899093"/>
          <a:ext cx="2304677" cy="144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Union, intersect, complement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 err="1"/>
            <a:t>DeMorgan’s</a:t>
          </a:r>
          <a:r>
            <a:rPr lang="en-HK" sz="900" kern="1200" dirty="0"/>
            <a:t> laws</a:t>
          </a:r>
          <a:endParaRPr lang="en-US" sz="9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Probability theory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b="0" kern="1200" dirty="0"/>
            <a:t>Mutually exclusive</a:t>
          </a:r>
          <a:endParaRPr lang="en-US" sz="900" b="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Independence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Conditional probability, relative risk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Total probability rule, exhaustive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Bayes’ theorem</a:t>
          </a:r>
        </a:p>
      </dsp:txBody>
      <dsp:txXfrm>
        <a:off x="2960529" y="899093"/>
        <a:ext cx="2304677" cy="1443952"/>
      </dsp:txXfrm>
    </dsp:sp>
    <dsp:sp modelId="{5C7AB7EB-E74C-4AF9-873D-5493F7962F03}">
      <dsp:nvSpPr>
        <dsp:cNvPr id="0" name=""/>
        <dsp:cNvSpPr/>
      </dsp:nvSpPr>
      <dsp:spPr>
        <a:xfrm rot="5400000">
          <a:off x="4713527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5458209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Ch3 </a:t>
          </a:r>
          <a:r>
            <a:rPr lang="en-HK" sz="1300" kern="1200" dirty="0"/>
            <a:t>Discrete Probability Distributions</a:t>
          </a:r>
          <a:endParaRPr lang="en-US" sz="1300" kern="1200" dirty="0"/>
        </a:p>
      </dsp:txBody>
      <dsp:txXfrm>
        <a:off x="5601245" y="2479282"/>
        <a:ext cx="2552202" cy="572142"/>
      </dsp:txXfrm>
    </dsp:sp>
    <dsp:sp modelId="{499DECC5-47AF-4CB1-BCD3-F288444FFD05}">
      <dsp:nvSpPr>
        <dsp:cNvPr id="0" name=""/>
        <dsp:cNvSpPr/>
      </dsp:nvSpPr>
      <dsp:spPr>
        <a:xfrm>
          <a:off x="5685271" y="899093"/>
          <a:ext cx="2304677" cy="1050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Discrete random variables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 err="1"/>
            <a:t>Pmf</a:t>
          </a:r>
          <a:r>
            <a:rPr lang="en-US" sz="900" b="1" kern="1200" dirty="0"/>
            <a:t>, </a:t>
          </a:r>
          <a:r>
            <a:rPr lang="en-US" sz="900" b="1" kern="1200" dirty="0" err="1"/>
            <a:t>cdf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Total probability rule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Expectation, variance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Binomial distribution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when to apply</a:t>
          </a:r>
          <a:endParaRPr lang="en-HK" sz="9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Poisson distribution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when to apply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kern="1200" dirty="0" err="1"/>
            <a:t>poisson</a:t>
          </a:r>
          <a:r>
            <a:rPr lang="en-HK" sz="900" kern="1200" dirty="0"/>
            <a:t> approximation to binomial</a:t>
          </a:r>
          <a:endParaRPr lang="en-US" sz="900" kern="1200" dirty="0"/>
        </a:p>
      </dsp:txBody>
      <dsp:txXfrm>
        <a:off x="5685271" y="899093"/>
        <a:ext cx="2304677" cy="1050751"/>
      </dsp:txXfrm>
    </dsp:sp>
    <dsp:sp modelId="{D45698BB-B312-4969-9C62-8B658A7BE04B}">
      <dsp:nvSpPr>
        <dsp:cNvPr id="0" name=""/>
        <dsp:cNvSpPr/>
      </dsp:nvSpPr>
      <dsp:spPr>
        <a:xfrm rot="5400000">
          <a:off x="7438269" y="1507538"/>
          <a:ext cx="1716426" cy="22706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8182951" y="2479282"/>
          <a:ext cx="283827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Ch4 </a:t>
          </a:r>
          <a:r>
            <a:rPr lang="en-HK" sz="1300" kern="1200" dirty="0"/>
            <a:t>Continuous Probability Distributions</a:t>
          </a:r>
          <a:endParaRPr lang="en-US" sz="1300" kern="1200" dirty="0"/>
        </a:p>
      </dsp:txBody>
      <dsp:txXfrm>
        <a:off x="8325987" y="2479282"/>
        <a:ext cx="2552202" cy="572142"/>
      </dsp:txXfrm>
    </dsp:sp>
    <dsp:sp modelId="{26E75E88-EED9-45B9-B2E1-7CF90983F84F}">
      <dsp:nvSpPr>
        <dsp:cNvPr id="0" name=""/>
        <dsp:cNvSpPr/>
      </dsp:nvSpPr>
      <dsp:spPr>
        <a:xfrm>
          <a:off x="8410013" y="899093"/>
          <a:ext cx="2304677" cy="1050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Continuous random variables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Pdf, </a:t>
          </a:r>
          <a:r>
            <a:rPr lang="en-US" sz="900" kern="1200" dirty="0" err="1"/>
            <a:t>cdf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Total probability rule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Expectation, variance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kern="1200" dirty="0"/>
            <a:t>Uniform distribution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100" b="1" kern="1200" dirty="0"/>
            <a:t>Normal distribution</a:t>
          </a:r>
          <a:endParaRPr lang="en-US" sz="11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b="1" kern="1200" dirty="0"/>
            <a:t>Standardization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Normal probability table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b="0" kern="1200" dirty="0"/>
            <a:t>Normal approximation to binomial</a:t>
          </a:r>
          <a:endParaRPr lang="en-US" sz="900" b="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HK" sz="900" b="0" kern="1200" dirty="0"/>
            <a:t>Normal approximation to </a:t>
          </a:r>
          <a:r>
            <a:rPr lang="en-HK" sz="900" b="0" kern="1200" dirty="0" err="1"/>
            <a:t>poisson</a:t>
          </a:r>
          <a:endParaRPr lang="en-US" sz="900" b="0" kern="1200" dirty="0"/>
        </a:p>
      </dsp:txBody>
      <dsp:txXfrm>
        <a:off x="8410013" y="899093"/>
        <a:ext cx="2304677" cy="1050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BD078-EBC2-4DF0-93A2-FD34544D6F33}">
      <dsp:nvSpPr>
        <dsp:cNvPr id="0" name=""/>
        <dsp:cNvSpPr/>
      </dsp:nvSpPr>
      <dsp:spPr>
        <a:xfrm>
          <a:off x="0" y="23745"/>
          <a:ext cx="7012370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Sample and population</a:t>
          </a:r>
          <a:endParaRPr lang="en-US" sz="2300" kern="1200"/>
        </a:p>
      </dsp:txBody>
      <dsp:txXfrm>
        <a:off x="25616" y="49361"/>
        <a:ext cx="6961138" cy="473513"/>
      </dsp:txXfrm>
    </dsp:sp>
    <dsp:sp modelId="{944445C8-1138-469E-970D-8ECA463D0939}">
      <dsp:nvSpPr>
        <dsp:cNvPr id="0" name=""/>
        <dsp:cNvSpPr/>
      </dsp:nvSpPr>
      <dsp:spPr>
        <a:xfrm>
          <a:off x="0" y="614730"/>
          <a:ext cx="7012370" cy="524745"/>
        </a:xfrm>
        <a:prstGeom prst="roundRect">
          <a:avLst/>
        </a:prstGeom>
        <a:solidFill>
          <a:schemeClr val="accent2">
            <a:hueOff val="283499"/>
            <a:satOff val="-7799"/>
            <a:lumOff val="168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Independence</a:t>
          </a:r>
          <a:endParaRPr lang="en-US" sz="2300" kern="1200"/>
        </a:p>
      </dsp:txBody>
      <dsp:txXfrm>
        <a:off x="25616" y="640346"/>
        <a:ext cx="6961138" cy="473513"/>
      </dsp:txXfrm>
    </dsp:sp>
    <dsp:sp modelId="{71D8BBC9-6CAC-4938-9BA0-A73595E1942C}">
      <dsp:nvSpPr>
        <dsp:cNvPr id="0" name=""/>
        <dsp:cNvSpPr/>
      </dsp:nvSpPr>
      <dsp:spPr>
        <a:xfrm>
          <a:off x="0" y="1205715"/>
          <a:ext cx="7012370" cy="524745"/>
        </a:xfrm>
        <a:prstGeom prst="roundRect">
          <a:avLst/>
        </a:prstGeom>
        <a:solidFill>
          <a:schemeClr val="accent2">
            <a:hueOff val="566998"/>
            <a:satOff val="-15598"/>
            <a:lumOff val="336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Bayes’ theorem</a:t>
          </a:r>
          <a:endParaRPr lang="en-US" sz="2300" kern="1200"/>
        </a:p>
      </dsp:txBody>
      <dsp:txXfrm>
        <a:off x="25616" y="1231331"/>
        <a:ext cx="6961138" cy="473513"/>
      </dsp:txXfrm>
    </dsp:sp>
    <dsp:sp modelId="{7927CCB0-9E3E-4867-ADAF-064F845B049A}">
      <dsp:nvSpPr>
        <dsp:cNvPr id="0" name=""/>
        <dsp:cNvSpPr/>
      </dsp:nvSpPr>
      <dsp:spPr>
        <a:xfrm>
          <a:off x="0" y="1796700"/>
          <a:ext cx="7012370" cy="524745"/>
        </a:xfrm>
        <a:prstGeom prst="roundRect">
          <a:avLst/>
        </a:prstGeom>
        <a:solidFill>
          <a:schemeClr val="accent2">
            <a:hueOff val="850497"/>
            <a:satOff val="-23397"/>
            <a:lumOff val="504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Discrete random variables</a:t>
          </a:r>
          <a:endParaRPr lang="en-US" sz="2300" kern="1200"/>
        </a:p>
      </dsp:txBody>
      <dsp:txXfrm>
        <a:off x="25616" y="1822316"/>
        <a:ext cx="6961138" cy="473513"/>
      </dsp:txXfrm>
    </dsp:sp>
    <dsp:sp modelId="{3F618389-EA36-4DAA-BB68-CE768B708653}">
      <dsp:nvSpPr>
        <dsp:cNvPr id="0" name=""/>
        <dsp:cNvSpPr/>
      </dsp:nvSpPr>
      <dsp:spPr>
        <a:xfrm>
          <a:off x="0" y="2387685"/>
          <a:ext cx="7012370" cy="524745"/>
        </a:xfrm>
        <a:prstGeom prst="roundRect">
          <a:avLst/>
        </a:prstGeom>
        <a:solidFill>
          <a:schemeClr val="accent2">
            <a:hueOff val="1133996"/>
            <a:satOff val="-31197"/>
            <a:lumOff val="672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Continuous random variables</a:t>
          </a:r>
          <a:endParaRPr lang="en-US" sz="2300" kern="1200"/>
        </a:p>
      </dsp:txBody>
      <dsp:txXfrm>
        <a:off x="25616" y="2413301"/>
        <a:ext cx="6961138" cy="473513"/>
      </dsp:txXfrm>
    </dsp:sp>
    <dsp:sp modelId="{35CFD49B-09BB-4762-83A4-137DE3E5EA23}">
      <dsp:nvSpPr>
        <dsp:cNvPr id="0" name=""/>
        <dsp:cNvSpPr/>
      </dsp:nvSpPr>
      <dsp:spPr>
        <a:xfrm>
          <a:off x="0" y="2978670"/>
          <a:ext cx="7012370" cy="524745"/>
        </a:xfrm>
        <a:prstGeom prst="roundRect">
          <a:avLst/>
        </a:prstGeom>
        <a:solidFill>
          <a:schemeClr val="accent2">
            <a:hueOff val="1417495"/>
            <a:satOff val="-38996"/>
            <a:lumOff val="840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Normal distribution</a:t>
          </a:r>
          <a:endParaRPr lang="en-US" sz="2300" kern="1200"/>
        </a:p>
      </dsp:txBody>
      <dsp:txXfrm>
        <a:off x="25616" y="3004286"/>
        <a:ext cx="6961138" cy="473513"/>
      </dsp:txXfrm>
    </dsp:sp>
    <dsp:sp modelId="{4B36875E-6266-41FC-9F20-742B4D60D171}">
      <dsp:nvSpPr>
        <dsp:cNvPr id="0" name=""/>
        <dsp:cNvSpPr/>
      </dsp:nvSpPr>
      <dsp:spPr>
        <a:xfrm>
          <a:off x="0" y="3569655"/>
          <a:ext cx="7012370" cy="524745"/>
        </a:xfrm>
        <a:prstGeom prst="roundRect">
          <a:avLst/>
        </a:prstGeom>
        <a:solidFill>
          <a:schemeClr val="accent2">
            <a:hueOff val="1700994"/>
            <a:satOff val="-46795"/>
            <a:lumOff val="100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When to apply X distribution?</a:t>
          </a:r>
          <a:endParaRPr lang="en-US" sz="2300" kern="1200"/>
        </a:p>
      </dsp:txBody>
      <dsp:txXfrm>
        <a:off x="25616" y="3595271"/>
        <a:ext cx="6961138" cy="473513"/>
      </dsp:txXfrm>
    </dsp:sp>
    <dsp:sp modelId="{C97D947E-6FDC-4B35-951E-AB49F032BE00}">
      <dsp:nvSpPr>
        <dsp:cNvPr id="0" name=""/>
        <dsp:cNvSpPr/>
      </dsp:nvSpPr>
      <dsp:spPr>
        <a:xfrm>
          <a:off x="0" y="4160640"/>
          <a:ext cx="7012370" cy="524745"/>
        </a:xfrm>
        <a:prstGeom prst="roundRect">
          <a:avLst/>
        </a:prstGeom>
        <a:solidFill>
          <a:schemeClr val="accent2">
            <a:hueOff val="1984493"/>
            <a:satOff val="-54594"/>
            <a:lumOff val="1176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300" kern="1200"/>
            <a:t>Q&amp;A</a:t>
          </a:r>
          <a:endParaRPr lang="en-US" sz="2300" kern="1200"/>
        </a:p>
      </dsp:txBody>
      <dsp:txXfrm>
        <a:off x="25616" y="4186256"/>
        <a:ext cx="6961138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STAT1012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Post-midterm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85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LEUNG Man Fung, Heman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Spring, 2020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0BDE-FC26-4C5B-B9FF-1C59E4BA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2CF3A0-C25C-4023-8525-0C01EDB9F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normal distribution: </a:t>
                </a:r>
                <a14:m>
                  <m:oMath xmlns:m="http://schemas.openxmlformats.org/officeDocument/2006/math">
                    <m:r>
                      <a:rPr lang="en-US" i="1"/>
                      <m:t>𝑍</m:t>
                    </m:r>
                    <m:r>
                      <a:rPr lang="en-US" i="1"/>
                      <m:t>~</m:t>
                    </m:r>
                    <m:r>
                      <a:rPr lang="en-US" i="1"/>
                      <m:t>𝑁</m:t>
                    </m:r>
                    <m:r>
                      <a:rPr lang="en-US" i="1"/>
                      <m:t>(0,1)</m:t>
                    </m:r>
                  </m:oMath>
                </a14:m>
                <a:endParaRPr lang="en-HK" dirty="0"/>
              </a:p>
              <a:p>
                <a:r>
                  <a:rPr lang="en-US" dirty="0"/>
                  <a:t>Standardization: if </a:t>
                </a:r>
                <a14:m>
                  <m:oMath xmlns:m="http://schemas.openxmlformats.org/officeDocument/2006/math">
                    <m:r>
                      <a:rPr lang="en-US" i="1"/>
                      <m:t>𝑋</m:t>
                    </m:r>
                    <m:r>
                      <a:rPr lang="en-US" i="1"/>
                      <m:t>~</m:t>
                    </m:r>
                    <m:r>
                      <a:rPr lang="en-US" i="1"/>
                      <m:t>𝑁</m:t>
                    </m:r>
                    <m:r>
                      <a:rPr lang="en-US" i="1"/>
                      <m:t>(</m:t>
                    </m:r>
                    <m:r>
                      <a:rPr lang="en-US" i="1"/>
                      <m:t>𝜇</m:t>
                    </m:r>
                    <m:r>
                      <a:rPr lang="en-US" i="1"/>
                      <m:t>,</m:t>
                    </m:r>
                    <m:sSup>
                      <m:sSupPr>
                        <m:ctrlPr>
                          <a:rPr lang="en-HK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/>
                        </m:ctrlPr>
                      </m:fPr>
                      <m:num>
                        <m:r>
                          <a:rPr lang="en-US" i="1"/>
                          <m:t>𝑋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𝜇</m:t>
                        </m:r>
                      </m:num>
                      <m:den>
                        <m:r>
                          <a:rPr lang="en-US" i="1"/>
                          <m:t>𝜎</m:t>
                        </m:r>
                      </m:den>
                    </m:f>
                    <m:r>
                      <a:rPr lang="en-US" i="1"/>
                      <m:t>~</m:t>
                    </m:r>
                    <m:r>
                      <a:rPr lang="en-US" i="1"/>
                      <m:t>𝑁</m:t>
                    </m:r>
                    <m:r>
                      <a:rPr lang="en-US" i="1"/>
                      <m:t>(0,1)</m:t>
                    </m:r>
                  </m:oMath>
                </a14:m>
                <a:endParaRPr lang="en-HK" dirty="0"/>
              </a:p>
              <a:p>
                <a:r>
                  <a:rPr lang="en-HK" dirty="0"/>
                  <a:t>Normal probability table</a:t>
                </a:r>
              </a:p>
              <a:p>
                <a:pPr lvl="1"/>
                <a:r>
                  <a:rPr lang="en-HK" dirty="0"/>
                  <a:t>Check probability when the lower and upper bounds are known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r>
                          <a:rPr lang="en-US" i="1"/>
                          <m:t>𝑎</m:t>
                        </m:r>
                        <m:r>
                          <a:rPr lang="en-US" i="1"/>
                          <m:t>&lt;</m:t>
                        </m:r>
                        <m:r>
                          <a:rPr lang="en-US" i="1"/>
                          <m:t>𝑋</m:t>
                        </m:r>
                        <m:r>
                          <a:rPr lang="en-US" i="1"/>
                          <m:t>&lt;</m:t>
                        </m:r>
                        <m:r>
                          <a:rPr lang="en-US" i="1"/>
                          <m:t>𝑏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𝑃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f>
                          <m:fPr>
                            <m:ctrlPr>
                              <a:rPr lang="en-HK" i="1"/>
                            </m:ctrlPr>
                          </m:fPr>
                          <m:num>
                            <m:r>
                              <a:rPr lang="en-US" i="1"/>
                              <m:t>𝑎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𝜇</m:t>
                            </m:r>
                          </m:num>
                          <m:den>
                            <m:r>
                              <a:rPr lang="en-US" i="1"/>
                              <m:t>𝜎</m:t>
                            </m:r>
                          </m:den>
                        </m:f>
                        <m:r>
                          <a:rPr lang="en-US" i="1"/>
                          <m:t>&lt;</m:t>
                        </m:r>
                        <m:r>
                          <a:rPr lang="en-US" i="1"/>
                          <m:t>𝑍</m:t>
                        </m:r>
                        <m:r>
                          <a:rPr lang="en-US" i="1"/>
                          <m:t>&lt;</m:t>
                        </m:r>
                        <m:f>
                          <m:fPr>
                            <m:ctrlPr>
                              <a:rPr lang="en-HK" i="1"/>
                            </m:ctrlPr>
                          </m:fPr>
                          <m:num>
                            <m:r>
                              <a:rPr lang="en-US" i="1"/>
                              <m:t>𝑏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𝜇</m:t>
                            </m:r>
                          </m:num>
                          <m:den>
                            <m:r>
                              <a:rPr lang="en-US" i="1"/>
                              <m:t>𝜎</m:t>
                            </m:r>
                          </m:den>
                        </m:f>
                      </m:e>
                    </m:d>
                    <m:r>
                      <a:rPr lang="en-US" i="1"/>
                      <m:t>=</m:t>
                    </m:r>
                    <m:r>
                      <m:rPr>
                        <m:sty m:val="p"/>
                      </m:rPr>
                      <a:rPr lang="en-US"/>
                      <m:t>Φ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f>
                          <m:fPr>
                            <m:ctrlPr>
                              <a:rPr lang="en-HK" i="1"/>
                            </m:ctrlPr>
                          </m:fPr>
                          <m:num>
                            <m:r>
                              <a:rPr lang="en-US" i="1"/>
                              <m:t>𝑏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𝜇</m:t>
                            </m:r>
                          </m:num>
                          <m:den>
                            <m:r>
                              <a:rPr lang="en-US" i="1"/>
                              <m:t>𝜎</m:t>
                            </m:r>
                          </m:den>
                        </m:f>
                      </m:e>
                    </m:d>
                    <m:r>
                      <a:rPr lang="en-US" i="1"/>
                      <m:t>−</m:t>
                    </m:r>
                    <m:r>
                      <m:rPr>
                        <m:sty m:val="p"/>
                      </m:rPr>
                      <a:rPr lang="en-US"/>
                      <m:t>Φ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f>
                          <m:fPr>
                            <m:ctrlPr>
                              <a:rPr lang="en-HK" i="1"/>
                            </m:ctrlPr>
                          </m:fPr>
                          <m:num>
                            <m:r>
                              <a:rPr lang="en-US" i="1"/>
                              <m:t>𝑎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𝜇</m:t>
                            </m:r>
                          </m:num>
                          <m:den>
                            <m:r>
                              <a:rPr lang="en-US" i="1"/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Check the critical value when the probability is known (used in later chapters)</a:t>
                </a:r>
              </a:p>
              <a:p>
                <a:r>
                  <a:rPr lang="en-HK" dirty="0"/>
                  <a:t>Normal approximation: example of the central limit theorem (to be taught in Ch5)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2CF3A0-C25C-4023-8525-0C01EDB9F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3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5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31C-7390-499F-887C-B0FAB186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When to apply X distribution?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AFA1-215C-4A2C-8E9D-CED65F53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201979"/>
          </a:xfrm>
        </p:spPr>
        <p:txBody>
          <a:bodyPr/>
          <a:lstStyle/>
          <a:p>
            <a:r>
              <a:rPr lang="en-HK" dirty="0"/>
              <a:t>Binomial distribution</a:t>
            </a:r>
          </a:p>
          <a:p>
            <a:pPr lvl="1"/>
            <a:r>
              <a:rPr lang="en-HK" dirty="0"/>
              <a:t>Number of success in a fixed number of independence trials (binary proportion)</a:t>
            </a:r>
          </a:p>
          <a:p>
            <a:pPr lvl="1"/>
            <a:r>
              <a:rPr lang="en-HK" dirty="0"/>
              <a:t>Example: number of student answering yes in question 1 in a test (fixed total number of attendees)</a:t>
            </a:r>
          </a:p>
          <a:p>
            <a:r>
              <a:rPr lang="en-HK" dirty="0"/>
              <a:t>Poisson distribution</a:t>
            </a:r>
          </a:p>
          <a:p>
            <a:pPr lvl="1"/>
            <a:r>
              <a:rPr lang="en-HK" dirty="0"/>
              <a:t>Number of occurrence over a fixed time/space (rate)</a:t>
            </a:r>
          </a:p>
          <a:p>
            <a:pPr lvl="1"/>
            <a:r>
              <a:rPr lang="en-HK" dirty="0"/>
              <a:t>Example: number of customer getting into a supermarket in an hour (fixed time as an hour and space as supermarket)</a:t>
            </a:r>
          </a:p>
          <a:p>
            <a:r>
              <a:rPr lang="en-HK" dirty="0"/>
              <a:t>Uniform distribution</a:t>
            </a:r>
          </a:p>
          <a:p>
            <a:pPr lvl="1"/>
            <a:r>
              <a:rPr lang="en-HK" dirty="0"/>
              <a:t>Fair outcome</a:t>
            </a:r>
          </a:p>
          <a:p>
            <a:pPr lvl="1"/>
            <a:r>
              <a:rPr lang="en-HK" dirty="0"/>
              <a:t>Example: fair coin toss, fair dice thrown</a:t>
            </a:r>
          </a:p>
          <a:p>
            <a:r>
              <a:rPr lang="en-HK" dirty="0"/>
              <a:t>Normal distribution</a:t>
            </a:r>
          </a:p>
          <a:p>
            <a:pPr lvl="1"/>
            <a:r>
              <a:rPr lang="en-HK" dirty="0"/>
              <a:t>Statistical inference due to central limit theorem (to be taught in Ch5)</a:t>
            </a:r>
          </a:p>
        </p:txBody>
      </p:sp>
    </p:spTree>
    <p:extLst>
      <p:ext uri="{BB962C8B-B14F-4D97-AF65-F5344CB8AC3E}">
        <p14:creationId xmlns:p14="http://schemas.microsoft.com/office/powerpoint/2010/main" val="359813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2D1560-2632-4815-891A-91485C24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HK" sz="4800">
                <a:solidFill>
                  <a:schemeClr val="tx2"/>
                </a:solidFill>
              </a:rPr>
              <a:t>Q&amp;A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5930DA-1497-4D31-B60E-2C5CB787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641" y="1027034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All models are wrong, but some are useful</a:t>
            </a:r>
            <a:endParaRPr lang="en-HK" sz="2800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6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so far…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41529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important…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53039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2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51E01-A760-4D86-A91E-94CC1A06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04939" cy="4709131"/>
          </a:xfrm>
        </p:spPr>
        <p:txBody>
          <a:bodyPr anchor="ctr">
            <a:normAutofit/>
          </a:bodyPr>
          <a:lstStyle/>
          <a:p>
            <a:r>
              <a:rPr lang="en-HK">
                <a:solidFill>
                  <a:srgbClr val="FFFEFF"/>
                </a:solidFill>
              </a:rPr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84CFF03-B80E-4F1D-A9A7-077AFA799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178050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30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5780-952B-477E-89C9-55D8090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Sample and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ABF48E-2A24-4E5C-AA37-F32EB44DCC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Population: the whole set of entities of interest</a:t>
                </a:r>
              </a:p>
              <a:p>
                <a:pPr lvl="1"/>
                <a:r>
                  <a:rPr lang="en-US" dirty="0"/>
                  <a:t>Example 1: all Hong Kong citizen (Census)</a:t>
                </a:r>
              </a:p>
              <a:p>
                <a:pPr lvl="1"/>
                <a:r>
                  <a:rPr lang="en-US" dirty="0"/>
                  <a:t>Example 2: STAT1012 student in 2020 Spring</a:t>
                </a:r>
              </a:p>
              <a:p>
                <a:pPr lvl="1"/>
                <a:r>
                  <a:rPr lang="en-US" dirty="0"/>
                  <a:t>Example 3: current student taken STAT1012</a:t>
                </a:r>
              </a:p>
              <a:p>
                <a:r>
                  <a:rPr lang="en-HK" dirty="0"/>
                  <a:t>Mean: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(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i="1" dirty="0"/>
                  <a:t> </a:t>
                </a:r>
                <a:r>
                  <a:rPr lang="en-HK" dirty="0"/>
                  <a:t>is the population size)</a:t>
                </a:r>
              </a:p>
              <a:p>
                <a:r>
                  <a:rPr lang="en-HK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HK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ABF48E-2A24-4E5C-AA37-F32EB44DC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2" t="-3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86C00D1-F1A8-40E8-BCD0-86B0F61B140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Sample: a subset of the population</a:t>
                </a:r>
              </a:p>
              <a:p>
                <a:pPr lvl="1"/>
                <a:r>
                  <a:rPr lang="en-US" dirty="0"/>
                  <a:t>Example 1: 1000 randomly selected HK citizen</a:t>
                </a:r>
              </a:p>
              <a:p>
                <a:pPr lvl="1"/>
                <a:r>
                  <a:rPr lang="en-US" dirty="0"/>
                  <a:t>Example 2: STAT1012 year 1 student in 2020 Spring</a:t>
                </a:r>
              </a:p>
              <a:p>
                <a:pPr lvl="1"/>
                <a:r>
                  <a:rPr lang="en-US" dirty="0"/>
                  <a:t>Example 3: current student taken STAT1012 in 2019 Fall</a:t>
                </a:r>
              </a:p>
              <a:p>
                <a:r>
                  <a:rPr lang="en-HK" dirty="0"/>
                  <a:t>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(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 much smaller than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usually)</a:t>
                </a:r>
              </a:p>
              <a:p>
                <a:r>
                  <a:rPr lang="en-HK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HK" i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HK" i="1" dirty="0"/>
                  <a:t> </a:t>
                </a:r>
                <a:r>
                  <a:rPr lang="en-HK" dirty="0"/>
                  <a:t>is the bias correction (to be taught in Ch5)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86C00D1-F1A8-40E8-BCD0-86B0F61B1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34" t="-3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8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3397-2E21-4F7B-BE9C-C3CA01D7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56E9AB-EFFD-46A0-B20B-AD736CA39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We use event (A, B and C) for illustration</a:t>
                </a:r>
              </a:p>
              <a:p>
                <a:pPr lvl="1"/>
                <a:r>
                  <a:rPr lang="en-HK" dirty="0"/>
                  <a:t>The idea of independence can be extended to other concepts like random variable etc.</a:t>
                </a:r>
              </a:p>
              <a:p>
                <a:r>
                  <a:rPr lang="en-HK" dirty="0"/>
                  <a:t>Pairwise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HK" dirty="0"/>
                  <a:t> are pairwise independent</a:t>
                </a:r>
              </a:p>
              <a:p>
                <a:pPr lvl="1"/>
                <a:r>
                  <a:rPr lang="en-HK" dirty="0"/>
                  <a:t>Same for the pair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HK" dirty="0"/>
                  <a:t> and the pair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HK" dirty="0"/>
              </a:p>
              <a:p>
                <a:r>
                  <a:rPr lang="en-HK" dirty="0"/>
                  <a:t>Mutual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HK" dirty="0"/>
                      <m:t> </m:t>
                    </m:r>
                    <m:r>
                      <m:rPr>
                        <m:nor/>
                      </m:rPr>
                      <a:rPr lang="en-HK" dirty="0"/>
                      <m:t>are</m:t>
                    </m:r>
                    <m:r>
                      <m:rPr>
                        <m:nor/>
                      </m:rPr>
                      <a:rPr lang="en-HK" dirty="0"/>
                      <m:t> </m:t>
                    </m:r>
                    <m:r>
                      <m:rPr>
                        <m:nor/>
                      </m:rPr>
                      <a:rPr lang="en-HK" b="0" i="0" dirty="0" smtClean="0"/>
                      <m:t>mutually</m:t>
                    </m:r>
                    <m:r>
                      <m:rPr>
                        <m:nor/>
                      </m:rPr>
                      <a:rPr lang="en-HK" b="0" i="0" dirty="0" smtClean="0"/>
                      <m:t> </m:t>
                    </m:r>
                    <m:r>
                      <m:rPr>
                        <m:nor/>
                      </m:rPr>
                      <a:rPr lang="en-HK" dirty="0"/>
                      <m:t>independent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Extend independence to more than 2 events</a:t>
                </a:r>
              </a:p>
              <a:p>
                <a:pPr lvl="1"/>
                <a:r>
                  <a:rPr lang="en-HK" dirty="0"/>
                  <a:t>Mutual independence does not imply pairwise independence, vice versa</a:t>
                </a:r>
              </a:p>
              <a:p>
                <a:r>
                  <a:rPr lang="en-HK" dirty="0"/>
                  <a:t>Independence is used as an assumption in sampling only later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56E9AB-EFFD-46A0-B20B-AD736CA39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336" b="-100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1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585A-4F96-4F7E-85D7-B5DC2163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9150A-C87C-46DC-A783-9A2E5D5E4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/>
                      <m:t>𝑃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sSub>
                          <m:sSubPr>
                            <m:ctrlPr>
                              <a:rPr lang="en-HK" i="1"/>
                            </m:ctrlPr>
                          </m:sSubPr>
                          <m:e>
                            <m:r>
                              <a:rPr lang="en-US" i="1"/>
                              <m:t>𝐴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/>
                          <m:t>𝐵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en-HK" i="1"/>
                        </m:ctrlPr>
                      </m:fPr>
                      <m:num>
                        <m:r>
                          <a:rPr lang="en-US" i="1"/>
                          <m:t>𝑃</m:t>
                        </m:r>
                        <m:d>
                          <m:dPr>
                            <m:ctrlPr>
                              <a:rPr lang="en-HK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∩</m:t>
                            </m:r>
                            <m:r>
                              <a:rPr lang="en-US" i="1"/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i="1"/>
                          <m:t>𝑃</m:t>
                        </m:r>
                        <m:d>
                          <m:dPr>
                            <m:ctrlPr>
                              <a:rPr lang="en-HK" i="1"/>
                            </m:ctrlPr>
                          </m:dPr>
                          <m:e>
                            <m:r>
                              <a:rPr lang="en-US" i="1"/>
                              <m:t>𝐵</m:t>
                            </m:r>
                          </m:e>
                        </m:d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en-HK" i="1"/>
                        </m:ctrlPr>
                      </m:fPr>
                      <m:num>
                        <m:r>
                          <a:rPr lang="en-US" i="1"/>
                          <m:t>𝑃</m:t>
                        </m:r>
                        <m:d>
                          <m:dPr>
                            <m:ctrlPr>
                              <a:rPr lang="en-HK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𝑃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𝐵</m:t>
                        </m:r>
                        <m:r>
                          <a:rPr lang="en-US" i="1"/>
                          <m:t>|</m:t>
                        </m:r>
                        <m:sSub>
                          <m:sSubPr>
                            <m:ctrlPr>
                              <a:rPr lang="en-HK" i="1"/>
                            </m:ctrlPr>
                          </m:sSubPr>
                          <m:e>
                            <m:r>
                              <a:rPr lang="en-US" i="1"/>
                              <m:t>𝐴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𝑃</m:t>
                        </m:r>
                        <m:d>
                          <m:dPr>
                            <m:ctrlPr>
                              <a:rPr lang="en-HK" i="1"/>
                            </m:ctrlPr>
                          </m:dPr>
                          <m:e>
                            <m:r>
                              <a:rPr lang="en-US" i="1"/>
                              <m:t>𝐵</m:t>
                            </m:r>
                          </m:e>
                        </m:d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en-HK" i="1"/>
                        </m:ctrlPr>
                      </m:fPr>
                      <m:num>
                        <m:r>
                          <a:rPr lang="en-US" i="1"/>
                          <m:t>𝑃</m:t>
                        </m:r>
                        <m:d>
                          <m:dPr>
                            <m:ctrlPr>
                              <a:rPr lang="en-HK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𝑃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𝐵</m:t>
                        </m:r>
                        <m:r>
                          <a:rPr lang="en-US" i="1"/>
                          <m:t>|</m:t>
                        </m:r>
                        <m:sSub>
                          <m:sSubPr>
                            <m:ctrlPr>
                              <a:rPr lang="en-HK" i="1"/>
                            </m:ctrlPr>
                          </m:sSubPr>
                          <m:e>
                            <m:r>
                              <a:rPr lang="en-US" i="1"/>
                              <m:t>𝐴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HK" i="1"/>
                            </m:ctrlPr>
                          </m:naryPr>
                          <m:sub>
                            <m:r>
                              <a:rPr lang="en-US" i="1"/>
                              <m:t>𝑗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𝑘</m:t>
                            </m:r>
                          </m:sup>
                          <m:e>
                            <m:r>
                              <a:rPr lang="en-US" i="1"/>
                              <m:t>𝑃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/>
                              <m:t>𝑃</m:t>
                            </m:r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HK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Why important?</a:t>
                </a:r>
              </a:p>
              <a:p>
                <a:pPr lvl="1"/>
                <a:r>
                  <a:rPr lang="en-HK" dirty="0"/>
                  <a:t>Allow you to model the data with your belief (professional judgement)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Basis of Bayesian inference (will not be covered in this course)</a:t>
                </a:r>
              </a:p>
              <a:p>
                <a:pPr lvl="1"/>
                <a:r>
                  <a:rPr lang="en-HK" dirty="0"/>
                  <a:t>See quick revision notes section VII remarks</a:t>
                </a:r>
              </a:p>
              <a:p>
                <a:r>
                  <a:rPr lang="en-HK" dirty="0"/>
                  <a:t>Will not appear in later chapters but you should know this term</a:t>
                </a:r>
              </a:p>
              <a:p>
                <a:pPr lvl="1"/>
                <a:r>
                  <a:rPr lang="en-HK" dirty="0"/>
                  <a:t>Example: people used Bayesian method to search MH730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9150A-C87C-46DC-A783-9A2E5D5E4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61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F2DE-BCC0-4863-B662-52417E72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Discrete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525BC3-1DE0-4AA1-BC53-94460C3CF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3"/>
                <a:ext cx="11029615" cy="39356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Random variables: numeric quantities that take different values with specified probabilities</a:t>
                </a:r>
              </a:p>
              <a:p>
                <a:pPr lvl="1"/>
                <a:r>
                  <a:rPr lang="en-US" dirty="0"/>
                  <a:t>Discrete random variable: a R.V. that takes value from a discrete set of numbers</a:t>
                </a:r>
              </a:p>
              <a:p>
                <a:pPr lvl="1"/>
                <a:r>
                  <a:rPr lang="en-HK" dirty="0"/>
                  <a:t>Hence the values and probabilities of a discrete </a:t>
                </a:r>
                <a:r>
                  <a:rPr lang="en-HK" dirty="0" err="1"/>
                  <a:t>r.v.</a:t>
                </a:r>
                <a:r>
                  <a:rPr lang="en-HK" dirty="0"/>
                  <a:t> can be tabulated</a:t>
                </a:r>
              </a:p>
              <a:p>
                <a:r>
                  <a:rPr lang="en-US" dirty="0"/>
                  <a:t>Probability mass function: a </a:t>
                </a:r>
                <a:r>
                  <a:rPr lang="en-US" dirty="0" err="1"/>
                  <a:t>pmf</a:t>
                </a:r>
                <a:r>
                  <a:rPr lang="en-US" dirty="0"/>
                  <a:t> assigns a probability to each possible value x of the discrete random variable X</a:t>
                </a:r>
              </a:p>
              <a:p>
                <a:pPr lvl="1"/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𝑃</m:t>
                    </m:r>
                    <m:r>
                      <a:rPr lang="en-US" i="1"/>
                      <m:t>(</m:t>
                    </m:r>
                    <m:r>
                      <a:rPr lang="en-US" i="1"/>
                      <m:t>𝑋</m:t>
                    </m:r>
                    <m:r>
                      <a:rPr lang="en-US" i="1"/>
                      <m:t>=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Attempt to relate values and probabilities of the table via a function</a:t>
                </a:r>
              </a:p>
              <a:p>
                <a:r>
                  <a:rPr lang="en-US" dirty="0"/>
                  <a:t>Expected value: 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  <m:r>
                      <a:rPr lang="en-US" i="1"/>
                      <m:t>=</m:t>
                    </m:r>
                    <m:r>
                      <a:rPr lang="en-US" i="1"/>
                      <m:t>𝐸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r>
                          <a:rPr lang="en-US" i="1"/>
                          <m:t>𝑋</m:t>
                        </m:r>
                      </m:e>
                    </m:d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HK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HK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𝑃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𝑋</m:t>
                        </m:r>
                        <m:r>
                          <a:rPr lang="en-US" i="1"/>
                          <m:t>=</m:t>
                        </m:r>
                        <m:sSub>
                          <m:sSubPr>
                            <m:ctrlPr>
                              <a:rPr lang="en-HK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idea is “probability weighted average”</a:t>
                </a:r>
              </a:p>
              <a:p>
                <a:pPr lvl="1"/>
                <a:r>
                  <a:rPr lang="en-HK" dirty="0"/>
                  <a:t>Population notation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HK" dirty="0"/>
                  <a:t> is used as you know everything about the </a:t>
                </a:r>
                <a:r>
                  <a:rPr lang="en-HK" dirty="0" err="1"/>
                  <a:t>r.v.</a:t>
                </a:r>
                <a:r>
                  <a:rPr lang="en-HK" dirty="0"/>
                  <a:t>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HK" dirty="0"/>
                  <a:t> from the table/</a:t>
                </a:r>
                <a:r>
                  <a:rPr lang="en-HK" dirty="0" err="1"/>
                  <a:t>pmf</a:t>
                </a:r>
                <a:endParaRPr lang="en-HK" dirty="0"/>
              </a:p>
              <a:p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=</m:t>
                    </m:r>
                    <m:r>
                      <a:rPr lang="en-US" i="1"/>
                      <m:t>𝑉𝑎𝑟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r>
                          <a:rPr lang="en-US" i="1"/>
                          <m:t>𝑋</m:t>
                        </m:r>
                      </m:e>
                    </m:d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HK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HK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HK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HK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 i="1"/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𝑃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𝑋</m:t>
                        </m:r>
                        <m:r>
                          <a:rPr lang="en-US" i="1"/>
                          <m:t>=</m:t>
                        </m:r>
                        <m:sSub>
                          <m:sSubPr>
                            <m:ctrlPr>
                              <a:rPr lang="en-HK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idea is “probability weighted distance from mean”</a:t>
                </a:r>
              </a:p>
              <a:p>
                <a:pPr lvl="1"/>
                <a:r>
                  <a:rPr lang="en-US" dirty="0"/>
                  <a:t>Alternatively </a:t>
                </a:r>
                <a14:m>
                  <m:oMath xmlns:m="http://schemas.openxmlformats.org/officeDocument/2006/math">
                    <m:r>
                      <a:rPr lang="en-US" i="1"/>
                      <m:t>𝑉𝑎𝑟</m:t>
                    </m:r>
                    <m:r>
                      <a:rPr lang="en-US" i="1"/>
                      <m:t>(</m:t>
                    </m:r>
                    <m:r>
                      <a:rPr lang="en-US" i="1"/>
                      <m:t>𝑋</m:t>
                    </m:r>
                    <m:r>
                      <a:rPr lang="en-US" i="1"/>
                      <m:t>)=</m:t>
                    </m:r>
                    <m:r>
                      <a:rPr lang="en-US" i="1"/>
                      <m:t>𝐸</m:t>
                    </m:r>
                    <m:d>
                      <m:dPr>
                        <m:ctrlPr>
                          <a:rPr lang="en-HK" i="1"/>
                        </m:ctrlPr>
                      </m:dPr>
                      <m:e>
                        <m:sSup>
                          <m:sSupPr>
                            <m:ctrlPr>
                              <a:rPr lang="en-HK" i="1"/>
                            </m:ctrlPr>
                          </m:sSupPr>
                          <m:e>
                            <m:r>
                              <a:rPr lang="en-US" i="1"/>
                              <m:t>𝑋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d>
                    <m:r>
                      <a:rPr lang="en-US" i="1"/>
                      <m:t>−</m:t>
                    </m:r>
                    <m:sSup>
                      <m:sSupPr>
                        <m:ctrlPr>
                          <a:rPr lang="en-HK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HK" i="1"/>
                            </m:ctrlPr>
                          </m:dPr>
                          <m:e>
                            <m:r>
                              <a:rPr lang="en-US" i="1"/>
                              <m:t>𝐸</m:t>
                            </m:r>
                            <m:d>
                              <m:dPr>
                                <m:ctrlPr>
                                  <a:rPr lang="en-HK" i="1"/>
                                </m:ctrlPr>
                              </m:dP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525BC3-1DE0-4AA1-BC53-94460C3CF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3"/>
                <a:ext cx="11029615" cy="3935649"/>
              </a:xfrm>
              <a:blipFill>
                <a:blip r:embed="rId2"/>
                <a:stretch>
                  <a:fillRect l="-110" t="-46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61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2484-4826-46C1-AD78-D6F48A29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Continuous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AC0BAD-E000-4B91-A442-530D0B712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density function: a pdf specifies the probability of a </a:t>
                </a:r>
                <a:r>
                  <a:rPr lang="en-US" dirty="0" err="1"/>
                  <a:t>r.v.</a:t>
                </a:r>
                <a:r>
                  <a:rPr lang="en-US" dirty="0"/>
                  <a:t> falling within a particular range of values</a:t>
                </a:r>
              </a:p>
              <a:p>
                <a:pPr lvl="1"/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i="1"/>
                      <m:t>𝑓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Attempt to relate </a:t>
                </a:r>
                <a:r>
                  <a:rPr lang="en-US" dirty="0"/>
                  <a:t>probability via the area under pdf as pointwise probability is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/>
                      <m:t>𝑃</m:t>
                    </m:r>
                    <m:d>
                      <m:dPr>
                        <m:ctrlPr>
                          <a:rPr lang="en-HK" sz="1400" i="1"/>
                        </m:ctrlPr>
                      </m:dPr>
                      <m:e>
                        <m:r>
                          <a:rPr lang="en-US" sz="1400" i="1"/>
                          <m:t>𝑎</m:t>
                        </m:r>
                        <m:r>
                          <a:rPr lang="en-US" sz="1400" i="1"/>
                          <m:t>≤</m:t>
                        </m:r>
                        <m:r>
                          <a:rPr lang="en-US" sz="1400" i="1"/>
                          <m:t>𝑋</m:t>
                        </m:r>
                        <m:r>
                          <a:rPr lang="en-US" sz="1400" i="1"/>
                          <m:t>≤</m:t>
                        </m:r>
                        <m:r>
                          <a:rPr lang="en-US" sz="1400" i="1"/>
                          <m:t>𝑏</m:t>
                        </m:r>
                      </m:e>
                    </m:d>
                    <m:r>
                      <a:rPr lang="en-US" sz="1400" i="1"/>
                      <m:t>=</m:t>
                    </m:r>
                  </m:oMath>
                </a14:m>
                <a:r>
                  <a:rPr lang="en-US" sz="1400" dirty="0"/>
                  <a:t> the area under the pdf curve from a to b</a:t>
                </a:r>
                <a:endParaRPr lang="en-HK" sz="1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/>
                      <m:t>𝑃</m:t>
                    </m:r>
                    <m:d>
                      <m:dPr>
                        <m:ctrlPr>
                          <a:rPr lang="en-HK" sz="1400" i="1"/>
                        </m:ctrlPr>
                      </m:dPr>
                      <m:e>
                        <m:r>
                          <a:rPr lang="en-US" sz="1400" i="1"/>
                          <m:t>𝑋</m:t>
                        </m:r>
                        <m:r>
                          <a:rPr lang="en-US" sz="1400" i="1"/>
                          <m:t>=</m:t>
                        </m:r>
                        <m:r>
                          <a:rPr lang="en-US" sz="1400" i="1"/>
                          <m:t>𝑎</m:t>
                        </m:r>
                      </m:e>
                    </m:d>
                    <m:r>
                      <a:rPr lang="en-US" sz="1400" i="1"/>
                      <m:t>=0</m:t>
                    </m:r>
                  </m:oMath>
                </a14:m>
                <a:r>
                  <a:rPr lang="en-US" sz="1400" dirty="0"/>
                  <a:t> for all </a:t>
                </a:r>
                <a14:m>
                  <m:oMath xmlns:m="http://schemas.openxmlformats.org/officeDocument/2006/math">
                    <m:r>
                      <a:rPr lang="en-US" sz="1400" i="1"/>
                      <m:t>𝑎</m:t>
                    </m:r>
                  </m:oMath>
                </a14:m>
                <a:r>
                  <a:rPr lang="en-HK" sz="1400" dirty="0"/>
                  <a:t> (in contrast this is what discrete </a:t>
                </a:r>
                <a:r>
                  <a:rPr lang="en-HK" sz="1400" dirty="0" err="1"/>
                  <a:t>r.v.</a:t>
                </a:r>
                <a:r>
                  <a:rPr lang="en-HK" sz="1400" dirty="0"/>
                  <a:t> use)</a:t>
                </a:r>
              </a:p>
              <a:p>
                <a:r>
                  <a:rPr lang="en-HK" dirty="0"/>
                  <a:t>Why do we teach the above even when calculus is not required?</a:t>
                </a:r>
              </a:p>
              <a:p>
                <a:pPr lvl="1"/>
                <a:r>
                  <a:rPr lang="en-HK" dirty="0"/>
                  <a:t>For applying normal distribution</a:t>
                </a:r>
              </a:p>
              <a:p>
                <a:pPr lvl="2"/>
                <a:r>
                  <a:rPr lang="en-HK" dirty="0"/>
                  <a:t>Visual “</a:t>
                </a:r>
                <a:r>
                  <a:rPr lang="en-US" dirty="0"/>
                  <a:t>area under the pdf curve</a:t>
                </a:r>
                <a:r>
                  <a:rPr lang="en-HK" dirty="0"/>
                  <a:t>” when you check the normal probability table</a:t>
                </a:r>
              </a:p>
              <a:p>
                <a:pPr lvl="2"/>
                <a:r>
                  <a:rPr lang="en-HK" dirty="0"/>
                  <a:t>Distinguish continuous </a:t>
                </a:r>
                <a:r>
                  <a:rPr lang="en-HK" dirty="0" err="1"/>
                  <a:t>r.v.</a:t>
                </a:r>
                <a:r>
                  <a:rPr lang="en-HK" dirty="0"/>
                  <a:t> from discrete as the later use pointwise definition</a:t>
                </a:r>
              </a:p>
              <a:p>
                <a:pPr lvl="1"/>
                <a:r>
                  <a:rPr lang="en-HK" dirty="0"/>
                  <a:t>To give you basic concept if you want to further study statistics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AC0BAD-E000-4B91-A442-530D0B712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33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184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 Math</vt:lpstr>
      <vt:lpstr>Franklin Gothic Book</vt:lpstr>
      <vt:lpstr>Franklin Gothic Demi</vt:lpstr>
      <vt:lpstr>Gill Sans MT</vt:lpstr>
      <vt:lpstr>Wingdings 2</vt:lpstr>
      <vt:lpstr>DividendVTI</vt:lpstr>
      <vt:lpstr>STAT1012 Post-midterm Review</vt:lpstr>
      <vt:lpstr>Topic so far…</vt:lpstr>
      <vt:lpstr>What is important…</vt:lpstr>
      <vt:lpstr>Agenda</vt:lpstr>
      <vt:lpstr>Sample and population</vt:lpstr>
      <vt:lpstr>Independence</vt:lpstr>
      <vt:lpstr>Bayes’ theorem</vt:lpstr>
      <vt:lpstr>Discrete random variables</vt:lpstr>
      <vt:lpstr>Continuous random variables</vt:lpstr>
      <vt:lpstr>Normal distribution</vt:lpstr>
      <vt:lpstr>When to apply X distribution?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2020-03-29T17:15:21Z</dcterms:created>
  <dcterms:modified xsi:type="dcterms:W3CDTF">2020-03-30T05:03:59Z</dcterms:modified>
</cp:coreProperties>
</file>