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2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76" r:id="rId16"/>
    <p:sldId id="279" r:id="rId17"/>
    <p:sldId id="272" r:id="rId18"/>
    <p:sldId id="277" r:id="rId19"/>
    <p:sldId id="280" r:id="rId20"/>
    <p:sldId id="281" r:id="rId21"/>
    <p:sldId id="273" r:id="rId22"/>
    <p:sldId id="278" r:id="rId23"/>
    <p:sldId id="282" r:id="rId24"/>
    <p:sldId id="283" r:id="rId25"/>
    <p:sldId id="28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A2A24-A3D9-4507-8AC2-15DDAB4120B2}" v="1310" dt="2020-03-19T05:27:42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UNG, Man Fung" userId="c2efe23a-237e-426b-af84-62a7944aa187" providerId="ADAL" clId="{CAFA2A24-A3D9-4507-8AC2-15DDAB4120B2}"/>
    <pc:docChg chg="undo custSel mod addSld delSld modSld">
      <pc:chgData name="LEUNG, Man Fung" userId="c2efe23a-237e-426b-af84-62a7944aa187" providerId="ADAL" clId="{CAFA2A24-A3D9-4507-8AC2-15DDAB4120B2}" dt="2020-03-29T16:08:39.760" v="6229" actId="47"/>
      <pc:docMkLst>
        <pc:docMk/>
      </pc:docMkLst>
      <pc:sldChg chg="addSp modSp mod setBg">
        <pc:chgData name="LEUNG, Man Fung" userId="c2efe23a-237e-426b-af84-62a7944aa187" providerId="ADAL" clId="{CAFA2A24-A3D9-4507-8AC2-15DDAB4120B2}" dt="2020-03-18T17:33:31.641" v="1703" actId="26606"/>
        <pc:sldMkLst>
          <pc:docMk/>
          <pc:sldMk cId="1150325980" sldId="256"/>
        </pc:sldMkLst>
        <pc:spChg chg="mod">
          <ac:chgData name="LEUNG, Man Fung" userId="c2efe23a-237e-426b-af84-62a7944aa187" providerId="ADAL" clId="{CAFA2A24-A3D9-4507-8AC2-15DDAB4120B2}" dt="2020-03-18T17:33:31.641" v="1703" actId="26606"/>
          <ac:spMkLst>
            <pc:docMk/>
            <pc:sldMk cId="1150325980" sldId="256"/>
            <ac:spMk id="2" creationId="{38B6AC0D-6DCD-4F7B-83BC-B7FB4DB895AD}"/>
          </ac:spMkLst>
        </pc:spChg>
        <pc:spChg chg="mod">
          <ac:chgData name="LEUNG, Man Fung" userId="c2efe23a-237e-426b-af84-62a7944aa187" providerId="ADAL" clId="{CAFA2A24-A3D9-4507-8AC2-15DDAB4120B2}" dt="2020-03-18T17:33:31.641" v="1703" actId="26606"/>
          <ac:spMkLst>
            <pc:docMk/>
            <pc:sldMk cId="1150325980" sldId="256"/>
            <ac:spMk id="3" creationId="{B3A71416-B5A3-472F-AA2B-35B671A5F278}"/>
          </ac:spMkLst>
        </pc:spChg>
        <pc:spChg chg="add">
          <ac:chgData name="LEUNG, Man Fung" userId="c2efe23a-237e-426b-af84-62a7944aa187" providerId="ADAL" clId="{CAFA2A24-A3D9-4507-8AC2-15DDAB4120B2}" dt="2020-03-18T17:33:31.641" v="1703" actId="26606"/>
          <ac:spMkLst>
            <pc:docMk/>
            <pc:sldMk cId="1150325980" sldId="256"/>
            <ac:spMk id="8" creationId="{F81819F9-8CAC-4A6C-8F06-0482027F9736}"/>
          </ac:spMkLst>
        </pc:spChg>
        <pc:spChg chg="add">
          <ac:chgData name="LEUNG, Man Fung" userId="c2efe23a-237e-426b-af84-62a7944aa187" providerId="ADAL" clId="{CAFA2A24-A3D9-4507-8AC2-15DDAB4120B2}" dt="2020-03-18T17:33:31.641" v="1703" actId="26606"/>
          <ac:spMkLst>
            <pc:docMk/>
            <pc:sldMk cId="1150325980" sldId="256"/>
            <ac:spMk id="10" creationId="{4A98CC08-AEC2-4E8F-8F52-0F5C6372DB4F}"/>
          </ac:spMkLst>
        </pc:spChg>
        <pc:spChg chg="add">
          <ac:chgData name="LEUNG, Man Fung" userId="c2efe23a-237e-426b-af84-62a7944aa187" providerId="ADAL" clId="{CAFA2A24-A3D9-4507-8AC2-15DDAB4120B2}" dt="2020-03-18T17:33:31.641" v="1703" actId="26606"/>
          <ac:spMkLst>
            <pc:docMk/>
            <pc:sldMk cId="1150325980" sldId="256"/>
            <ac:spMk id="40" creationId="{1310EFE2-B91D-47E7-B117-C2A802800A7C}"/>
          </ac:spMkLst>
        </pc:spChg>
        <pc:grpChg chg="add">
          <ac:chgData name="LEUNG, Man Fung" userId="c2efe23a-237e-426b-af84-62a7944aa187" providerId="ADAL" clId="{CAFA2A24-A3D9-4507-8AC2-15DDAB4120B2}" dt="2020-03-18T17:33:31.641" v="1703" actId="26606"/>
          <ac:grpSpMkLst>
            <pc:docMk/>
            <pc:sldMk cId="1150325980" sldId="256"/>
            <ac:grpSpMk id="12" creationId="{5D1545E6-EB3C-4478-A661-A2CA963F129C}"/>
          </ac:grpSpMkLst>
        </pc:grpChg>
        <pc:grpChg chg="add">
          <ac:chgData name="LEUNG, Man Fung" userId="c2efe23a-237e-426b-af84-62a7944aa187" providerId="ADAL" clId="{CAFA2A24-A3D9-4507-8AC2-15DDAB4120B2}" dt="2020-03-18T17:33:31.641" v="1703" actId="26606"/>
          <ac:grpSpMkLst>
            <pc:docMk/>
            <pc:sldMk cId="1150325980" sldId="256"/>
            <ac:grpSpMk id="26" creationId="{40A75861-F6C5-44A9-B161-B03701CBDE0C}"/>
          </ac:grpSpMkLst>
        </pc:grpChg>
      </pc:sldChg>
      <pc:sldChg chg="addSp delSp modSp mod setBg">
        <pc:chgData name="LEUNG, Man Fung" userId="c2efe23a-237e-426b-af84-62a7944aa187" providerId="ADAL" clId="{CAFA2A24-A3D9-4507-8AC2-15DDAB4120B2}" dt="2020-03-29T16:08:32.911" v="6224" actId="6549"/>
        <pc:sldMkLst>
          <pc:docMk/>
          <pc:sldMk cId="3660225562" sldId="257"/>
        </pc:sldMkLst>
        <pc:spChg chg="mod">
          <ac:chgData name="LEUNG, Man Fung" userId="c2efe23a-237e-426b-af84-62a7944aa187" providerId="ADAL" clId="{CAFA2A24-A3D9-4507-8AC2-15DDAB4120B2}" dt="2020-03-18T17:31:59.332" v="1659" actId="26606"/>
          <ac:spMkLst>
            <pc:docMk/>
            <pc:sldMk cId="3660225562" sldId="257"/>
            <ac:spMk id="2" creationId="{A48FCFFF-BB70-44A6-9B53-43524FCA700B}"/>
          </ac:spMkLst>
        </pc:spChg>
        <pc:spChg chg="mod">
          <ac:chgData name="LEUNG, Man Fung" userId="c2efe23a-237e-426b-af84-62a7944aa187" providerId="ADAL" clId="{CAFA2A24-A3D9-4507-8AC2-15DDAB4120B2}" dt="2020-03-29T16:08:32.911" v="6224" actId="6549"/>
          <ac:spMkLst>
            <pc:docMk/>
            <pc:sldMk cId="3660225562" sldId="257"/>
            <ac:spMk id="3" creationId="{3AC09F13-D29B-49D0-A946-5605480292B2}"/>
          </ac:spMkLst>
        </pc:spChg>
        <pc:spChg chg="add del">
          <ac:chgData name="LEUNG, Man Fung" userId="c2efe23a-237e-426b-af84-62a7944aa187" providerId="ADAL" clId="{CAFA2A24-A3D9-4507-8AC2-15DDAB4120B2}" dt="2020-03-18T17:31:59.327" v="1658" actId="26606"/>
          <ac:spMkLst>
            <pc:docMk/>
            <pc:sldMk cId="3660225562" sldId="257"/>
            <ac:spMk id="8" creationId="{0A46F010-D160-4609-8979-FFD8C1EA6C43}"/>
          </ac:spMkLst>
        </pc:spChg>
        <pc:spChg chg="add del">
          <ac:chgData name="LEUNG, Man Fung" userId="c2efe23a-237e-426b-af84-62a7944aa187" providerId="ADAL" clId="{CAFA2A24-A3D9-4507-8AC2-15DDAB4120B2}" dt="2020-03-18T17:31:59.327" v="1658" actId="26606"/>
          <ac:spMkLst>
            <pc:docMk/>
            <pc:sldMk cId="3660225562" sldId="257"/>
            <ac:spMk id="10" creationId="{81B8C4F6-C3AC-4C94-8EC7-E4F7B7E9CDB6}"/>
          </ac:spMkLst>
        </pc:spChg>
        <pc:spChg chg="add del">
          <ac:chgData name="LEUNG, Man Fung" userId="c2efe23a-237e-426b-af84-62a7944aa187" providerId="ADAL" clId="{CAFA2A24-A3D9-4507-8AC2-15DDAB4120B2}" dt="2020-03-18T17:31:59.327" v="1658" actId="26606"/>
          <ac:spMkLst>
            <pc:docMk/>
            <pc:sldMk cId="3660225562" sldId="257"/>
            <ac:spMk id="40" creationId="{91328346-8BAD-4616-B50B-5CFDA5648D6A}"/>
          </ac:spMkLst>
        </pc:spChg>
        <pc:spChg chg="add">
          <ac:chgData name="LEUNG, Man Fung" userId="c2efe23a-237e-426b-af84-62a7944aa187" providerId="ADAL" clId="{CAFA2A24-A3D9-4507-8AC2-15DDAB4120B2}" dt="2020-03-18T17:31:59.332" v="1659" actId="26606"/>
          <ac:spMkLst>
            <pc:docMk/>
            <pc:sldMk cId="3660225562" sldId="257"/>
            <ac:spMk id="42" creationId="{83030214-227F-42DB-9282-BBA6AF8D94A8}"/>
          </ac:spMkLst>
        </pc:spChg>
        <pc:spChg chg="add">
          <ac:chgData name="LEUNG, Man Fung" userId="c2efe23a-237e-426b-af84-62a7944aa187" providerId="ADAL" clId="{CAFA2A24-A3D9-4507-8AC2-15DDAB4120B2}" dt="2020-03-18T17:31:59.332" v="1659" actId="26606"/>
          <ac:spMkLst>
            <pc:docMk/>
            <pc:sldMk cId="3660225562" sldId="257"/>
            <ac:spMk id="43" creationId="{0D7A9289-BAD1-4A78-979F-A655C886DBF5}"/>
          </ac:spMkLst>
        </pc:spChg>
        <pc:grpChg chg="add del">
          <ac:chgData name="LEUNG, Man Fung" userId="c2efe23a-237e-426b-af84-62a7944aa187" providerId="ADAL" clId="{CAFA2A24-A3D9-4507-8AC2-15DDAB4120B2}" dt="2020-03-18T17:31:59.327" v="1658" actId="26606"/>
          <ac:grpSpMkLst>
            <pc:docMk/>
            <pc:sldMk cId="3660225562" sldId="257"/>
            <ac:grpSpMk id="12" creationId="{0B789310-9859-4942-98C8-3D2F12AAAE73}"/>
          </ac:grpSpMkLst>
        </pc:grpChg>
        <pc:grpChg chg="add del">
          <ac:chgData name="LEUNG, Man Fung" userId="c2efe23a-237e-426b-af84-62a7944aa187" providerId="ADAL" clId="{CAFA2A24-A3D9-4507-8AC2-15DDAB4120B2}" dt="2020-03-18T17:31:59.327" v="1658" actId="26606"/>
          <ac:grpSpMkLst>
            <pc:docMk/>
            <pc:sldMk cId="3660225562" sldId="257"/>
            <ac:grpSpMk id="26" creationId="{6F1CEC7A-E419-4950-AA57-B00546C29CAF}"/>
          </ac:grpSpMkLst>
        </pc:grpChg>
      </pc:sldChg>
      <pc:sldChg chg="modSp del mod">
        <pc:chgData name="LEUNG, Man Fung" userId="c2efe23a-237e-426b-af84-62a7944aa187" providerId="ADAL" clId="{CAFA2A24-A3D9-4507-8AC2-15DDAB4120B2}" dt="2020-03-29T16:08:36.681" v="6226" actId="47"/>
        <pc:sldMkLst>
          <pc:docMk/>
          <pc:sldMk cId="1028813097" sldId="258"/>
        </pc:sldMkLst>
        <pc:spChg chg="mod">
          <ac:chgData name="LEUNG, Man Fung" userId="c2efe23a-237e-426b-af84-62a7944aa187" providerId="ADAL" clId="{CAFA2A24-A3D9-4507-8AC2-15DDAB4120B2}" dt="2020-03-18T16:58:18.150" v="400" actId="20577"/>
          <ac:spMkLst>
            <pc:docMk/>
            <pc:sldMk cId="1028813097" sldId="258"/>
            <ac:spMk id="2" creationId="{9DCD5931-25AF-4C3E-AD08-86B333B406DC}"/>
          </ac:spMkLst>
        </pc:spChg>
        <pc:spChg chg="mod">
          <ac:chgData name="LEUNG, Man Fung" userId="c2efe23a-237e-426b-af84-62a7944aa187" providerId="ADAL" clId="{CAFA2A24-A3D9-4507-8AC2-15DDAB4120B2}" dt="2020-03-18T16:56:33.313" v="385" actId="20577"/>
          <ac:spMkLst>
            <pc:docMk/>
            <pc:sldMk cId="1028813097" sldId="258"/>
            <ac:spMk id="3" creationId="{782A9AD2-3F78-4179-9627-2FFC5BA380F3}"/>
          </ac:spMkLst>
        </pc:spChg>
      </pc:sldChg>
      <pc:sldChg chg="modSp add del mod">
        <pc:chgData name="LEUNG, Man Fung" userId="c2efe23a-237e-426b-af84-62a7944aa187" providerId="ADAL" clId="{CAFA2A24-A3D9-4507-8AC2-15DDAB4120B2}" dt="2020-03-29T16:08:37.408" v="6227" actId="47"/>
        <pc:sldMkLst>
          <pc:docMk/>
          <pc:sldMk cId="1890529635" sldId="259"/>
        </pc:sldMkLst>
        <pc:spChg chg="mod">
          <ac:chgData name="LEUNG, Man Fung" userId="c2efe23a-237e-426b-af84-62a7944aa187" providerId="ADAL" clId="{CAFA2A24-A3D9-4507-8AC2-15DDAB4120B2}" dt="2020-03-18T16:59:24.135" v="419" actId="20577"/>
          <ac:spMkLst>
            <pc:docMk/>
            <pc:sldMk cId="1890529635" sldId="259"/>
            <ac:spMk id="2" creationId="{0E78A768-0931-4FE1-9A31-14C3D5C7BB28}"/>
          </ac:spMkLst>
        </pc:spChg>
        <pc:spChg chg="mod">
          <ac:chgData name="LEUNG, Man Fung" userId="c2efe23a-237e-426b-af84-62a7944aa187" providerId="ADAL" clId="{CAFA2A24-A3D9-4507-8AC2-15DDAB4120B2}" dt="2020-03-18T17:02:34.606" v="699" actId="20577"/>
          <ac:spMkLst>
            <pc:docMk/>
            <pc:sldMk cId="1890529635" sldId="259"/>
            <ac:spMk id="3" creationId="{A554448B-2209-4AEB-95FA-DA194B41C561}"/>
          </ac:spMkLst>
        </pc:spChg>
      </pc:sldChg>
      <pc:sldChg chg="addSp delSp modSp add del mod">
        <pc:chgData name="LEUNG, Man Fung" userId="c2efe23a-237e-426b-af84-62a7944aa187" providerId="ADAL" clId="{CAFA2A24-A3D9-4507-8AC2-15DDAB4120B2}" dt="2020-03-29T16:08:37.960" v="6228" actId="47"/>
        <pc:sldMkLst>
          <pc:docMk/>
          <pc:sldMk cId="414700209" sldId="260"/>
        </pc:sldMkLst>
        <pc:spChg chg="mod">
          <ac:chgData name="LEUNG, Man Fung" userId="c2efe23a-237e-426b-af84-62a7944aa187" providerId="ADAL" clId="{CAFA2A24-A3D9-4507-8AC2-15DDAB4120B2}" dt="2020-03-18T17:03:15.564" v="726" actId="20577"/>
          <ac:spMkLst>
            <pc:docMk/>
            <pc:sldMk cId="414700209" sldId="260"/>
            <ac:spMk id="2" creationId="{C15E5311-1DF2-4774-A795-D62DF7F200ED}"/>
          </ac:spMkLst>
        </pc:spChg>
        <pc:spChg chg="del">
          <ac:chgData name="LEUNG, Man Fung" userId="c2efe23a-237e-426b-af84-62a7944aa187" providerId="ADAL" clId="{CAFA2A24-A3D9-4507-8AC2-15DDAB4120B2}" dt="2020-03-18T17:05:01.818" v="727" actId="3680"/>
          <ac:spMkLst>
            <pc:docMk/>
            <pc:sldMk cId="414700209" sldId="260"/>
            <ac:spMk id="3" creationId="{9CC352C0-D072-4264-B0BB-738F81229D7D}"/>
          </ac:spMkLst>
        </pc:spChg>
        <pc:graphicFrameChg chg="add mod ord modGraphic">
          <ac:chgData name="LEUNG, Man Fung" userId="c2efe23a-237e-426b-af84-62a7944aa187" providerId="ADAL" clId="{CAFA2A24-A3D9-4507-8AC2-15DDAB4120B2}" dt="2020-03-18T17:21:57.389" v="1308" actId="20577"/>
          <ac:graphicFrameMkLst>
            <pc:docMk/>
            <pc:sldMk cId="414700209" sldId="260"/>
            <ac:graphicFrameMk id="4" creationId="{ABEAC187-A826-4EB3-8DC7-4F33B230C112}"/>
          </ac:graphicFrameMkLst>
        </pc:graphicFrameChg>
      </pc:sldChg>
      <pc:sldChg chg="modSp add del mod">
        <pc:chgData name="LEUNG, Man Fung" userId="c2efe23a-237e-426b-af84-62a7944aa187" providerId="ADAL" clId="{CAFA2A24-A3D9-4507-8AC2-15DDAB4120B2}" dt="2020-03-29T16:08:39.760" v="6229" actId="47"/>
        <pc:sldMkLst>
          <pc:docMk/>
          <pc:sldMk cId="4226770231" sldId="261"/>
        </pc:sldMkLst>
        <pc:spChg chg="mod">
          <ac:chgData name="LEUNG, Man Fung" userId="c2efe23a-237e-426b-af84-62a7944aa187" providerId="ADAL" clId="{CAFA2A24-A3D9-4507-8AC2-15DDAB4120B2}" dt="2020-03-18T17:15:20.477" v="996" actId="20577"/>
          <ac:spMkLst>
            <pc:docMk/>
            <pc:sldMk cId="4226770231" sldId="261"/>
            <ac:spMk id="2" creationId="{37FA5BD5-F657-4165-A124-E3FA96204740}"/>
          </ac:spMkLst>
        </pc:spChg>
        <pc:spChg chg="mod">
          <ac:chgData name="LEUNG, Man Fung" userId="c2efe23a-237e-426b-af84-62a7944aa187" providerId="ADAL" clId="{CAFA2A24-A3D9-4507-8AC2-15DDAB4120B2}" dt="2020-03-18T17:29:48.287" v="1633" actId="20577"/>
          <ac:spMkLst>
            <pc:docMk/>
            <pc:sldMk cId="4226770231" sldId="261"/>
            <ac:spMk id="3" creationId="{82D072BC-2673-44BC-925D-771006FDB533}"/>
          </ac:spMkLst>
        </pc:spChg>
      </pc:sldChg>
      <pc:sldChg chg="addSp delSp modSp add mod setBg">
        <pc:chgData name="LEUNG, Man Fung" userId="c2efe23a-237e-426b-af84-62a7944aa187" providerId="ADAL" clId="{CAFA2A24-A3D9-4507-8AC2-15DDAB4120B2}" dt="2020-03-18T17:33:58.489" v="1704" actId="26606"/>
        <pc:sldMkLst>
          <pc:docMk/>
          <pc:sldMk cId="2196968277" sldId="262"/>
        </pc:sldMkLst>
        <pc:spChg chg="del">
          <ac:chgData name="LEUNG, Man Fung" userId="c2efe23a-237e-426b-af84-62a7944aa187" providerId="ADAL" clId="{CAFA2A24-A3D9-4507-8AC2-15DDAB4120B2}" dt="2020-03-18T17:32:40.270" v="1682"/>
          <ac:spMkLst>
            <pc:docMk/>
            <pc:sldMk cId="2196968277" sldId="262"/>
            <ac:spMk id="2" creationId="{753DF52C-96E4-4A6C-BD1B-019E185F4B49}"/>
          </ac:spMkLst>
        </pc:spChg>
        <pc:spChg chg="del">
          <ac:chgData name="LEUNG, Man Fung" userId="c2efe23a-237e-426b-af84-62a7944aa187" providerId="ADAL" clId="{CAFA2A24-A3D9-4507-8AC2-15DDAB4120B2}" dt="2020-03-18T17:32:40.270" v="1682"/>
          <ac:spMkLst>
            <pc:docMk/>
            <pc:sldMk cId="2196968277" sldId="262"/>
            <ac:spMk id="3" creationId="{5C2E5EBC-73AE-4946-86CB-FBE2FFD88110}"/>
          </ac:spMkLst>
        </pc:spChg>
        <pc:spChg chg="add mod">
          <ac:chgData name="LEUNG, Man Fung" userId="c2efe23a-237e-426b-af84-62a7944aa187" providerId="ADAL" clId="{CAFA2A24-A3D9-4507-8AC2-15DDAB4120B2}" dt="2020-03-18T17:33:58.489" v="1704" actId="26606"/>
          <ac:spMkLst>
            <pc:docMk/>
            <pc:sldMk cId="2196968277" sldId="262"/>
            <ac:spMk id="4" creationId="{F24EBC25-F72C-4A7F-BF60-B4D346FD8DD5}"/>
          </ac:spMkLst>
        </pc:spChg>
        <pc:spChg chg="add mod">
          <ac:chgData name="LEUNG, Man Fung" userId="c2efe23a-237e-426b-af84-62a7944aa187" providerId="ADAL" clId="{CAFA2A24-A3D9-4507-8AC2-15DDAB4120B2}" dt="2020-03-18T17:33:58.489" v="1704" actId="26606"/>
          <ac:spMkLst>
            <pc:docMk/>
            <pc:sldMk cId="2196968277" sldId="262"/>
            <ac:spMk id="5" creationId="{1A435520-586C-4ED8-A1AA-2AEF2D44D863}"/>
          </ac:spMkLst>
        </pc:spChg>
        <pc:spChg chg="add">
          <ac:chgData name="LEUNG, Man Fung" userId="c2efe23a-237e-426b-af84-62a7944aa187" providerId="ADAL" clId="{CAFA2A24-A3D9-4507-8AC2-15DDAB4120B2}" dt="2020-03-18T17:33:58.489" v="1704" actId="26606"/>
          <ac:spMkLst>
            <pc:docMk/>
            <pc:sldMk cId="2196968277" sldId="262"/>
            <ac:spMk id="38" creationId="{CE6C63DC-BAE4-42B6-8FDF-F6467C2D23AC}"/>
          </ac:spMkLst>
        </pc:spChg>
        <pc:spChg chg="add">
          <ac:chgData name="LEUNG, Man Fung" userId="c2efe23a-237e-426b-af84-62a7944aa187" providerId="ADAL" clId="{CAFA2A24-A3D9-4507-8AC2-15DDAB4120B2}" dt="2020-03-18T17:33:58.489" v="1704" actId="26606"/>
          <ac:spMkLst>
            <pc:docMk/>
            <pc:sldMk cId="2196968277" sldId="262"/>
            <ac:spMk id="40" creationId="{5BD23F8E-2E78-4C84-8EFB-FE6C8ACB7F1F}"/>
          </ac:spMkLst>
        </pc:spChg>
        <pc:spChg chg="add">
          <ac:chgData name="LEUNG, Man Fung" userId="c2efe23a-237e-426b-af84-62a7944aa187" providerId="ADAL" clId="{CAFA2A24-A3D9-4507-8AC2-15DDAB4120B2}" dt="2020-03-18T17:33:58.489" v="1704" actId="26606"/>
          <ac:spMkLst>
            <pc:docMk/>
            <pc:sldMk cId="2196968277" sldId="262"/>
            <ac:spMk id="42" creationId="{57ABABA7-0420-4200-9B65-1C1967CE9373}"/>
          </ac:spMkLst>
        </pc:spChg>
        <pc:spChg chg="add">
          <ac:chgData name="LEUNG, Man Fung" userId="c2efe23a-237e-426b-af84-62a7944aa187" providerId="ADAL" clId="{CAFA2A24-A3D9-4507-8AC2-15DDAB4120B2}" dt="2020-03-18T17:33:58.489" v="1704" actId="26606"/>
          <ac:spMkLst>
            <pc:docMk/>
            <pc:sldMk cId="2196968277" sldId="262"/>
            <ac:spMk id="44" creationId="{A317EBE3-FF86-4DA1-BC9A-331F7F2144E9}"/>
          </ac:spMkLst>
        </pc:spChg>
        <pc:grpChg chg="add">
          <ac:chgData name="LEUNG, Man Fung" userId="c2efe23a-237e-426b-af84-62a7944aa187" providerId="ADAL" clId="{CAFA2A24-A3D9-4507-8AC2-15DDAB4120B2}" dt="2020-03-18T17:33:58.489" v="1704" actId="26606"/>
          <ac:grpSpMkLst>
            <pc:docMk/>
            <pc:sldMk cId="2196968277" sldId="262"/>
            <ac:grpSpMk id="10" creationId="{8CD25866-F15D-40A4-AEC5-47C044637AB7}"/>
          </ac:grpSpMkLst>
        </pc:grpChg>
        <pc:grpChg chg="add">
          <ac:chgData name="LEUNG, Man Fung" userId="c2efe23a-237e-426b-af84-62a7944aa187" providerId="ADAL" clId="{CAFA2A24-A3D9-4507-8AC2-15DDAB4120B2}" dt="2020-03-18T17:33:58.489" v="1704" actId="26606"/>
          <ac:grpSpMkLst>
            <pc:docMk/>
            <pc:sldMk cId="2196968277" sldId="262"/>
            <ac:grpSpMk id="24" creationId="{0C4A17ED-96AA-44A6-A050-E1A7A1CDD9E7}"/>
          </ac:grpSpMkLst>
        </pc:grpChg>
        <pc:grpChg chg="add">
          <ac:chgData name="LEUNG, Man Fung" userId="c2efe23a-237e-426b-af84-62a7944aa187" providerId="ADAL" clId="{CAFA2A24-A3D9-4507-8AC2-15DDAB4120B2}" dt="2020-03-18T17:33:58.489" v="1704" actId="26606"/>
          <ac:grpSpMkLst>
            <pc:docMk/>
            <pc:sldMk cId="2196968277" sldId="262"/>
            <ac:grpSpMk id="46" creationId="{7A03E380-9CD1-4ABA-A763-9F9D252B8908}"/>
          </ac:grpSpMkLst>
        </pc:grpChg>
        <pc:cxnChg chg="add">
          <ac:chgData name="LEUNG, Man Fung" userId="c2efe23a-237e-426b-af84-62a7944aa187" providerId="ADAL" clId="{CAFA2A24-A3D9-4507-8AC2-15DDAB4120B2}" dt="2020-03-18T17:33:58.489" v="1704" actId="26606"/>
          <ac:cxnSpMkLst>
            <pc:docMk/>
            <pc:sldMk cId="2196968277" sldId="262"/>
            <ac:cxnSpMk id="60" creationId="{34D43EC1-35FA-4FC3-8526-F655CEB09D9C}"/>
          </ac:cxnSpMkLst>
        </pc:cxnChg>
      </pc:sldChg>
      <pc:sldChg chg="addSp delSp modSp add del mod setBg">
        <pc:chgData name="LEUNG, Man Fung" userId="c2efe23a-237e-426b-af84-62a7944aa187" providerId="ADAL" clId="{CAFA2A24-A3D9-4507-8AC2-15DDAB4120B2}" dt="2020-03-29T16:08:36.198" v="6225" actId="47"/>
        <pc:sldMkLst>
          <pc:docMk/>
          <pc:sldMk cId="2919785039" sldId="263"/>
        </pc:sldMkLst>
        <pc:spChg chg="del">
          <ac:chgData name="LEUNG, Man Fung" userId="c2efe23a-237e-426b-af84-62a7944aa187" providerId="ADAL" clId="{CAFA2A24-A3D9-4507-8AC2-15DDAB4120B2}" dt="2020-03-18T17:31:16.247" v="1636"/>
          <ac:spMkLst>
            <pc:docMk/>
            <pc:sldMk cId="2919785039" sldId="263"/>
            <ac:spMk id="2" creationId="{02DECB6B-442B-4672-8E01-1A54E2BA7B1C}"/>
          </ac:spMkLst>
        </pc:spChg>
        <pc:spChg chg="del">
          <ac:chgData name="LEUNG, Man Fung" userId="c2efe23a-237e-426b-af84-62a7944aa187" providerId="ADAL" clId="{CAFA2A24-A3D9-4507-8AC2-15DDAB4120B2}" dt="2020-03-18T17:31:16.247" v="1636"/>
          <ac:spMkLst>
            <pc:docMk/>
            <pc:sldMk cId="2919785039" sldId="263"/>
            <ac:spMk id="3" creationId="{A058AFD0-004C-4272-9D0E-5A06ED7A628A}"/>
          </ac:spMkLst>
        </pc:spChg>
        <pc:spChg chg="add mod">
          <ac:chgData name="LEUNG, Man Fung" userId="c2efe23a-237e-426b-af84-62a7944aa187" providerId="ADAL" clId="{CAFA2A24-A3D9-4507-8AC2-15DDAB4120B2}" dt="2020-03-18T17:33:12.717" v="1702" actId="26606"/>
          <ac:spMkLst>
            <pc:docMk/>
            <pc:sldMk cId="2919785039" sldId="263"/>
            <ac:spMk id="4" creationId="{1641EE81-2CCF-44FB-B265-A0E94CE38779}"/>
          </ac:spMkLst>
        </pc:spChg>
        <pc:spChg chg="add mod">
          <ac:chgData name="LEUNG, Man Fung" userId="c2efe23a-237e-426b-af84-62a7944aa187" providerId="ADAL" clId="{CAFA2A24-A3D9-4507-8AC2-15DDAB4120B2}" dt="2020-03-18T17:33:12.717" v="1702" actId="26606"/>
          <ac:spMkLst>
            <pc:docMk/>
            <pc:sldMk cId="2919785039" sldId="263"/>
            <ac:spMk id="5" creationId="{4C5E1756-789E-49C2-9FED-BDAFB4B3D2F6}"/>
          </ac:spMkLst>
        </pc:spChg>
        <pc:spChg chg="add">
          <ac:chgData name="LEUNG, Man Fung" userId="c2efe23a-237e-426b-af84-62a7944aa187" providerId="ADAL" clId="{CAFA2A24-A3D9-4507-8AC2-15DDAB4120B2}" dt="2020-03-18T17:33:12.717" v="1702" actId="26606"/>
          <ac:spMkLst>
            <pc:docMk/>
            <pc:sldMk cId="2919785039" sldId="263"/>
            <ac:spMk id="38" creationId="{CE6C63DC-BAE4-42B6-8FDF-F6467C2D23AC}"/>
          </ac:spMkLst>
        </pc:spChg>
        <pc:spChg chg="add">
          <ac:chgData name="LEUNG, Man Fung" userId="c2efe23a-237e-426b-af84-62a7944aa187" providerId="ADAL" clId="{CAFA2A24-A3D9-4507-8AC2-15DDAB4120B2}" dt="2020-03-18T17:33:12.717" v="1702" actId="26606"/>
          <ac:spMkLst>
            <pc:docMk/>
            <pc:sldMk cId="2919785039" sldId="263"/>
            <ac:spMk id="40" creationId="{5BD23F8E-2E78-4C84-8EFB-FE6C8ACB7F1F}"/>
          </ac:spMkLst>
        </pc:spChg>
        <pc:spChg chg="add">
          <ac:chgData name="LEUNG, Man Fung" userId="c2efe23a-237e-426b-af84-62a7944aa187" providerId="ADAL" clId="{CAFA2A24-A3D9-4507-8AC2-15DDAB4120B2}" dt="2020-03-18T17:33:12.717" v="1702" actId="26606"/>
          <ac:spMkLst>
            <pc:docMk/>
            <pc:sldMk cId="2919785039" sldId="263"/>
            <ac:spMk id="42" creationId="{57ABABA7-0420-4200-9B65-1C1967CE9373}"/>
          </ac:spMkLst>
        </pc:spChg>
        <pc:spChg chg="add">
          <ac:chgData name="LEUNG, Man Fung" userId="c2efe23a-237e-426b-af84-62a7944aa187" providerId="ADAL" clId="{CAFA2A24-A3D9-4507-8AC2-15DDAB4120B2}" dt="2020-03-18T17:33:12.717" v="1702" actId="26606"/>
          <ac:spMkLst>
            <pc:docMk/>
            <pc:sldMk cId="2919785039" sldId="263"/>
            <ac:spMk id="44" creationId="{A317EBE3-FF86-4DA1-BC9A-331F7F2144E9}"/>
          </ac:spMkLst>
        </pc:spChg>
        <pc:grpChg chg="add">
          <ac:chgData name="LEUNG, Man Fung" userId="c2efe23a-237e-426b-af84-62a7944aa187" providerId="ADAL" clId="{CAFA2A24-A3D9-4507-8AC2-15DDAB4120B2}" dt="2020-03-18T17:33:12.717" v="1702" actId="26606"/>
          <ac:grpSpMkLst>
            <pc:docMk/>
            <pc:sldMk cId="2919785039" sldId="263"/>
            <ac:grpSpMk id="10" creationId="{8CD25866-F15D-40A4-AEC5-47C044637AB7}"/>
          </ac:grpSpMkLst>
        </pc:grpChg>
        <pc:grpChg chg="add">
          <ac:chgData name="LEUNG, Man Fung" userId="c2efe23a-237e-426b-af84-62a7944aa187" providerId="ADAL" clId="{CAFA2A24-A3D9-4507-8AC2-15DDAB4120B2}" dt="2020-03-18T17:33:12.717" v="1702" actId="26606"/>
          <ac:grpSpMkLst>
            <pc:docMk/>
            <pc:sldMk cId="2919785039" sldId="263"/>
            <ac:grpSpMk id="24" creationId="{0C4A17ED-96AA-44A6-A050-E1A7A1CDD9E7}"/>
          </ac:grpSpMkLst>
        </pc:grpChg>
        <pc:grpChg chg="add">
          <ac:chgData name="LEUNG, Man Fung" userId="c2efe23a-237e-426b-af84-62a7944aa187" providerId="ADAL" clId="{CAFA2A24-A3D9-4507-8AC2-15DDAB4120B2}" dt="2020-03-18T17:33:12.717" v="1702" actId="26606"/>
          <ac:grpSpMkLst>
            <pc:docMk/>
            <pc:sldMk cId="2919785039" sldId="263"/>
            <ac:grpSpMk id="46" creationId="{7A03E380-9CD1-4ABA-A763-9F9D252B8908}"/>
          </ac:grpSpMkLst>
        </pc:grpChg>
        <pc:cxnChg chg="add">
          <ac:chgData name="LEUNG, Man Fung" userId="c2efe23a-237e-426b-af84-62a7944aa187" providerId="ADAL" clId="{CAFA2A24-A3D9-4507-8AC2-15DDAB4120B2}" dt="2020-03-18T17:33:12.717" v="1702" actId="26606"/>
          <ac:cxnSpMkLst>
            <pc:docMk/>
            <pc:sldMk cId="2919785039" sldId="263"/>
            <ac:cxnSpMk id="60" creationId="{34D43EC1-35FA-4FC3-8526-F655CEB09D9C}"/>
          </ac:cxnSpMkLst>
        </pc:cxnChg>
      </pc:sldChg>
      <pc:sldChg chg="addSp delSp modSp add mod">
        <pc:chgData name="LEUNG, Man Fung" userId="c2efe23a-237e-426b-af84-62a7944aa187" providerId="ADAL" clId="{CAFA2A24-A3D9-4507-8AC2-15DDAB4120B2}" dt="2020-03-18T18:05:49.522" v="2898" actId="20577"/>
        <pc:sldMkLst>
          <pc:docMk/>
          <pc:sldMk cId="1417485168" sldId="264"/>
        </pc:sldMkLst>
        <pc:spChg chg="del">
          <ac:chgData name="LEUNG, Man Fung" userId="c2efe23a-237e-426b-af84-62a7944aa187" providerId="ADAL" clId="{CAFA2A24-A3D9-4507-8AC2-15DDAB4120B2}" dt="2020-03-18T17:34:06.757" v="1706"/>
          <ac:spMkLst>
            <pc:docMk/>
            <pc:sldMk cId="1417485168" sldId="264"/>
            <ac:spMk id="2" creationId="{AFDBBD41-EC23-42A9-BB3A-E7082B3CFACF}"/>
          </ac:spMkLst>
        </pc:spChg>
        <pc:spChg chg="del">
          <ac:chgData name="LEUNG, Man Fung" userId="c2efe23a-237e-426b-af84-62a7944aa187" providerId="ADAL" clId="{CAFA2A24-A3D9-4507-8AC2-15DDAB4120B2}" dt="2020-03-18T17:34:06.757" v="1706"/>
          <ac:spMkLst>
            <pc:docMk/>
            <pc:sldMk cId="1417485168" sldId="264"/>
            <ac:spMk id="3" creationId="{93E40615-764A-4B9E-A0C8-E138416A54FD}"/>
          </ac:spMkLst>
        </pc:spChg>
        <pc:spChg chg="add mod">
          <ac:chgData name="LEUNG, Man Fung" userId="c2efe23a-237e-426b-af84-62a7944aa187" providerId="ADAL" clId="{CAFA2A24-A3D9-4507-8AC2-15DDAB4120B2}" dt="2020-03-18T18:05:49.522" v="2898" actId="20577"/>
          <ac:spMkLst>
            <pc:docMk/>
            <pc:sldMk cId="1417485168" sldId="264"/>
            <ac:spMk id="4" creationId="{4F5CD57B-006B-4646-ACF5-460BA4DDABBC}"/>
          </ac:spMkLst>
        </pc:spChg>
        <pc:spChg chg="add mod">
          <ac:chgData name="LEUNG, Man Fung" userId="c2efe23a-237e-426b-af84-62a7944aa187" providerId="ADAL" clId="{CAFA2A24-A3D9-4507-8AC2-15DDAB4120B2}" dt="2020-03-18T17:35:54.338" v="1740" actId="113"/>
          <ac:spMkLst>
            <pc:docMk/>
            <pc:sldMk cId="1417485168" sldId="264"/>
            <ac:spMk id="5" creationId="{D8ED598D-46E1-4667-90E7-E62FEA33F177}"/>
          </ac:spMkLst>
        </pc:spChg>
      </pc:sldChg>
      <pc:sldChg chg="modSp add mod">
        <pc:chgData name="LEUNG, Man Fung" userId="c2efe23a-237e-426b-af84-62a7944aa187" providerId="ADAL" clId="{CAFA2A24-A3D9-4507-8AC2-15DDAB4120B2}" dt="2020-03-18T17:47:07.177" v="2271" actId="20577"/>
        <pc:sldMkLst>
          <pc:docMk/>
          <pc:sldMk cId="2895456568" sldId="265"/>
        </pc:sldMkLst>
        <pc:spChg chg="mod">
          <ac:chgData name="LEUNG, Man Fung" userId="c2efe23a-237e-426b-af84-62a7944aa187" providerId="ADAL" clId="{CAFA2A24-A3D9-4507-8AC2-15DDAB4120B2}" dt="2020-03-18T17:37:47.765" v="1754" actId="20577"/>
          <ac:spMkLst>
            <pc:docMk/>
            <pc:sldMk cId="2895456568" sldId="265"/>
            <ac:spMk id="2" creationId="{8DFE82BD-056F-4BAA-A9A4-FC4AAEBA1802}"/>
          </ac:spMkLst>
        </pc:spChg>
        <pc:spChg chg="mod">
          <ac:chgData name="LEUNG, Man Fung" userId="c2efe23a-237e-426b-af84-62a7944aa187" providerId="ADAL" clId="{CAFA2A24-A3D9-4507-8AC2-15DDAB4120B2}" dt="2020-03-18T17:47:07.177" v="2271" actId="20577"/>
          <ac:spMkLst>
            <pc:docMk/>
            <pc:sldMk cId="2895456568" sldId="265"/>
            <ac:spMk id="3" creationId="{2D7E2221-D7E9-4D23-BF96-78D388246EE4}"/>
          </ac:spMkLst>
        </pc:spChg>
      </pc:sldChg>
      <pc:sldChg chg="addSp modSp add mod">
        <pc:chgData name="LEUNG, Man Fung" userId="c2efe23a-237e-426b-af84-62a7944aa187" providerId="ADAL" clId="{CAFA2A24-A3D9-4507-8AC2-15DDAB4120B2}" dt="2020-03-18T17:53:44.251" v="2432" actId="1076"/>
        <pc:sldMkLst>
          <pc:docMk/>
          <pc:sldMk cId="3593574902" sldId="266"/>
        </pc:sldMkLst>
        <pc:spChg chg="mod">
          <ac:chgData name="LEUNG, Man Fung" userId="c2efe23a-237e-426b-af84-62a7944aa187" providerId="ADAL" clId="{CAFA2A24-A3D9-4507-8AC2-15DDAB4120B2}" dt="2020-03-18T17:44:00.524" v="2038" actId="20577"/>
          <ac:spMkLst>
            <pc:docMk/>
            <pc:sldMk cId="3593574902" sldId="266"/>
            <ac:spMk id="2" creationId="{DFE71156-8FF1-4FFB-B226-B65C764D270D}"/>
          </ac:spMkLst>
        </pc:spChg>
        <pc:spChg chg="mod">
          <ac:chgData name="LEUNG, Man Fung" userId="c2efe23a-237e-426b-af84-62a7944aa187" providerId="ADAL" clId="{CAFA2A24-A3D9-4507-8AC2-15DDAB4120B2}" dt="2020-03-18T17:53:08.521" v="2430" actId="20577"/>
          <ac:spMkLst>
            <pc:docMk/>
            <pc:sldMk cId="3593574902" sldId="266"/>
            <ac:spMk id="3" creationId="{7977FD54-43C5-47AA-8464-4A897D330A93}"/>
          </ac:spMkLst>
        </pc:spChg>
        <pc:picChg chg="add mod">
          <ac:chgData name="LEUNG, Man Fung" userId="c2efe23a-237e-426b-af84-62a7944aa187" providerId="ADAL" clId="{CAFA2A24-A3D9-4507-8AC2-15DDAB4120B2}" dt="2020-03-18T17:53:44.251" v="2432" actId="1076"/>
          <ac:picMkLst>
            <pc:docMk/>
            <pc:sldMk cId="3593574902" sldId="266"/>
            <ac:picMk id="4" creationId="{4B2D56CE-4938-4C6A-9277-A978C1DA5D8C}"/>
          </ac:picMkLst>
        </pc:picChg>
      </pc:sldChg>
      <pc:sldChg chg="modSp add del mod">
        <pc:chgData name="LEUNG, Man Fung" userId="c2efe23a-237e-426b-af84-62a7944aa187" providerId="ADAL" clId="{CAFA2A24-A3D9-4507-8AC2-15DDAB4120B2}" dt="2020-03-18T17:55:39.143" v="2536" actId="47"/>
        <pc:sldMkLst>
          <pc:docMk/>
          <pc:sldMk cId="86486921" sldId="267"/>
        </pc:sldMkLst>
        <pc:spChg chg="mod">
          <ac:chgData name="LEUNG, Man Fung" userId="c2efe23a-237e-426b-af84-62a7944aa187" providerId="ADAL" clId="{CAFA2A24-A3D9-4507-8AC2-15DDAB4120B2}" dt="2020-03-18T17:54:14.743" v="2446" actId="20577"/>
          <ac:spMkLst>
            <pc:docMk/>
            <pc:sldMk cId="86486921" sldId="267"/>
            <ac:spMk id="2" creationId="{6D56EAF2-E3C6-4D3C-8728-9113AB826856}"/>
          </ac:spMkLst>
        </pc:spChg>
        <pc:spChg chg="mod">
          <ac:chgData name="LEUNG, Man Fung" userId="c2efe23a-237e-426b-af84-62a7944aa187" providerId="ADAL" clId="{CAFA2A24-A3D9-4507-8AC2-15DDAB4120B2}" dt="2020-03-18T17:55:28.072" v="2535" actId="14"/>
          <ac:spMkLst>
            <pc:docMk/>
            <pc:sldMk cId="86486921" sldId="267"/>
            <ac:spMk id="3" creationId="{14969A25-07FD-4455-B333-5D6C9DB48A0E}"/>
          </ac:spMkLst>
        </pc:spChg>
      </pc:sldChg>
      <pc:sldChg chg="delSp modSp add setBg delDesignElem">
        <pc:chgData name="LEUNG, Man Fung" userId="c2efe23a-237e-426b-af84-62a7944aa187" providerId="ADAL" clId="{CAFA2A24-A3D9-4507-8AC2-15DDAB4120B2}" dt="2020-03-18T17:56:36.230" v="2540"/>
        <pc:sldMkLst>
          <pc:docMk/>
          <pc:sldMk cId="1850513921" sldId="267"/>
        </pc:sldMkLst>
        <pc:spChg chg="mod">
          <ac:chgData name="LEUNG, Man Fung" userId="c2efe23a-237e-426b-af84-62a7944aa187" providerId="ADAL" clId="{CAFA2A24-A3D9-4507-8AC2-15DDAB4120B2}" dt="2020-03-18T17:56:36.230" v="2540"/>
          <ac:spMkLst>
            <pc:docMk/>
            <pc:sldMk cId="1850513921" sldId="267"/>
            <ac:spMk id="4" creationId="{F24EBC25-F72C-4A7F-BF60-B4D346FD8DD5}"/>
          </ac:spMkLst>
        </pc:spChg>
        <pc:spChg chg="del">
          <ac:chgData name="LEUNG, Man Fung" userId="c2efe23a-237e-426b-af84-62a7944aa187" providerId="ADAL" clId="{CAFA2A24-A3D9-4507-8AC2-15DDAB4120B2}" dt="2020-03-18T17:56:18.654" v="2538"/>
          <ac:spMkLst>
            <pc:docMk/>
            <pc:sldMk cId="1850513921" sldId="267"/>
            <ac:spMk id="38" creationId="{CE6C63DC-BAE4-42B6-8FDF-F6467C2D23AC}"/>
          </ac:spMkLst>
        </pc:spChg>
        <pc:spChg chg="del">
          <ac:chgData name="LEUNG, Man Fung" userId="c2efe23a-237e-426b-af84-62a7944aa187" providerId="ADAL" clId="{CAFA2A24-A3D9-4507-8AC2-15DDAB4120B2}" dt="2020-03-18T17:56:18.654" v="2538"/>
          <ac:spMkLst>
            <pc:docMk/>
            <pc:sldMk cId="1850513921" sldId="267"/>
            <ac:spMk id="40" creationId="{5BD23F8E-2E78-4C84-8EFB-FE6C8ACB7F1F}"/>
          </ac:spMkLst>
        </pc:spChg>
        <pc:spChg chg="del">
          <ac:chgData name="LEUNG, Man Fung" userId="c2efe23a-237e-426b-af84-62a7944aa187" providerId="ADAL" clId="{CAFA2A24-A3D9-4507-8AC2-15DDAB4120B2}" dt="2020-03-18T17:56:18.654" v="2538"/>
          <ac:spMkLst>
            <pc:docMk/>
            <pc:sldMk cId="1850513921" sldId="267"/>
            <ac:spMk id="42" creationId="{57ABABA7-0420-4200-9B65-1C1967CE9373}"/>
          </ac:spMkLst>
        </pc:spChg>
        <pc:spChg chg="del">
          <ac:chgData name="LEUNG, Man Fung" userId="c2efe23a-237e-426b-af84-62a7944aa187" providerId="ADAL" clId="{CAFA2A24-A3D9-4507-8AC2-15DDAB4120B2}" dt="2020-03-18T17:56:18.654" v="2538"/>
          <ac:spMkLst>
            <pc:docMk/>
            <pc:sldMk cId="1850513921" sldId="267"/>
            <ac:spMk id="44" creationId="{A317EBE3-FF86-4DA1-BC9A-331F7F2144E9}"/>
          </ac:spMkLst>
        </pc:spChg>
        <pc:grpChg chg="del">
          <ac:chgData name="LEUNG, Man Fung" userId="c2efe23a-237e-426b-af84-62a7944aa187" providerId="ADAL" clId="{CAFA2A24-A3D9-4507-8AC2-15DDAB4120B2}" dt="2020-03-18T17:56:18.654" v="2538"/>
          <ac:grpSpMkLst>
            <pc:docMk/>
            <pc:sldMk cId="1850513921" sldId="267"/>
            <ac:grpSpMk id="10" creationId="{8CD25866-F15D-40A4-AEC5-47C044637AB7}"/>
          </ac:grpSpMkLst>
        </pc:grpChg>
        <pc:grpChg chg="del">
          <ac:chgData name="LEUNG, Man Fung" userId="c2efe23a-237e-426b-af84-62a7944aa187" providerId="ADAL" clId="{CAFA2A24-A3D9-4507-8AC2-15DDAB4120B2}" dt="2020-03-18T17:56:18.654" v="2538"/>
          <ac:grpSpMkLst>
            <pc:docMk/>
            <pc:sldMk cId="1850513921" sldId="267"/>
            <ac:grpSpMk id="24" creationId="{0C4A17ED-96AA-44A6-A050-E1A7A1CDD9E7}"/>
          </ac:grpSpMkLst>
        </pc:grpChg>
        <pc:grpChg chg="del">
          <ac:chgData name="LEUNG, Man Fung" userId="c2efe23a-237e-426b-af84-62a7944aa187" providerId="ADAL" clId="{CAFA2A24-A3D9-4507-8AC2-15DDAB4120B2}" dt="2020-03-18T17:56:18.654" v="2538"/>
          <ac:grpSpMkLst>
            <pc:docMk/>
            <pc:sldMk cId="1850513921" sldId="267"/>
            <ac:grpSpMk id="46" creationId="{7A03E380-9CD1-4ABA-A763-9F9D252B8908}"/>
          </ac:grpSpMkLst>
        </pc:grpChg>
        <pc:cxnChg chg="del">
          <ac:chgData name="LEUNG, Man Fung" userId="c2efe23a-237e-426b-af84-62a7944aa187" providerId="ADAL" clId="{CAFA2A24-A3D9-4507-8AC2-15DDAB4120B2}" dt="2020-03-18T17:56:18.654" v="2538"/>
          <ac:cxnSpMkLst>
            <pc:docMk/>
            <pc:sldMk cId="1850513921" sldId="267"/>
            <ac:cxnSpMk id="60" creationId="{34D43EC1-35FA-4FC3-8526-F655CEB09D9C}"/>
          </ac:cxnSpMkLst>
        </pc:cxnChg>
      </pc:sldChg>
      <pc:sldChg chg="addSp delSp modSp add mod">
        <pc:chgData name="LEUNG, Man Fung" userId="c2efe23a-237e-426b-af84-62a7944aa187" providerId="ADAL" clId="{CAFA2A24-A3D9-4507-8AC2-15DDAB4120B2}" dt="2020-03-18T18:19:16.392" v="3721" actId="20577"/>
        <pc:sldMkLst>
          <pc:docMk/>
          <pc:sldMk cId="2697890993" sldId="268"/>
        </pc:sldMkLst>
        <pc:spChg chg="del">
          <ac:chgData name="LEUNG, Man Fung" userId="c2efe23a-237e-426b-af84-62a7944aa187" providerId="ADAL" clId="{CAFA2A24-A3D9-4507-8AC2-15DDAB4120B2}" dt="2020-03-18T17:57:07.316" v="2542"/>
          <ac:spMkLst>
            <pc:docMk/>
            <pc:sldMk cId="2697890993" sldId="268"/>
            <ac:spMk id="2" creationId="{CFAF3B61-8C21-4BAF-9830-8E33289F4C4C}"/>
          </ac:spMkLst>
        </pc:spChg>
        <pc:spChg chg="del">
          <ac:chgData name="LEUNG, Man Fung" userId="c2efe23a-237e-426b-af84-62a7944aa187" providerId="ADAL" clId="{CAFA2A24-A3D9-4507-8AC2-15DDAB4120B2}" dt="2020-03-18T17:57:07.316" v="2542"/>
          <ac:spMkLst>
            <pc:docMk/>
            <pc:sldMk cId="2697890993" sldId="268"/>
            <ac:spMk id="3" creationId="{7F707DCD-9F81-4978-AC52-97674413145D}"/>
          </ac:spMkLst>
        </pc:spChg>
        <pc:spChg chg="add mod">
          <ac:chgData name="LEUNG, Man Fung" userId="c2efe23a-237e-426b-af84-62a7944aa187" providerId="ADAL" clId="{CAFA2A24-A3D9-4507-8AC2-15DDAB4120B2}" dt="2020-03-18T18:06:11.180" v="2912" actId="20577"/>
          <ac:spMkLst>
            <pc:docMk/>
            <pc:sldMk cId="2697890993" sldId="268"/>
            <ac:spMk id="4" creationId="{5A2A3FDC-3101-4D35-B796-649FBD27C4B9}"/>
          </ac:spMkLst>
        </pc:spChg>
        <pc:spChg chg="add mod">
          <ac:chgData name="LEUNG, Man Fung" userId="c2efe23a-237e-426b-af84-62a7944aa187" providerId="ADAL" clId="{CAFA2A24-A3D9-4507-8AC2-15DDAB4120B2}" dt="2020-03-18T18:19:16.392" v="3721" actId="20577"/>
          <ac:spMkLst>
            <pc:docMk/>
            <pc:sldMk cId="2697890993" sldId="268"/>
            <ac:spMk id="5" creationId="{C0D41B38-ED52-42C1-9A47-E2F59F94A544}"/>
          </ac:spMkLst>
        </pc:spChg>
      </pc:sldChg>
      <pc:sldChg chg="modSp add mod">
        <pc:chgData name="LEUNG, Man Fung" userId="c2efe23a-237e-426b-af84-62a7944aa187" providerId="ADAL" clId="{CAFA2A24-A3D9-4507-8AC2-15DDAB4120B2}" dt="2020-03-18T19:05:13.912" v="5209" actId="6549"/>
        <pc:sldMkLst>
          <pc:docMk/>
          <pc:sldMk cId="387782479" sldId="269"/>
        </pc:sldMkLst>
        <pc:spChg chg="mod">
          <ac:chgData name="LEUNG, Man Fung" userId="c2efe23a-237e-426b-af84-62a7944aa187" providerId="ADAL" clId="{CAFA2A24-A3D9-4507-8AC2-15DDAB4120B2}" dt="2020-03-18T17:58:12.734" v="2546" actId="20577"/>
          <ac:spMkLst>
            <pc:docMk/>
            <pc:sldMk cId="387782479" sldId="269"/>
            <ac:spMk id="2" creationId="{6FF254FE-4E9C-4CB1-B883-7622A0A812ED}"/>
          </ac:spMkLst>
        </pc:spChg>
        <pc:spChg chg="mod">
          <ac:chgData name="LEUNG, Man Fung" userId="c2efe23a-237e-426b-af84-62a7944aa187" providerId="ADAL" clId="{CAFA2A24-A3D9-4507-8AC2-15DDAB4120B2}" dt="2020-03-18T19:05:13.912" v="5209" actId="6549"/>
          <ac:spMkLst>
            <pc:docMk/>
            <pc:sldMk cId="387782479" sldId="269"/>
            <ac:spMk id="3" creationId="{E6F595E9-3637-472C-9A2F-DD96E784FE99}"/>
          </ac:spMkLst>
        </pc:spChg>
      </pc:sldChg>
      <pc:sldChg chg="modSp add mod">
        <pc:chgData name="LEUNG, Man Fung" userId="c2efe23a-237e-426b-af84-62a7944aa187" providerId="ADAL" clId="{CAFA2A24-A3D9-4507-8AC2-15DDAB4120B2}" dt="2020-03-18T18:23:11.369" v="3805" actId="20577"/>
        <pc:sldMkLst>
          <pc:docMk/>
          <pc:sldMk cId="794412973" sldId="270"/>
        </pc:sldMkLst>
        <pc:spChg chg="mod">
          <ac:chgData name="LEUNG, Man Fung" userId="c2efe23a-237e-426b-af84-62a7944aa187" providerId="ADAL" clId="{CAFA2A24-A3D9-4507-8AC2-15DDAB4120B2}" dt="2020-03-18T18:19:40.321" v="3725" actId="20577"/>
          <ac:spMkLst>
            <pc:docMk/>
            <pc:sldMk cId="794412973" sldId="270"/>
            <ac:spMk id="2" creationId="{AC60310D-A7AB-4FA8-BE2B-59F23F8F1217}"/>
          </ac:spMkLst>
        </pc:spChg>
        <pc:spChg chg="mod">
          <ac:chgData name="LEUNG, Man Fung" userId="c2efe23a-237e-426b-af84-62a7944aa187" providerId="ADAL" clId="{CAFA2A24-A3D9-4507-8AC2-15DDAB4120B2}" dt="2020-03-18T18:23:11.369" v="3805" actId="20577"/>
          <ac:spMkLst>
            <pc:docMk/>
            <pc:sldMk cId="794412973" sldId="270"/>
            <ac:spMk id="3" creationId="{7ADAB7FD-C014-43DB-8D34-01CE21BC36B0}"/>
          </ac:spMkLst>
        </pc:spChg>
      </pc:sldChg>
      <pc:sldChg chg="modSp add mod">
        <pc:chgData name="LEUNG, Man Fung" userId="c2efe23a-237e-426b-af84-62a7944aa187" providerId="ADAL" clId="{CAFA2A24-A3D9-4507-8AC2-15DDAB4120B2}" dt="2020-03-18T18:35:53.615" v="3903" actId="20577"/>
        <pc:sldMkLst>
          <pc:docMk/>
          <pc:sldMk cId="1431043686" sldId="271"/>
        </pc:sldMkLst>
        <pc:spChg chg="mod">
          <ac:chgData name="LEUNG, Man Fung" userId="c2efe23a-237e-426b-af84-62a7944aa187" providerId="ADAL" clId="{CAFA2A24-A3D9-4507-8AC2-15DDAB4120B2}" dt="2020-03-18T18:35:53.615" v="3903" actId="20577"/>
          <ac:spMkLst>
            <pc:docMk/>
            <pc:sldMk cId="1431043686" sldId="271"/>
            <ac:spMk id="4" creationId="{F24EBC25-F72C-4A7F-BF60-B4D346FD8DD5}"/>
          </ac:spMkLst>
        </pc:spChg>
      </pc:sldChg>
      <pc:sldChg chg="modSp add">
        <pc:chgData name="LEUNG, Man Fung" userId="c2efe23a-237e-426b-af84-62a7944aa187" providerId="ADAL" clId="{CAFA2A24-A3D9-4507-8AC2-15DDAB4120B2}" dt="2020-03-18T18:24:45.898" v="3812"/>
        <pc:sldMkLst>
          <pc:docMk/>
          <pc:sldMk cId="3224994420" sldId="272"/>
        </pc:sldMkLst>
        <pc:spChg chg="mod">
          <ac:chgData name="LEUNG, Man Fung" userId="c2efe23a-237e-426b-af84-62a7944aa187" providerId="ADAL" clId="{CAFA2A24-A3D9-4507-8AC2-15DDAB4120B2}" dt="2020-03-18T18:24:45.898" v="3812"/>
          <ac:spMkLst>
            <pc:docMk/>
            <pc:sldMk cId="3224994420" sldId="272"/>
            <ac:spMk id="4" creationId="{F24EBC25-F72C-4A7F-BF60-B4D346FD8DD5}"/>
          </ac:spMkLst>
        </pc:spChg>
      </pc:sldChg>
      <pc:sldChg chg="add del">
        <pc:chgData name="LEUNG, Man Fung" userId="c2efe23a-237e-426b-af84-62a7944aa187" providerId="ADAL" clId="{CAFA2A24-A3D9-4507-8AC2-15DDAB4120B2}" dt="2020-03-18T18:24:25.106" v="3809"/>
        <pc:sldMkLst>
          <pc:docMk/>
          <pc:sldMk cId="4111847876" sldId="272"/>
        </pc:sldMkLst>
      </pc:sldChg>
      <pc:sldChg chg="modSp add">
        <pc:chgData name="LEUNG, Man Fung" userId="c2efe23a-237e-426b-af84-62a7944aa187" providerId="ADAL" clId="{CAFA2A24-A3D9-4507-8AC2-15DDAB4120B2}" dt="2020-03-18T18:25:04.602" v="3813"/>
        <pc:sldMkLst>
          <pc:docMk/>
          <pc:sldMk cId="926645560" sldId="273"/>
        </pc:sldMkLst>
        <pc:spChg chg="mod">
          <ac:chgData name="LEUNG, Man Fung" userId="c2efe23a-237e-426b-af84-62a7944aa187" providerId="ADAL" clId="{CAFA2A24-A3D9-4507-8AC2-15DDAB4120B2}" dt="2020-03-18T18:25:04.602" v="3813"/>
          <ac:spMkLst>
            <pc:docMk/>
            <pc:sldMk cId="926645560" sldId="273"/>
            <ac:spMk id="4" creationId="{F24EBC25-F72C-4A7F-BF60-B4D346FD8DD5}"/>
          </ac:spMkLst>
        </pc:spChg>
      </pc:sldChg>
      <pc:sldChg chg="modSp add del mod">
        <pc:chgData name="LEUNG, Man Fung" userId="c2efe23a-237e-426b-af84-62a7944aa187" providerId="ADAL" clId="{CAFA2A24-A3D9-4507-8AC2-15DDAB4120B2}" dt="2020-03-18T18:25:39.019" v="3822" actId="47"/>
        <pc:sldMkLst>
          <pc:docMk/>
          <pc:sldMk cId="2549372049" sldId="274"/>
        </pc:sldMkLst>
        <pc:spChg chg="mod">
          <ac:chgData name="LEUNG, Man Fung" userId="c2efe23a-237e-426b-af84-62a7944aa187" providerId="ADAL" clId="{CAFA2A24-A3D9-4507-8AC2-15DDAB4120B2}" dt="2020-03-18T18:25:21.542" v="3817" actId="20577"/>
          <ac:spMkLst>
            <pc:docMk/>
            <pc:sldMk cId="2549372049" sldId="274"/>
            <ac:spMk id="2" creationId="{3335BB8F-0B76-4E5C-A796-8186C10F0680}"/>
          </ac:spMkLst>
        </pc:spChg>
      </pc:sldChg>
      <pc:sldChg chg="addSp delSp modSp add mod setBg">
        <pc:chgData name="LEUNG, Man Fung" userId="c2efe23a-237e-426b-af84-62a7944aa187" providerId="ADAL" clId="{CAFA2A24-A3D9-4507-8AC2-15DDAB4120B2}" dt="2020-03-18T18:28:50.927" v="3827" actId="962"/>
        <pc:sldMkLst>
          <pc:docMk/>
          <pc:sldMk cId="2944641116" sldId="275"/>
        </pc:sldMkLst>
        <pc:spChg chg="add del mod">
          <ac:chgData name="LEUNG, Man Fung" userId="c2efe23a-237e-426b-af84-62a7944aa187" providerId="ADAL" clId="{CAFA2A24-A3D9-4507-8AC2-15DDAB4120B2}" dt="2020-03-18T18:28:49.825" v="3825" actId="931"/>
          <ac:spMkLst>
            <pc:docMk/>
            <pc:sldMk cId="2944641116" sldId="275"/>
            <ac:spMk id="2" creationId="{0DB7AE88-D5F4-4405-921C-F5DD3F9B0193}"/>
          </ac:spMkLst>
        </pc:spChg>
        <pc:spChg chg="mod">
          <ac:chgData name="LEUNG, Man Fung" userId="c2efe23a-237e-426b-af84-62a7944aa187" providerId="ADAL" clId="{CAFA2A24-A3D9-4507-8AC2-15DDAB4120B2}" dt="2020-03-18T18:28:39.386" v="3824" actId="26606"/>
          <ac:spMkLst>
            <pc:docMk/>
            <pc:sldMk cId="2944641116" sldId="275"/>
            <ac:spMk id="4" creationId="{F24EBC25-F72C-4A7F-BF60-B4D346FD8DD5}"/>
          </ac:spMkLst>
        </pc:spChg>
        <pc:spChg chg="del">
          <ac:chgData name="LEUNG, Man Fung" userId="c2efe23a-237e-426b-af84-62a7944aa187" providerId="ADAL" clId="{CAFA2A24-A3D9-4507-8AC2-15DDAB4120B2}" dt="2020-03-18T18:28:27.723" v="3823"/>
          <ac:spMkLst>
            <pc:docMk/>
            <pc:sldMk cId="2944641116" sldId="275"/>
            <ac:spMk id="5" creationId="{1A435520-586C-4ED8-A1AA-2AEF2D44D863}"/>
          </ac:spMkLst>
        </pc:spChg>
        <pc:spChg chg="add">
          <ac:chgData name="LEUNG, Man Fung" userId="c2efe23a-237e-426b-af84-62a7944aa187" providerId="ADAL" clId="{CAFA2A24-A3D9-4507-8AC2-15DDAB4120B2}" dt="2020-03-18T18:28:39.386" v="3824" actId="26606"/>
          <ac:spMkLst>
            <pc:docMk/>
            <pc:sldMk cId="2944641116" sldId="275"/>
            <ac:spMk id="9" creationId="{0B0685DC-0CEE-482C-8A89-7A85EECA3D93}"/>
          </ac:spMkLst>
        </pc:spChg>
        <pc:spChg chg="add">
          <ac:chgData name="LEUNG, Man Fung" userId="c2efe23a-237e-426b-af84-62a7944aa187" providerId="ADAL" clId="{CAFA2A24-A3D9-4507-8AC2-15DDAB4120B2}" dt="2020-03-18T18:28:39.386" v="3824" actId="26606"/>
          <ac:spMkLst>
            <pc:docMk/>
            <pc:sldMk cId="2944641116" sldId="275"/>
            <ac:spMk id="11" creationId="{A31628A5-06CF-426B-948A-59ED234C9D1A}"/>
          </ac:spMkLst>
        </pc:spChg>
        <pc:picChg chg="add mod">
          <ac:chgData name="LEUNG, Man Fung" userId="c2efe23a-237e-426b-af84-62a7944aa187" providerId="ADAL" clId="{CAFA2A24-A3D9-4507-8AC2-15DDAB4120B2}" dt="2020-03-18T18:28:50.927" v="3827" actId="962"/>
          <ac:picMkLst>
            <pc:docMk/>
            <pc:sldMk cId="2944641116" sldId="275"/>
            <ac:picMk id="6" creationId="{B2A42478-C452-46A8-84A9-E9030E30A7C4}"/>
          </ac:picMkLst>
        </pc:picChg>
        <pc:cxnChg chg="add">
          <ac:chgData name="LEUNG, Man Fung" userId="c2efe23a-237e-426b-af84-62a7944aa187" providerId="ADAL" clId="{CAFA2A24-A3D9-4507-8AC2-15DDAB4120B2}" dt="2020-03-18T18:28:39.386" v="3824" actId="26606"/>
          <ac:cxnSpMkLst>
            <pc:docMk/>
            <pc:sldMk cId="2944641116" sldId="275"/>
            <ac:cxnSpMk id="13" creationId="{2D902729-F83B-46AA-B572-057BD32A6991}"/>
          </ac:cxnSpMkLst>
        </pc:cxnChg>
      </pc:sldChg>
      <pc:sldChg chg="addSp delSp modSp add mod setBg setClrOvrMap">
        <pc:chgData name="LEUNG, Man Fung" userId="c2efe23a-237e-426b-af84-62a7944aa187" providerId="ADAL" clId="{CAFA2A24-A3D9-4507-8AC2-15DDAB4120B2}" dt="2020-03-18T18:41:36.426" v="4066" actId="14100"/>
        <pc:sldMkLst>
          <pc:docMk/>
          <pc:sldMk cId="2675709956" sldId="276"/>
        </pc:sldMkLst>
        <pc:spChg chg="del">
          <ac:chgData name="LEUNG, Man Fung" userId="c2efe23a-237e-426b-af84-62a7944aa187" providerId="ADAL" clId="{CAFA2A24-A3D9-4507-8AC2-15DDAB4120B2}" dt="2020-03-18T18:29:24.504" v="3829"/>
          <ac:spMkLst>
            <pc:docMk/>
            <pc:sldMk cId="2675709956" sldId="276"/>
            <ac:spMk id="2" creationId="{F982E16B-A4F3-4BD2-A142-4FCBE88E7187}"/>
          </ac:spMkLst>
        </pc:spChg>
        <pc:spChg chg="del">
          <ac:chgData name="LEUNG, Man Fung" userId="c2efe23a-237e-426b-af84-62a7944aa187" providerId="ADAL" clId="{CAFA2A24-A3D9-4507-8AC2-15DDAB4120B2}" dt="2020-03-18T18:29:24.504" v="3829"/>
          <ac:spMkLst>
            <pc:docMk/>
            <pc:sldMk cId="2675709956" sldId="276"/>
            <ac:spMk id="3" creationId="{4C595D0B-A268-438E-B207-520B529512B0}"/>
          </ac:spMkLst>
        </pc:spChg>
        <pc:spChg chg="add mod">
          <ac:chgData name="LEUNG, Man Fung" userId="c2efe23a-237e-426b-af84-62a7944aa187" providerId="ADAL" clId="{CAFA2A24-A3D9-4507-8AC2-15DDAB4120B2}" dt="2020-03-18T18:33:58.835" v="3859" actId="20577"/>
          <ac:spMkLst>
            <pc:docMk/>
            <pc:sldMk cId="2675709956" sldId="276"/>
            <ac:spMk id="4" creationId="{7F602135-B857-4ED2-912C-521FCA5700BD}"/>
          </ac:spMkLst>
        </pc:spChg>
        <pc:spChg chg="add del mod">
          <ac:chgData name="LEUNG, Man Fung" userId="c2efe23a-237e-426b-af84-62a7944aa187" providerId="ADAL" clId="{CAFA2A24-A3D9-4507-8AC2-15DDAB4120B2}" dt="2020-03-18T18:31:55.055" v="3841" actId="931"/>
          <ac:spMkLst>
            <pc:docMk/>
            <pc:sldMk cId="2675709956" sldId="276"/>
            <ac:spMk id="5" creationId="{1F8217BF-1BA7-4B97-8B58-3D39AEC85123}"/>
          </ac:spMkLst>
        </pc:spChg>
        <pc:spChg chg="add del">
          <ac:chgData name="LEUNG, Man Fung" userId="c2efe23a-237e-426b-af84-62a7944aa187" providerId="ADAL" clId="{CAFA2A24-A3D9-4507-8AC2-15DDAB4120B2}" dt="2020-03-18T18:32:23.883" v="3846" actId="26606"/>
          <ac:spMkLst>
            <pc:docMk/>
            <pc:sldMk cId="2675709956" sldId="276"/>
            <ac:spMk id="15" creationId="{8D035061-D548-4983-9D49-CA7F36D1DAD4}"/>
          </ac:spMkLst>
        </pc:spChg>
        <pc:spChg chg="add del">
          <ac:chgData name="LEUNG, Man Fung" userId="c2efe23a-237e-426b-af84-62a7944aa187" providerId="ADAL" clId="{CAFA2A24-A3D9-4507-8AC2-15DDAB4120B2}" dt="2020-03-18T18:32:23.883" v="3846" actId="26606"/>
          <ac:spMkLst>
            <pc:docMk/>
            <pc:sldMk cId="2675709956" sldId="276"/>
            <ac:spMk id="18" creationId="{B2EC7880-C5D9-40A8-A6B0-3198AD07AD1B}"/>
          </ac:spMkLst>
        </pc:spChg>
        <pc:spChg chg="add">
          <ac:chgData name="LEUNG, Man Fung" userId="c2efe23a-237e-426b-af84-62a7944aa187" providerId="ADAL" clId="{CAFA2A24-A3D9-4507-8AC2-15DDAB4120B2}" dt="2020-03-18T18:32:23.912" v="3847" actId="26606"/>
          <ac:spMkLst>
            <pc:docMk/>
            <pc:sldMk cId="2675709956" sldId="276"/>
            <ac:spMk id="20" creationId="{AFD53EBD-B361-45AD-8ABF-9270B20B4AFE}"/>
          </ac:spMkLst>
        </pc:spChg>
        <pc:spChg chg="add">
          <ac:chgData name="LEUNG, Man Fung" userId="c2efe23a-237e-426b-af84-62a7944aa187" providerId="ADAL" clId="{CAFA2A24-A3D9-4507-8AC2-15DDAB4120B2}" dt="2020-03-18T18:32:23.912" v="3847" actId="26606"/>
          <ac:spMkLst>
            <pc:docMk/>
            <pc:sldMk cId="2675709956" sldId="276"/>
            <ac:spMk id="21" creationId="{93262980-E907-4930-9E6E-3DC2025CE757}"/>
          </ac:spMkLst>
        </pc:spChg>
        <pc:spChg chg="add">
          <ac:chgData name="LEUNG, Man Fung" userId="c2efe23a-237e-426b-af84-62a7944aa187" providerId="ADAL" clId="{CAFA2A24-A3D9-4507-8AC2-15DDAB4120B2}" dt="2020-03-18T18:32:23.912" v="3847" actId="26606"/>
          <ac:spMkLst>
            <pc:docMk/>
            <pc:sldMk cId="2675709956" sldId="276"/>
            <ac:spMk id="22" creationId="{DA1A4CE7-6399-4B37-ACE2-CFC4B4077B51}"/>
          </ac:spMkLst>
        </pc:spChg>
        <pc:spChg chg="add mod">
          <ac:chgData name="LEUNG, Man Fung" userId="c2efe23a-237e-426b-af84-62a7944aa187" providerId="ADAL" clId="{CAFA2A24-A3D9-4507-8AC2-15DDAB4120B2}" dt="2020-03-18T18:40:51.034" v="4065" actId="20577"/>
          <ac:spMkLst>
            <pc:docMk/>
            <pc:sldMk cId="2675709956" sldId="276"/>
            <ac:spMk id="23" creationId="{A1285EA0-1B1C-43F4-A4D4-F97D7838628F}"/>
          </ac:spMkLst>
        </pc:spChg>
        <pc:picChg chg="add del mod">
          <ac:chgData name="LEUNG, Man Fung" userId="c2efe23a-237e-426b-af84-62a7944aa187" providerId="ADAL" clId="{CAFA2A24-A3D9-4507-8AC2-15DDAB4120B2}" dt="2020-03-18T18:31:02.294" v="3838" actId="931"/>
          <ac:picMkLst>
            <pc:docMk/>
            <pc:sldMk cId="2675709956" sldId="276"/>
            <ac:picMk id="7" creationId="{06DA0742-0A5D-4558-8322-D7AB53C92F77}"/>
          </ac:picMkLst>
        </pc:picChg>
        <pc:picChg chg="add del mod">
          <ac:chgData name="LEUNG, Man Fung" userId="c2efe23a-237e-426b-af84-62a7944aa187" providerId="ADAL" clId="{CAFA2A24-A3D9-4507-8AC2-15DDAB4120B2}" dt="2020-03-18T18:31:20.927" v="3840" actId="931"/>
          <ac:picMkLst>
            <pc:docMk/>
            <pc:sldMk cId="2675709956" sldId="276"/>
            <ac:picMk id="9" creationId="{E6D64023-0E3E-4F8B-8390-6198D83840F6}"/>
          </ac:picMkLst>
        </pc:picChg>
        <pc:picChg chg="add mod">
          <ac:chgData name="LEUNG, Man Fung" userId="c2efe23a-237e-426b-af84-62a7944aa187" providerId="ADAL" clId="{CAFA2A24-A3D9-4507-8AC2-15DDAB4120B2}" dt="2020-03-18T18:32:23.912" v="3847" actId="26606"/>
          <ac:picMkLst>
            <pc:docMk/>
            <pc:sldMk cId="2675709956" sldId="276"/>
            <ac:picMk id="11" creationId="{8E218A27-1C9D-4779-B233-64B379559C67}"/>
          </ac:picMkLst>
        </pc:picChg>
        <pc:picChg chg="add mod">
          <ac:chgData name="LEUNG, Man Fung" userId="c2efe23a-237e-426b-af84-62a7944aa187" providerId="ADAL" clId="{CAFA2A24-A3D9-4507-8AC2-15DDAB4120B2}" dt="2020-03-18T18:41:36.426" v="4066" actId="14100"/>
          <ac:picMkLst>
            <pc:docMk/>
            <pc:sldMk cId="2675709956" sldId="276"/>
            <ac:picMk id="13" creationId="{5A2D3834-30F2-4F20-8F13-C020DDC29020}"/>
          </ac:picMkLst>
        </pc:picChg>
      </pc:sldChg>
      <pc:sldChg chg="addSp delSp modSp add mod">
        <pc:chgData name="LEUNG, Man Fung" userId="c2efe23a-237e-426b-af84-62a7944aa187" providerId="ADAL" clId="{CAFA2A24-A3D9-4507-8AC2-15DDAB4120B2}" dt="2020-03-18T18:57:54.542" v="4956" actId="14"/>
        <pc:sldMkLst>
          <pc:docMk/>
          <pc:sldMk cId="1595860374" sldId="277"/>
        </pc:sldMkLst>
        <pc:spChg chg="del">
          <ac:chgData name="LEUNG, Man Fung" userId="c2efe23a-237e-426b-af84-62a7944aa187" providerId="ADAL" clId="{CAFA2A24-A3D9-4507-8AC2-15DDAB4120B2}" dt="2020-03-18T18:29:36.785" v="3831"/>
          <ac:spMkLst>
            <pc:docMk/>
            <pc:sldMk cId="1595860374" sldId="277"/>
            <ac:spMk id="2" creationId="{42D7CFFF-2F06-4378-8ED6-917F201CAD91}"/>
          </ac:spMkLst>
        </pc:spChg>
        <pc:spChg chg="del">
          <ac:chgData name="LEUNG, Man Fung" userId="c2efe23a-237e-426b-af84-62a7944aa187" providerId="ADAL" clId="{CAFA2A24-A3D9-4507-8AC2-15DDAB4120B2}" dt="2020-03-18T18:29:36.785" v="3831"/>
          <ac:spMkLst>
            <pc:docMk/>
            <pc:sldMk cId="1595860374" sldId="277"/>
            <ac:spMk id="3" creationId="{1C3C7E06-78D4-4488-8D1D-1CE476F218BE}"/>
          </ac:spMkLst>
        </pc:spChg>
        <pc:spChg chg="add mod">
          <ac:chgData name="LEUNG, Man Fung" userId="c2efe23a-237e-426b-af84-62a7944aa187" providerId="ADAL" clId="{CAFA2A24-A3D9-4507-8AC2-15DDAB4120B2}" dt="2020-03-18T18:50:40.048" v="4438" actId="20577"/>
          <ac:spMkLst>
            <pc:docMk/>
            <pc:sldMk cId="1595860374" sldId="277"/>
            <ac:spMk id="4" creationId="{AFE3544B-A713-424F-8D14-24D9A85D15C9}"/>
          </ac:spMkLst>
        </pc:spChg>
        <pc:spChg chg="add mod">
          <ac:chgData name="LEUNG, Man Fung" userId="c2efe23a-237e-426b-af84-62a7944aa187" providerId="ADAL" clId="{CAFA2A24-A3D9-4507-8AC2-15DDAB4120B2}" dt="2020-03-18T18:57:54.542" v="4956" actId="14"/>
          <ac:spMkLst>
            <pc:docMk/>
            <pc:sldMk cId="1595860374" sldId="277"/>
            <ac:spMk id="5" creationId="{1DE70C80-2E2C-4F97-9E32-EAB5BC1B95C2}"/>
          </ac:spMkLst>
        </pc:spChg>
      </pc:sldChg>
      <pc:sldChg chg="addSp delSp modSp add mod">
        <pc:chgData name="LEUNG, Man Fung" userId="c2efe23a-237e-426b-af84-62a7944aa187" providerId="ADAL" clId="{CAFA2A24-A3D9-4507-8AC2-15DDAB4120B2}" dt="2020-03-18T19:18:33.099" v="5602" actId="20577"/>
        <pc:sldMkLst>
          <pc:docMk/>
          <pc:sldMk cId="2884540313" sldId="278"/>
        </pc:sldMkLst>
        <pc:spChg chg="del">
          <ac:chgData name="LEUNG, Man Fung" userId="c2efe23a-237e-426b-af84-62a7944aa187" providerId="ADAL" clId="{CAFA2A24-A3D9-4507-8AC2-15DDAB4120B2}" dt="2020-03-18T18:29:43.500" v="3833"/>
          <ac:spMkLst>
            <pc:docMk/>
            <pc:sldMk cId="2884540313" sldId="278"/>
            <ac:spMk id="2" creationId="{79BD0C2B-19CC-4795-A6B7-EF3096941BD4}"/>
          </ac:spMkLst>
        </pc:spChg>
        <pc:spChg chg="del">
          <ac:chgData name="LEUNG, Man Fung" userId="c2efe23a-237e-426b-af84-62a7944aa187" providerId="ADAL" clId="{CAFA2A24-A3D9-4507-8AC2-15DDAB4120B2}" dt="2020-03-18T18:29:43.500" v="3833"/>
          <ac:spMkLst>
            <pc:docMk/>
            <pc:sldMk cId="2884540313" sldId="278"/>
            <ac:spMk id="3" creationId="{C51C9402-4DC7-4131-8333-6BA82DEAC94E}"/>
          </ac:spMkLst>
        </pc:spChg>
        <pc:spChg chg="add mod">
          <ac:chgData name="LEUNG, Man Fung" userId="c2efe23a-237e-426b-af84-62a7944aa187" providerId="ADAL" clId="{CAFA2A24-A3D9-4507-8AC2-15DDAB4120B2}" dt="2020-03-18T19:12:12.526" v="5348" actId="20577"/>
          <ac:spMkLst>
            <pc:docMk/>
            <pc:sldMk cId="2884540313" sldId="278"/>
            <ac:spMk id="4" creationId="{634F6D42-4044-4CC3-B272-6C09546B655B}"/>
          </ac:spMkLst>
        </pc:spChg>
        <pc:spChg chg="add mod">
          <ac:chgData name="LEUNG, Man Fung" userId="c2efe23a-237e-426b-af84-62a7944aa187" providerId="ADAL" clId="{CAFA2A24-A3D9-4507-8AC2-15DDAB4120B2}" dt="2020-03-18T19:18:33.099" v="5602" actId="20577"/>
          <ac:spMkLst>
            <pc:docMk/>
            <pc:sldMk cId="2884540313" sldId="278"/>
            <ac:spMk id="5" creationId="{D71A5531-9B6F-42E2-9857-EDE8EC8052CF}"/>
          </ac:spMkLst>
        </pc:spChg>
      </pc:sldChg>
      <pc:sldChg chg="modSp add mod">
        <pc:chgData name="LEUNG, Man Fung" userId="c2efe23a-237e-426b-af84-62a7944aa187" providerId="ADAL" clId="{CAFA2A24-A3D9-4507-8AC2-15DDAB4120B2}" dt="2020-03-18T19:20:43.977" v="5675" actId="20577"/>
        <pc:sldMkLst>
          <pc:docMk/>
          <pc:sldMk cId="3475765140" sldId="279"/>
        </pc:sldMkLst>
        <pc:spChg chg="mod">
          <ac:chgData name="LEUNG, Man Fung" userId="c2efe23a-237e-426b-af84-62a7944aa187" providerId="ADAL" clId="{CAFA2A24-A3D9-4507-8AC2-15DDAB4120B2}" dt="2020-03-18T18:42:51.117" v="4087" actId="20577"/>
          <ac:spMkLst>
            <pc:docMk/>
            <pc:sldMk cId="3475765140" sldId="279"/>
            <ac:spMk id="2" creationId="{B066A58D-4CFB-4641-927A-1208167C8097}"/>
          </ac:spMkLst>
        </pc:spChg>
        <pc:spChg chg="mod">
          <ac:chgData name="LEUNG, Man Fung" userId="c2efe23a-237e-426b-af84-62a7944aa187" providerId="ADAL" clId="{CAFA2A24-A3D9-4507-8AC2-15DDAB4120B2}" dt="2020-03-18T19:20:43.977" v="5675" actId="20577"/>
          <ac:spMkLst>
            <pc:docMk/>
            <pc:sldMk cId="3475765140" sldId="279"/>
            <ac:spMk id="3" creationId="{3AF6EE26-9D89-48EC-A6E2-600E7589CF1B}"/>
          </ac:spMkLst>
        </pc:spChg>
      </pc:sldChg>
      <pc:sldChg chg="modSp add mod">
        <pc:chgData name="LEUNG, Man Fung" userId="c2efe23a-237e-426b-af84-62a7944aa187" providerId="ADAL" clId="{CAFA2A24-A3D9-4507-8AC2-15DDAB4120B2}" dt="2020-03-18T19:03:02.298" v="5175" actId="20577"/>
        <pc:sldMkLst>
          <pc:docMk/>
          <pc:sldMk cId="1553690476" sldId="280"/>
        </pc:sldMkLst>
        <pc:spChg chg="mod">
          <ac:chgData name="LEUNG, Man Fung" userId="c2efe23a-237e-426b-af84-62a7944aa187" providerId="ADAL" clId="{CAFA2A24-A3D9-4507-8AC2-15DDAB4120B2}" dt="2020-03-18T18:58:29.898" v="4974" actId="20577"/>
          <ac:spMkLst>
            <pc:docMk/>
            <pc:sldMk cId="1553690476" sldId="280"/>
            <ac:spMk id="2" creationId="{A159413F-124D-430D-B15B-1FD31FF24171}"/>
          </ac:spMkLst>
        </pc:spChg>
        <pc:spChg chg="mod">
          <ac:chgData name="LEUNG, Man Fung" userId="c2efe23a-237e-426b-af84-62a7944aa187" providerId="ADAL" clId="{CAFA2A24-A3D9-4507-8AC2-15DDAB4120B2}" dt="2020-03-18T19:03:02.298" v="5175" actId="20577"/>
          <ac:spMkLst>
            <pc:docMk/>
            <pc:sldMk cId="1553690476" sldId="280"/>
            <ac:spMk id="3" creationId="{04B7CEE4-07F0-4014-AD84-32A5CC6B76FF}"/>
          </ac:spMkLst>
        </pc:spChg>
      </pc:sldChg>
      <pc:sldChg chg="modSp add mod">
        <pc:chgData name="LEUNG, Man Fung" userId="c2efe23a-237e-426b-af84-62a7944aa187" providerId="ADAL" clId="{CAFA2A24-A3D9-4507-8AC2-15DDAB4120B2}" dt="2020-03-18T19:10:39.618" v="5345" actId="20577"/>
        <pc:sldMkLst>
          <pc:docMk/>
          <pc:sldMk cId="1057973518" sldId="281"/>
        </pc:sldMkLst>
        <pc:spChg chg="mod">
          <ac:chgData name="LEUNG, Man Fung" userId="c2efe23a-237e-426b-af84-62a7944aa187" providerId="ADAL" clId="{CAFA2A24-A3D9-4507-8AC2-15DDAB4120B2}" dt="2020-03-18T19:06:35.699" v="5230" actId="20577"/>
          <ac:spMkLst>
            <pc:docMk/>
            <pc:sldMk cId="1057973518" sldId="281"/>
            <ac:spMk id="2" creationId="{22C16F5C-9CEE-4DE6-B2F2-97FE89047ADA}"/>
          </ac:spMkLst>
        </pc:spChg>
        <pc:spChg chg="mod">
          <ac:chgData name="LEUNG, Man Fung" userId="c2efe23a-237e-426b-af84-62a7944aa187" providerId="ADAL" clId="{CAFA2A24-A3D9-4507-8AC2-15DDAB4120B2}" dt="2020-03-18T19:10:39.618" v="5345" actId="20577"/>
          <ac:spMkLst>
            <pc:docMk/>
            <pc:sldMk cId="1057973518" sldId="281"/>
            <ac:spMk id="3" creationId="{B94BF13E-BA6E-444D-9509-AE3D1452DD57}"/>
          </ac:spMkLst>
        </pc:spChg>
      </pc:sldChg>
      <pc:sldChg chg="modSp add mod">
        <pc:chgData name="LEUNG, Man Fung" userId="c2efe23a-237e-426b-af84-62a7944aa187" providerId="ADAL" clId="{CAFA2A24-A3D9-4507-8AC2-15DDAB4120B2}" dt="2020-03-18T19:25:28" v="5860" actId="20577"/>
        <pc:sldMkLst>
          <pc:docMk/>
          <pc:sldMk cId="3019037507" sldId="282"/>
        </pc:sldMkLst>
        <pc:spChg chg="mod">
          <ac:chgData name="LEUNG, Man Fung" userId="c2efe23a-237e-426b-af84-62a7944aa187" providerId="ADAL" clId="{CAFA2A24-A3D9-4507-8AC2-15DDAB4120B2}" dt="2020-03-18T19:17:26" v="5459"/>
          <ac:spMkLst>
            <pc:docMk/>
            <pc:sldMk cId="3019037507" sldId="282"/>
            <ac:spMk id="2" creationId="{41E89BAE-E53B-4EF8-8364-D8B0396AA4FE}"/>
          </ac:spMkLst>
        </pc:spChg>
        <pc:spChg chg="mod">
          <ac:chgData name="LEUNG, Man Fung" userId="c2efe23a-237e-426b-af84-62a7944aa187" providerId="ADAL" clId="{CAFA2A24-A3D9-4507-8AC2-15DDAB4120B2}" dt="2020-03-18T19:25:28" v="5860" actId="20577"/>
          <ac:spMkLst>
            <pc:docMk/>
            <pc:sldMk cId="3019037507" sldId="282"/>
            <ac:spMk id="3" creationId="{6EF64401-B8F3-4CCE-B43D-AC3B8D8D496D}"/>
          </ac:spMkLst>
        </pc:spChg>
      </pc:sldChg>
      <pc:sldChg chg="modSp add mod">
        <pc:chgData name="LEUNG, Man Fung" userId="c2efe23a-237e-426b-af84-62a7944aa187" providerId="ADAL" clId="{CAFA2A24-A3D9-4507-8AC2-15DDAB4120B2}" dt="2020-03-19T05:28:19.822" v="6223" actId="20577"/>
        <pc:sldMkLst>
          <pc:docMk/>
          <pc:sldMk cId="204236659" sldId="283"/>
        </pc:sldMkLst>
        <pc:spChg chg="mod">
          <ac:chgData name="LEUNG, Man Fung" userId="c2efe23a-237e-426b-af84-62a7944aa187" providerId="ADAL" clId="{CAFA2A24-A3D9-4507-8AC2-15DDAB4120B2}" dt="2020-03-18T19:25:44.097" v="5864" actId="20577"/>
          <ac:spMkLst>
            <pc:docMk/>
            <pc:sldMk cId="204236659" sldId="283"/>
            <ac:spMk id="2" creationId="{F01F96C0-76B2-4319-ADA2-57C756B4F174}"/>
          </ac:spMkLst>
        </pc:spChg>
        <pc:spChg chg="mod">
          <ac:chgData name="LEUNG, Man Fung" userId="c2efe23a-237e-426b-af84-62a7944aa187" providerId="ADAL" clId="{CAFA2A24-A3D9-4507-8AC2-15DDAB4120B2}" dt="2020-03-19T05:28:19.822" v="6223" actId="20577"/>
          <ac:spMkLst>
            <pc:docMk/>
            <pc:sldMk cId="204236659" sldId="283"/>
            <ac:spMk id="3" creationId="{727FD7C7-91B5-420B-9C04-89B8A4ED1B50}"/>
          </ac:spMkLst>
        </pc:spChg>
      </pc:sldChg>
      <pc:sldChg chg="addSp delSp modSp add mod">
        <pc:chgData name="LEUNG, Man Fung" userId="c2efe23a-237e-426b-af84-62a7944aa187" providerId="ADAL" clId="{CAFA2A24-A3D9-4507-8AC2-15DDAB4120B2}" dt="2020-03-19T05:04:50.539" v="6115" actId="1076"/>
        <pc:sldMkLst>
          <pc:docMk/>
          <pc:sldMk cId="1170927890" sldId="284"/>
        </pc:sldMkLst>
        <pc:spChg chg="mod">
          <ac:chgData name="LEUNG, Man Fung" userId="c2efe23a-237e-426b-af84-62a7944aa187" providerId="ADAL" clId="{CAFA2A24-A3D9-4507-8AC2-15DDAB4120B2}" dt="2020-03-19T05:04:41.933" v="6114" actId="20577"/>
          <ac:spMkLst>
            <pc:docMk/>
            <pc:sldMk cId="1170927890" sldId="284"/>
            <ac:spMk id="2" creationId="{C44228BC-C46B-44E7-9BD0-69DE53D8EBBB}"/>
          </ac:spMkLst>
        </pc:spChg>
        <pc:spChg chg="del mod">
          <ac:chgData name="LEUNG, Man Fung" userId="c2efe23a-237e-426b-af84-62a7944aa187" providerId="ADAL" clId="{CAFA2A24-A3D9-4507-8AC2-15DDAB4120B2}" dt="2020-03-19T05:02:28.210" v="6060" actId="931"/>
          <ac:spMkLst>
            <pc:docMk/>
            <pc:sldMk cId="1170927890" sldId="284"/>
            <ac:spMk id="3" creationId="{8B0E1FAC-E9DB-4D52-9123-C6AC5A243B58}"/>
          </ac:spMkLst>
        </pc:spChg>
        <pc:picChg chg="add mod">
          <ac:chgData name="LEUNG, Man Fung" userId="c2efe23a-237e-426b-af84-62a7944aa187" providerId="ADAL" clId="{CAFA2A24-A3D9-4507-8AC2-15DDAB4120B2}" dt="2020-03-19T05:04:50.539" v="6115" actId="1076"/>
          <ac:picMkLst>
            <pc:docMk/>
            <pc:sldMk cId="1170927890" sldId="284"/>
            <ac:picMk id="5" creationId="{AF43A522-D207-4084-9B7C-C97910D5266B}"/>
          </ac:picMkLst>
        </pc:picChg>
      </pc:sldChg>
      <pc:sldChg chg="addSp delSp modSp add del mod">
        <pc:chgData name="LEUNG, Man Fung" userId="c2efe23a-237e-426b-af84-62a7944aa187" providerId="ADAL" clId="{CAFA2A24-A3D9-4507-8AC2-15DDAB4120B2}" dt="2020-03-19T05:21:35.193" v="6134" actId="47"/>
        <pc:sldMkLst>
          <pc:docMk/>
          <pc:sldMk cId="3894844755" sldId="285"/>
        </pc:sldMkLst>
        <pc:spChg chg="mod">
          <ac:chgData name="LEUNG, Man Fung" userId="c2efe23a-237e-426b-af84-62a7944aa187" providerId="ADAL" clId="{CAFA2A24-A3D9-4507-8AC2-15DDAB4120B2}" dt="2020-03-19T05:06:27.003" v="6117"/>
          <ac:spMkLst>
            <pc:docMk/>
            <pc:sldMk cId="3894844755" sldId="285"/>
            <ac:spMk id="2" creationId="{AA21676D-EC6B-44DF-99B3-DC55983E5199}"/>
          </ac:spMkLst>
        </pc:spChg>
        <pc:spChg chg="del">
          <ac:chgData name="LEUNG, Man Fung" userId="c2efe23a-237e-426b-af84-62a7944aa187" providerId="ADAL" clId="{CAFA2A24-A3D9-4507-8AC2-15DDAB4120B2}" dt="2020-03-19T05:07:00.578" v="6118" actId="931"/>
          <ac:spMkLst>
            <pc:docMk/>
            <pc:sldMk cId="3894844755" sldId="285"/>
            <ac:spMk id="3" creationId="{BE91E77F-D22D-41BF-B38D-445706BEEF5B}"/>
          </ac:spMkLst>
        </pc:spChg>
        <pc:picChg chg="add mod">
          <ac:chgData name="LEUNG, Man Fung" userId="c2efe23a-237e-426b-af84-62a7944aa187" providerId="ADAL" clId="{CAFA2A24-A3D9-4507-8AC2-15DDAB4120B2}" dt="2020-03-19T05:07:09.227" v="6122" actId="14100"/>
          <ac:picMkLst>
            <pc:docMk/>
            <pc:sldMk cId="3894844755" sldId="285"/>
            <ac:picMk id="5" creationId="{629233DC-D103-4425-8005-191949D28BAF}"/>
          </ac:picMkLst>
        </pc:picChg>
      </pc:sldChg>
      <pc:sldChg chg="addSp delSp modSp add del mod">
        <pc:chgData name="LEUNG, Man Fung" userId="c2efe23a-237e-426b-af84-62a7944aa187" providerId="ADAL" clId="{CAFA2A24-A3D9-4507-8AC2-15DDAB4120B2}" dt="2020-03-19T05:21:40.688" v="6135" actId="47"/>
        <pc:sldMkLst>
          <pc:docMk/>
          <pc:sldMk cId="1602859025" sldId="286"/>
        </pc:sldMkLst>
        <pc:spChg chg="mod">
          <ac:chgData name="LEUNG, Man Fung" userId="c2efe23a-237e-426b-af84-62a7944aa187" providerId="ADAL" clId="{CAFA2A24-A3D9-4507-8AC2-15DDAB4120B2}" dt="2020-03-19T05:14:57.519" v="6127"/>
          <ac:spMkLst>
            <pc:docMk/>
            <pc:sldMk cId="1602859025" sldId="286"/>
            <ac:spMk id="2" creationId="{59840938-9D20-48D9-BC64-99CAAD0CFDC2}"/>
          </ac:spMkLst>
        </pc:spChg>
        <pc:spChg chg="del">
          <ac:chgData name="LEUNG, Man Fung" userId="c2efe23a-237e-426b-af84-62a7944aa187" providerId="ADAL" clId="{CAFA2A24-A3D9-4507-8AC2-15DDAB4120B2}" dt="2020-03-19T05:14:48.286" v="6124" actId="931"/>
          <ac:spMkLst>
            <pc:docMk/>
            <pc:sldMk cId="1602859025" sldId="286"/>
            <ac:spMk id="3" creationId="{146C6F49-50AD-4B12-A060-57C9A01D17B8}"/>
          </ac:spMkLst>
        </pc:spChg>
        <pc:picChg chg="add mod">
          <ac:chgData name="LEUNG, Man Fung" userId="c2efe23a-237e-426b-af84-62a7944aa187" providerId="ADAL" clId="{CAFA2A24-A3D9-4507-8AC2-15DDAB4120B2}" dt="2020-03-19T05:15:13.836" v="6130" actId="1076"/>
          <ac:picMkLst>
            <pc:docMk/>
            <pc:sldMk cId="1602859025" sldId="286"/>
            <ac:picMk id="5" creationId="{B74A2072-5E2E-47E3-8EF9-D987BCDC95C0}"/>
          </ac:picMkLst>
        </pc:picChg>
      </pc:sldChg>
      <pc:sldChg chg="modSp add del">
        <pc:chgData name="LEUNG, Man Fung" userId="c2efe23a-237e-426b-af84-62a7944aa187" providerId="ADAL" clId="{CAFA2A24-A3D9-4507-8AC2-15DDAB4120B2}" dt="2020-03-19T05:20:55.793" v="6133" actId="47"/>
        <pc:sldMkLst>
          <pc:docMk/>
          <pc:sldMk cId="3295236943" sldId="287"/>
        </pc:sldMkLst>
        <pc:spChg chg="mod">
          <ac:chgData name="LEUNG, Man Fung" userId="c2efe23a-237e-426b-af84-62a7944aa187" providerId="ADAL" clId="{CAFA2A24-A3D9-4507-8AC2-15DDAB4120B2}" dt="2020-03-19T05:16:02.976" v="6132"/>
          <ac:spMkLst>
            <pc:docMk/>
            <pc:sldMk cId="3295236943" sldId="287"/>
            <ac:spMk id="2" creationId="{474254F9-66E5-4ED2-A8D1-758DD63E99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Monte_Carlo_method#/media/File:Pi_30K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6AC0D-6DCD-4F7B-83BC-B7FB4DB89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HK" dirty="0"/>
              <a:t>RMSC5102 </a:t>
            </a:r>
            <a:br>
              <a:rPr lang="en-HK" dirty="0"/>
            </a:br>
            <a:r>
              <a:rPr lang="en-HK" dirty="0"/>
              <a:t>Midterm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71416-B5A3-472F-AA2B-35B671A5F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HK" dirty="0"/>
              <a:t>Leung Man Fung, Heman</a:t>
            </a:r>
          </a:p>
          <a:p>
            <a:r>
              <a:rPr lang="en-HK" dirty="0"/>
              <a:t>Spring, 2020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5032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310D-A7AB-4FA8-BE2B-59F23F8F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Black–Scholes–Merton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AB7FD-C014-43DB-8D34-01CE21BC36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Black-Scholes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</a:t>
                </a:r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H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HK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endParaRPr lang="en-HK" dirty="0"/>
              </a:p>
              <a:p>
                <a:r>
                  <a:rPr lang="en-HK" dirty="0"/>
                  <a:t>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HK" dirty="0"/>
                  <a:t> is derived from put-call parity</a:t>
                </a:r>
              </a:p>
              <a:p>
                <a:pPr lvl="1"/>
                <a:r>
                  <a:rPr lang="en-US" dirty="0"/>
                  <a:t>Put-call parity: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HK" dirty="0"/>
              </a:p>
              <a:p>
                <a:r>
                  <a:rPr lang="en-US" dirty="0"/>
                  <a:t>Implied volatility</a:t>
                </a:r>
              </a:p>
              <a:p>
                <a:pPr lvl="1"/>
                <a:r>
                  <a:rPr lang="en-US" dirty="0"/>
                  <a:t>Value of volatility when back-solving an option pricing model (such as BS) with current market price </a:t>
                </a:r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AB7FD-C014-43DB-8D34-01CE21BC3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41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EBC25-F72C-4A7F-BF60-B4D346FD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Monte Carlo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35520-586C-4ED8-A1AA-2AEF2D44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048" y="1871831"/>
            <a:ext cx="3084569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4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602135-B857-4ED2-912C-521FCA57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rgbClr val="3F6970"/>
                </a:solidFill>
              </a:rPr>
              <a:t>Key idea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F69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4">
                <a:extLst>
                  <a:ext uri="{FF2B5EF4-FFF2-40B4-BE49-F238E27FC236}">
                    <a16:creationId xmlns:a16="http://schemas.microsoft.com/office/drawing/2014/main" id="{A1285EA0-1B1C-43F4-A4D4-F97D78386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9225" y="1546606"/>
                <a:ext cx="3650278" cy="375925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FDFF76"/>
                  </a:buClr>
                </a:pPr>
                <a:r>
                  <a:rPr lang="en-US" dirty="0"/>
                  <a:t>Use repeated random sampling to obtain numerical estimate</a:t>
                </a:r>
              </a:p>
              <a:p>
                <a:pPr lvl="1">
                  <a:buClr>
                    <a:srgbClr val="FDFF76"/>
                  </a:buClr>
                </a:pPr>
                <a:r>
                  <a:rPr lang="en-US" dirty="0"/>
                  <a:t>The estimate is usually average in our course</a:t>
                </a:r>
              </a:p>
              <a:p>
                <a:pPr>
                  <a:buClr>
                    <a:srgbClr val="FDFF76"/>
                  </a:buClr>
                </a:pPr>
                <a:r>
                  <a:rPr lang="en-US" dirty="0"/>
                  <a:t> Example: estimate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(picture credit: </a:t>
                </a:r>
                <a:r>
                  <a:rPr lang="en-US" dirty="0" err="1">
                    <a:hlinkClick r:id="rId2"/>
                  </a:rPr>
                  <a:t>nicoguaro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3" name="Content Placeholder 14">
                <a:extLst>
                  <a:ext uri="{FF2B5EF4-FFF2-40B4-BE49-F238E27FC236}">
                    <a16:creationId xmlns:a16="http://schemas.microsoft.com/office/drawing/2014/main" id="{A1285EA0-1B1C-43F4-A4D4-F97D78386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225" y="1546606"/>
                <a:ext cx="3650278" cy="3759253"/>
              </a:xfrm>
              <a:blipFill>
                <a:blip r:embed="rId3"/>
                <a:stretch>
                  <a:fillRect l="-1171" t="-97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car parked in front of a building&#10;&#10;Description automatically generated">
            <a:extLst>
              <a:ext uri="{FF2B5EF4-FFF2-40B4-BE49-F238E27FC236}">
                <a16:creationId xmlns:a16="http://schemas.microsoft.com/office/drawing/2014/main" id="{8E218A27-1C9D-4779-B233-64B379559C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86" r="8260" b="2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2D3834-30F2-4F20-8F13-C020DDC29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68" y="3846787"/>
            <a:ext cx="2720714" cy="27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0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A58D-4CFB-4641-927A-1208167C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Standard 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6EE26-9D89-48EC-A6E2-600E7589C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HK" dirty="0"/>
                  <a:t>HW2 5a: price a European call option</a:t>
                </a:r>
              </a:p>
              <a:p>
                <a:pPr lvl="1"/>
                <a:r>
                  <a:rPr lang="en-HK" dirty="0"/>
                  <a:t>Recall payoff function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Estimate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HK" dirty="0"/>
                  <a:t> by sample average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,0)</m:t>
                        </m:r>
                        <m:r>
                          <m:rPr>
                            <m:nor/>
                          </m:rPr>
                          <a:rPr lang="en-HK" dirty="0"/>
                          <m:t> </m:t>
                        </m:r>
                      </m:e>
                    </m:nary>
                  </m:oMath>
                </a14:m>
                <a:endParaRPr lang="en-HK" dirty="0"/>
              </a:p>
              <a:p>
                <a:r>
                  <a:rPr lang="en-HK" dirty="0"/>
                  <a:t>Algorithm</a:t>
                </a:r>
              </a:p>
              <a:p>
                <a:pPr lvl="1"/>
                <a:r>
                  <a:rPr lang="en-HK" dirty="0"/>
                  <a:t>1) Generate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2)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HK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endParaRPr lang="en-HK" dirty="0"/>
              </a:p>
              <a:p>
                <a:pPr lvl="1"/>
                <a:r>
                  <a:rPr lang="en-HK" b="1" dirty="0"/>
                  <a:t>3)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HK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HK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1" i="0" smtClean="0"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HK" b="1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HK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HK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HK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HK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HK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HK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b="1" dirty="0"/>
              </a:p>
              <a:p>
                <a:pPr lvl="1"/>
                <a:r>
                  <a:rPr lang="en-HK" dirty="0"/>
                  <a:t>4) Repeat 1 to 3 for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5) Option price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HK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rT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6EE26-9D89-48EC-A6E2-600E7589C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b="-1209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76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EBC25-F72C-4A7F-BF60-B4D346FD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Random Variable Generation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35520-586C-4ED8-A1AA-2AEF2D44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048" y="1871831"/>
            <a:ext cx="3084569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9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E3544B-A713-424F-8D14-24D9A85D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DE70C80-2E2C-4F97-9E32-EAB5BC1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We can only generate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HK" dirty="0"/>
                  <a:t> random variable</a:t>
                </a:r>
              </a:p>
              <a:p>
                <a:pPr lvl="1"/>
                <a:r>
                  <a:rPr lang="en-HK" dirty="0"/>
                  <a:t>Any </a:t>
                </a:r>
                <a:r>
                  <a:rPr lang="en-HK" dirty="0" err="1"/>
                  <a:t>r.v.</a:t>
                </a:r>
                <a:r>
                  <a:rPr lang="en-HK" dirty="0"/>
                  <a:t> with other distribution cannot be generated directly (in algorithm)</a:t>
                </a:r>
              </a:p>
              <a:p>
                <a:pPr lvl="1"/>
                <a:r>
                  <a:rPr lang="en-HK" dirty="0"/>
                  <a:t>If you write R code instead, an advantage will be given. You may use the native function like </a:t>
                </a:r>
              </a:p>
              <a:p>
                <a:pPr lvl="2"/>
                <a:r>
                  <a:rPr lang="en-HK" dirty="0"/>
                  <a:t>sample() for discrete </a:t>
                </a:r>
                <a:r>
                  <a:rPr lang="en-HK" dirty="0" err="1"/>
                  <a:t>r.v.</a:t>
                </a:r>
                <a:endParaRPr lang="en-HK" dirty="0"/>
              </a:p>
              <a:p>
                <a:pPr lvl="2"/>
                <a:r>
                  <a:rPr lang="en-HK" dirty="0" err="1"/>
                  <a:t>rexp</a:t>
                </a:r>
                <a:r>
                  <a:rPr lang="en-HK" dirty="0"/>
                  <a:t>() for exponential </a:t>
                </a:r>
                <a:r>
                  <a:rPr lang="en-HK" dirty="0" err="1"/>
                  <a:t>r.v.</a:t>
                </a:r>
                <a:r>
                  <a:rPr lang="en-HK" dirty="0"/>
                  <a:t> etc.</a:t>
                </a:r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DE70C80-2E2C-4F97-9E32-EAB5BC1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860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413F-124D-430D-B15B-1FD31FF2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Inverse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7CEE4-07F0-4014-AD84-32A5CC6B7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(i.e. the </a:t>
                </a:r>
                <a:r>
                  <a:rPr lang="en-US" dirty="0" err="1"/>
                  <a:t>cdf</a:t>
                </a:r>
                <a:r>
                  <a:rPr lang="en-US" dirty="0"/>
                  <a:t>), we can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out of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The supporting theory is probability integral transform</a:t>
                </a:r>
              </a:p>
              <a:p>
                <a:r>
                  <a:rPr lang="en-US" dirty="0"/>
                  <a:t>Algorithm (discrete)</a:t>
                </a:r>
                <a:endParaRPr lang="en-HK" dirty="0"/>
              </a:p>
              <a:p>
                <a:pPr lvl="1"/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nary>
                      <m:naryPr>
                        <m:chr m:val="∑"/>
                        <m:limLoc m:val="subSup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HK" dirty="0"/>
              </a:p>
              <a:p>
                <a:r>
                  <a:rPr lang="en-US" dirty="0"/>
                  <a:t>Algorithm (continuous)</a:t>
                </a:r>
                <a:endParaRPr lang="en-HK" dirty="0"/>
              </a:p>
              <a:p>
                <a:pPr lvl="1"/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assuming the inverse exists</a:t>
                </a:r>
              </a:p>
              <a:p>
                <a:r>
                  <a:rPr lang="en-US" dirty="0"/>
                  <a:t>Example: HW2 1, 4a</a:t>
                </a:r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7CEE4-07F0-4014-AD84-32A5CC6B7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69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6F5C-9CEE-4DE6-B2F2-97FE8904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BF13E-BA6E-444D-9509-AE3D1452DD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can simulate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easily, we can use the proportional distribution as a basis to simulate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pdf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r>
                  <a:rPr lang="en-US" dirty="0"/>
                  <a:t>Algorithm</a:t>
                </a:r>
                <a:endParaRPr lang="en-HK" dirty="0"/>
              </a:p>
              <a:p>
                <a:pPr lvl="1"/>
                <a:r>
                  <a:rPr lang="en-US" dirty="0"/>
                  <a:t>1) Find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HK" dirty="0"/>
              </a:p>
              <a:p>
                <a:pPr lvl="1"/>
                <a:r>
                  <a:rPr lang="en-US" dirty="0"/>
                  <a:t>2)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a density 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1"/>
                <a:r>
                  <a:rPr lang="en-US" dirty="0"/>
                  <a:t>3)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4)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otherwise return to 2</a:t>
                </a:r>
              </a:p>
              <a:p>
                <a:r>
                  <a:rPr lang="en-US" dirty="0"/>
                  <a:t>Example: HW2 3, 4b</a:t>
                </a:r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BF13E-BA6E-444D-9509-AE3D1452DD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95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97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EBC25-F72C-4A7F-BF60-B4D346FD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Variance Reduction Technique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35520-586C-4ED8-A1AA-2AEF2D44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048" y="1871831"/>
            <a:ext cx="3084569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4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4F6D42-4044-4CC3-B272-6C09546B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Antithetic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1A5531-9B6F-42E2-9857-EDE8EC80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are able to generate negatively correlated underlying random variables, the estimator can have lower variance as compared with independent samples</a:t>
                </a:r>
              </a:p>
              <a:p>
                <a:pPr lvl="1"/>
                <a:r>
                  <a:rPr lang="en-US" dirty="0"/>
                  <a:t>This requires the target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be monotone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HK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HK" dirty="0"/>
                  <a:t> within the target range for monotonicity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monotone,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As half of your variables are antithetic, you only need to generate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HK" dirty="0"/>
                  <a:t> numbers for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dirty="0"/>
                  <a:t> samples</a:t>
                </a:r>
              </a:p>
              <a:p>
                <a:r>
                  <a:rPr lang="en-HK" dirty="0"/>
                  <a:t>Example: HW2 3, 4b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1A5531-9B6F-42E2-9857-EDE8EC80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4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FCFFF-BB70-44A6-9B53-43524FCA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HK" dirty="0"/>
              <a:t>Agenda</a:t>
            </a: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9F13-D29B-49D0-A946-560548029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r>
              <a:rPr lang="en-HK" dirty="0"/>
              <a:t>Review</a:t>
            </a:r>
          </a:p>
          <a:p>
            <a:pPr lvl="1"/>
            <a:r>
              <a:rPr lang="en-HK" dirty="0"/>
              <a:t>Stochastic Calculus</a:t>
            </a:r>
          </a:p>
          <a:p>
            <a:pPr lvl="1"/>
            <a:r>
              <a:rPr lang="en-HK" dirty="0"/>
              <a:t>The Black-Scholes World</a:t>
            </a:r>
          </a:p>
          <a:p>
            <a:pPr lvl="1"/>
            <a:r>
              <a:rPr lang="en-HK" dirty="0"/>
              <a:t>Monte Carlo Method</a:t>
            </a:r>
          </a:p>
          <a:p>
            <a:pPr lvl="1"/>
            <a:r>
              <a:rPr lang="en-HK" dirty="0"/>
              <a:t>Random Variable Generation</a:t>
            </a:r>
          </a:p>
          <a:p>
            <a:pPr lvl="1"/>
            <a:r>
              <a:rPr lang="en-HK" dirty="0"/>
              <a:t>Variance Reduction Technique</a:t>
            </a:r>
          </a:p>
          <a:p>
            <a:r>
              <a:rPr lang="en-HK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6022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AE-E53B-4EF8-8364-D8B0396A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Antithetic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64401-B8F3-4CCE-B43D-AC3B8D8D49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Algorithm:</a:t>
                </a:r>
                <a:endParaRPr lang="en-HK" dirty="0"/>
              </a:p>
              <a:p>
                <a:pPr lvl="1"/>
                <a:r>
                  <a:rPr lang="en-US" dirty="0"/>
                  <a:t>1) Generate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2)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(note: want X, Y same distribution but negative correlation)</a:t>
                </a:r>
                <a:endParaRPr lang="en-HK" dirty="0"/>
              </a:p>
              <a:p>
                <a:pPr lvl="1"/>
                <a:r>
                  <a:rPr lang="en-US" dirty="0"/>
                  <a:t>3) Repeat 1 and 2 for n times</a:t>
                </a:r>
                <a:endParaRPr lang="en-HK" dirty="0"/>
              </a:p>
              <a:p>
                <a:pPr lvl="1"/>
                <a:r>
                  <a:rPr lang="en-HK" dirty="0"/>
                  <a:t>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HK" dirty="0"/>
              </a:p>
              <a:p>
                <a:r>
                  <a:rPr lang="en-HK" dirty="0"/>
                  <a:t>Note: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HK" dirty="0"/>
                  <a:t> is monotone in general as </a:t>
                </a:r>
                <a:r>
                  <a:rPr lang="en-HK" dirty="0" err="1"/>
                  <a:t>cdf</a:t>
                </a:r>
                <a:r>
                  <a:rPr lang="en-HK" dirty="0"/>
                  <a:t> is monotone</a:t>
                </a:r>
              </a:p>
              <a:p>
                <a:pPr lvl="1"/>
                <a:r>
                  <a:rPr lang="en-HK" dirty="0"/>
                  <a:t>Hence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</m:d>
                  </m:oMath>
                </a14:m>
                <a:r>
                  <a:rPr lang="en-HK" dirty="0"/>
                  <a:t> is monotone if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HK" dirty="0"/>
                  <a:t> is monotone</a:t>
                </a:r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64401-B8F3-4CCE-B43D-AC3B8D8D4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037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96C0-76B2-4319-ADA2-57C756B4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Stratified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FD7C7-91B5-420B-9C04-89B8A4ED1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have information about grouping in the population, then we may use conditional mean (mean of subgroup) as the sample from the population</a:t>
                </a:r>
              </a:p>
              <a:p>
                <a:r>
                  <a:rPr lang="en-US" dirty="0"/>
                  <a:t>Algorithm:</a:t>
                </a:r>
                <a:endParaRPr lang="en-HK" dirty="0"/>
              </a:p>
              <a:p>
                <a:pPr lvl="1"/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HK" dirty="0"/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H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HK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 (remember to adjust for conditional probability)</a:t>
                </a:r>
              </a:p>
              <a:p>
                <a:r>
                  <a:rPr lang="en-US" dirty="0"/>
                  <a:t>Example: currently none in HW so I will provide one on next page</a:t>
                </a:r>
                <a:endParaRPr lang="en-HK" dirty="0"/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FD7C7-91B5-420B-9C04-89B8A4ED1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13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3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28BC-C46B-44E7-9BD0-69DE53D8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Stratified Sampling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43A522-D207-4084-9B7C-C97910D52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14475"/>
            <a:ext cx="7570250" cy="4859816"/>
          </a:xfrm>
        </p:spPr>
      </p:pic>
    </p:spTree>
    <p:extLst>
      <p:ext uri="{BB962C8B-B14F-4D97-AF65-F5344CB8AC3E}">
        <p14:creationId xmlns:p14="http://schemas.microsoft.com/office/powerpoint/2010/main" val="1170927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0685DC-0CEE-482C-8A89-7A85EECA3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4EBC25-F72C-4A7F-BF60-B4D346FD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527" y="685800"/>
            <a:ext cx="3649085" cy="5225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Q&amp;A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628A5-06CF-426B-948A-59ED234C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person wearing a hat&#10;&#10;Description automatically generated">
            <a:extLst>
              <a:ext uri="{FF2B5EF4-FFF2-40B4-BE49-F238E27FC236}">
                <a16:creationId xmlns:a16="http://schemas.microsoft.com/office/drawing/2014/main" id="{B2A42478-C452-46A8-84A9-E9030E30A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25" y="1233002"/>
            <a:ext cx="5970588" cy="4131646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902729-F83B-46AA-B572-057BD32A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6041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4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24EBC25-F72C-4A7F-BF60-B4D346FD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Stochastic Calculus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35520-586C-4ED8-A1AA-2AEF2D44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048" y="1871831"/>
            <a:ext cx="3084569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6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5CD57B-006B-4646-ACF5-460BA4DD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Wiener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8ED598D-46E1-4667-90E7-E62FEA33F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Stationary increment: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HK" dirty="0"/>
              </a:p>
              <a:p>
                <a:r>
                  <a:rPr lang="en-US" dirty="0"/>
                  <a:t>Independent increment: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HK" dirty="0"/>
              </a:p>
              <a:p>
                <a:r>
                  <a:rPr lang="en-US" b="1" dirty="0"/>
                  <a:t>Starts at zero: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HK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HK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HK" b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8ED598D-46E1-4667-90E7-E62FEA33F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48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82BD-056F-4BAA-A9A4-FC4AAEBA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Finding SDE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7E2221-D7E9-4D23-BF96-78D388246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Strategy</a:t>
                </a:r>
              </a:p>
              <a:p>
                <a:pPr lvl="1"/>
                <a:r>
                  <a:rPr lang="en-HK" dirty="0"/>
                  <a:t>Define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Apply Ito’s lemma to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r>
                  <a:rPr lang="en-HK" dirty="0"/>
                  <a:t>Straight forward</a:t>
                </a:r>
              </a:p>
              <a:p>
                <a:r>
                  <a:rPr lang="en-HK" dirty="0"/>
                  <a:t>Example: HW1 1a, 4b; Exercise 2.2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7E2221-D7E9-4D23-BF96-78D388246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45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1156-8FF1-4FFB-B226-B65C764D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Finding Stochastic 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7FD54-43C5-47AA-8464-4A897D330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Strategy</a:t>
                </a:r>
              </a:p>
              <a:p>
                <a:pPr lvl="1"/>
                <a:r>
                  <a:rPr lang="en-HK" dirty="0"/>
                  <a:t>Guess the function such that it will contain the integrand in its SDE</a:t>
                </a:r>
              </a:p>
              <a:p>
                <a:pPr lvl="1"/>
                <a:r>
                  <a:rPr lang="en-HK" dirty="0"/>
                  <a:t>Use Ito’s lemma to find the SDE of our guess</a:t>
                </a:r>
              </a:p>
              <a:p>
                <a:pPr lvl="1"/>
                <a:r>
                  <a:rPr lang="en-HK" dirty="0"/>
                  <a:t>Rearrangement the terms and integrate both sides</a:t>
                </a:r>
              </a:p>
              <a:p>
                <a:r>
                  <a:rPr lang="en-HK" dirty="0"/>
                  <a:t>Indirect</a:t>
                </a:r>
              </a:p>
              <a:p>
                <a:r>
                  <a:rPr lang="en-HK" dirty="0"/>
                  <a:t>Example: HW1 3a, 4a, 4c; Exercise 3.2</a:t>
                </a:r>
              </a:p>
              <a:p>
                <a:r>
                  <a:rPr lang="en-HK" dirty="0"/>
                  <a:t>Note (reference: HW1 4a)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/>
                  <a:t> but it is possible that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Stochastic integral may not be further reducible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7FD54-43C5-47AA-8464-4A897D330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B2D56CE-4938-4C6A-9277-A978C1DA5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37" y="5671171"/>
            <a:ext cx="5906012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7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54FE-4E9C-4CB1-B883-7622A0A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Geometric Brownian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F595E9-3637-472C-9A2F-DD96E784F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SDE: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HK" dirty="0"/>
                  <a:t> in simulation to avoid simulating intermediate prices</a:t>
                </a:r>
              </a:p>
              <a:p>
                <a:r>
                  <a:rPr lang="en-HK" dirty="0"/>
                  <a:t>Algorithm:</a:t>
                </a:r>
              </a:p>
              <a:p>
                <a:pPr lvl="1"/>
                <a:r>
                  <a:rPr lang="en-HK" dirty="0"/>
                  <a:t>Generate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HK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endParaRPr lang="en-HK" dirty="0"/>
              </a:p>
              <a:p>
                <a:r>
                  <a:rPr lang="en-HK" dirty="0"/>
                  <a:t>Example: HW1 1, 2; HW2 5</a:t>
                </a:r>
              </a:p>
              <a:p>
                <a:r>
                  <a:rPr lang="en-HK" dirty="0"/>
                  <a:t>Question may specify stock price dynamic other than GBM</a:t>
                </a:r>
              </a:p>
              <a:p>
                <a:pPr lvl="1"/>
                <a:r>
                  <a:rPr lang="en-HK" dirty="0"/>
                  <a:t>Use the given dynamic to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HK" dirty="0"/>
                  <a:t> like generating random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F595E9-3637-472C-9A2F-DD96E784F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8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EBC25-F72C-4A7F-BF60-B4D346FD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The Black-Scholes World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35520-586C-4ED8-A1AA-2AEF2D44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048" y="1871831"/>
            <a:ext cx="3084569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1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2A3FDC-3101-4D35-B796-649FBD27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Neutral Valuation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0D41B38-ED52-42C1-9A47-E2F59F94A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HK" dirty="0"/>
              </a:p>
              <a:p>
                <a:r>
                  <a:rPr lang="en-HK" dirty="0"/>
                  <a:t>Take expectation </a:t>
                </a:r>
                <a:r>
                  <a:rPr lang="en-HK" dirty="0" err="1"/>
                  <a:t>w.r.t.</a:t>
                </a:r>
                <a:r>
                  <a:rPr lang="en-HK" dirty="0"/>
                  <a:t> real world probability?</a:t>
                </a:r>
              </a:p>
              <a:p>
                <a:pPr lvl="1"/>
                <a:r>
                  <a:rPr lang="en-HK" dirty="0"/>
                  <a:t>E.g. with insider info you know price of a certain stock will likely go up</a:t>
                </a:r>
              </a:p>
              <a:p>
                <a:r>
                  <a:rPr lang="en-HK" dirty="0"/>
                  <a:t>Problem of the discount rate</a:t>
                </a:r>
              </a:p>
              <a:p>
                <a:pPr lvl="1"/>
                <a:r>
                  <a:rPr lang="en-HK" dirty="0"/>
                  <a:t>If real world probability is used, discount rate has to accommodate the level of risk (think about the discount rate you use in DCF)</a:t>
                </a:r>
              </a:p>
              <a:p>
                <a:pPr lvl="1"/>
                <a:r>
                  <a:rPr lang="en-HK" dirty="0"/>
                  <a:t>If risk neutral probability is used, discount rate = risk free rate (observable)</a:t>
                </a:r>
              </a:p>
              <a:p>
                <a:r>
                  <a:rPr lang="en-HK" dirty="0"/>
                  <a:t>Just give you another way of looking at risk neutral approach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0D41B38-ED52-42C1-9A47-E2F59F94A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8909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81C38CF568374A8741EA9DBAB99805" ma:contentTypeVersion="11" ma:contentTypeDescription="Create a new document." ma:contentTypeScope="" ma:versionID="3980dfb6ba03b513cb16f6bb1918b66a">
  <xsd:schema xmlns:xsd="http://www.w3.org/2001/XMLSchema" xmlns:xs="http://www.w3.org/2001/XMLSchema" xmlns:p="http://schemas.microsoft.com/office/2006/metadata/properties" xmlns:ns3="47d28851-1370-4587-81e2-28964648e686" xmlns:ns4="ef66db25-a0b4-44ad-87c2-eca4a78ad021" targetNamespace="http://schemas.microsoft.com/office/2006/metadata/properties" ma:root="true" ma:fieldsID="b47b42be617d3aad53fe4fb17c6aa7f8" ns3:_="" ns4:_="">
    <xsd:import namespace="47d28851-1370-4587-81e2-28964648e686"/>
    <xsd:import namespace="ef66db25-a0b4-44ad-87c2-eca4a78ad0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28851-1370-4587-81e2-28964648e6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6db25-a0b4-44ad-87c2-eca4a78ad02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E609DD-7831-47D2-949E-876ED27433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3AFA55-BFA4-4843-9F6E-33B4B752C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d28851-1370-4587-81e2-28964648e686"/>
    <ds:schemaRef ds:uri="ef66db25-a0b4-44ad-87c2-eca4a78ad0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BBF33-EAF3-44DB-AA86-8EB3BF493E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1073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Century Gothic</vt:lpstr>
      <vt:lpstr>Wingdings 3</vt:lpstr>
      <vt:lpstr>Wisp</vt:lpstr>
      <vt:lpstr>RMSC5102  Midterm Review</vt:lpstr>
      <vt:lpstr>Agenda</vt:lpstr>
      <vt:lpstr>Stochastic Calculus</vt:lpstr>
      <vt:lpstr>Wiener Process</vt:lpstr>
      <vt:lpstr>Finding SDE</vt:lpstr>
      <vt:lpstr>Finding Stochastic Integral</vt:lpstr>
      <vt:lpstr>Geometric Brownian Motion</vt:lpstr>
      <vt:lpstr>The Black-Scholes World</vt:lpstr>
      <vt:lpstr>Risk Neutral Valuation </vt:lpstr>
      <vt:lpstr>Black–Scholes–Merton Model</vt:lpstr>
      <vt:lpstr>Monte Carlo Method</vt:lpstr>
      <vt:lpstr>Key idea</vt:lpstr>
      <vt:lpstr>Standard Monte Carlo</vt:lpstr>
      <vt:lpstr>Random Variable Generation</vt:lpstr>
      <vt:lpstr>Assumption</vt:lpstr>
      <vt:lpstr>Inverse Transform</vt:lpstr>
      <vt:lpstr>Rejection Sampling</vt:lpstr>
      <vt:lpstr>Variance Reduction Technique</vt:lpstr>
      <vt:lpstr>Antithetic Variables</vt:lpstr>
      <vt:lpstr>Antithetic Variables</vt:lpstr>
      <vt:lpstr>Stratified Sampling</vt:lpstr>
      <vt:lpstr>Stratified Sampling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RMSC5102  Midterm Review</dc:title>
  <dc:creator>LEUNG, Man Fung</dc:creator>
  <cp:lastModifiedBy>LEUNG, Man Fung</cp:lastModifiedBy>
  <cp:revision>2</cp:revision>
  <dcterms:created xsi:type="dcterms:W3CDTF">2020-03-18T18:32:23Z</dcterms:created>
  <dcterms:modified xsi:type="dcterms:W3CDTF">2020-03-30T11:05:32Z</dcterms:modified>
</cp:coreProperties>
</file>