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280160"/>
            <a:ext cx="8915399" cy="3357154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Galon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Pintar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3331029"/>
            <a:ext cx="8915399" cy="257263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Nama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Stevania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Hildegardis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(1718017)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Merpati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Vortuna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Amerta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Nalle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(1718023)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Hemanulisa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Monika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Putri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(1718027)</a:t>
            </a:r>
          </a:p>
        </p:txBody>
      </p:sp>
    </p:spTree>
    <p:extLst>
      <p:ext uri="{BB962C8B-B14F-4D97-AF65-F5344CB8AC3E}">
        <p14:creationId xmlns:p14="http://schemas.microsoft.com/office/powerpoint/2010/main" val="122428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Akuator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dirty="0" smtClean="0"/>
              <a:t>Arduino Uno </a:t>
            </a:r>
          </a:p>
          <a:p>
            <a:pPr>
              <a:buAutoNum type="arabicPeriod"/>
            </a:pPr>
            <a:r>
              <a:rPr lang="en-US" dirty="0" smtClean="0"/>
              <a:t>Sensor </a:t>
            </a:r>
            <a:r>
              <a:rPr lang="en-US" dirty="0" err="1" smtClean="0"/>
              <a:t>Ultrasonik</a:t>
            </a:r>
            <a:endParaRPr lang="en-US" dirty="0" smtClean="0"/>
          </a:p>
          <a:p>
            <a:pPr>
              <a:buAutoNum type="arabicPeriod"/>
            </a:pPr>
            <a:r>
              <a:rPr lang="en-US" dirty="0" smtClean="0"/>
              <a:t>Sensor touch</a:t>
            </a:r>
          </a:p>
          <a:p>
            <a:pPr>
              <a:buAutoNum type="arabicPeriod"/>
            </a:pPr>
            <a:r>
              <a:rPr lang="en-US" dirty="0" err="1" smtClean="0"/>
              <a:t>Pompa</a:t>
            </a:r>
            <a:r>
              <a:rPr lang="en-US" dirty="0" smtClean="0"/>
              <a:t> air </a:t>
            </a:r>
            <a:r>
              <a:rPr lang="en-US" dirty="0" err="1" smtClean="0"/>
              <a:t>mikro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17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Pengertian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Sensor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Ultrasonik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ultrasonik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sensor yang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berfungsi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mengubah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fisis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bunyi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listrik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sebaliknya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Cara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sensor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didasarkan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prinsip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pantulan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gelombang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dipakai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menafsirkan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eksistensi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frekuensi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sensor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ultrasonik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sensor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gelombang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ultrasonik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bunyi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ultrasonik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66691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Sensor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Ultrasonik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Detail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+mj-lt"/>
              <a:buAutoNum type="alphaLcParenR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Sinyal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dipancarkan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pemancar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ultrasonik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frekuensi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durasi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Sinyal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berfrekuensi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diatas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20kHz.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mengukur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(sensor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frekuensi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40kHz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+mj-lt"/>
              <a:buAutoNum type="alphaLcParenR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Sinyal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dipancarkan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merambat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gelombang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bunyi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kecepatan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sekitar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340 m/s.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menumbuk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sinyal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dipantulkan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+mj-lt"/>
              <a:buAutoNum type="alphaLcParenR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gelombang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pantulan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penerima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sinyal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diproses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menghitung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9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Pengertian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Sensor Touch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Touchscreen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mengetahui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keberadaan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lokasi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sentuhan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membaca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titik-titik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koordinat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sentuhan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menempel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Terminologi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mengacu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sentuhan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65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Sensor Touch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Touchscreen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tiga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komponen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kegunaannya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+mj-lt"/>
              <a:buAutoNum type="alphaL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Touch sensor,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Komponen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terletak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lapisan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penerema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sentuhan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sentuh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menimbulkan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aliran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listrik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lvl="0">
              <a:buFont typeface="+mj-lt"/>
              <a:buAutoNum type="alphaLcParenR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Pengontrol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(controller),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memproses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mengubah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voltase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sinyal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terima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komponen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touch sensor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listrik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hubungkan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prosessor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lain.</a:t>
            </a:r>
          </a:p>
          <a:p>
            <a:pPr lvl="0">
              <a:buFont typeface="+mj-lt"/>
              <a:buAutoNum type="alphaL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Driver,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penerjemah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diatas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memungkinkan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bekerja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tampilkannya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177</TotalTime>
  <Words>236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Times New Roman</vt:lpstr>
      <vt:lpstr>Wingdings 3</vt:lpstr>
      <vt:lpstr>Wisp</vt:lpstr>
      <vt:lpstr>Galon Pintar  </vt:lpstr>
      <vt:lpstr>Sensor dan Akuator yang digunakan</vt:lpstr>
      <vt:lpstr>Pengertian Sensor Ultrasonik</vt:lpstr>
      <vt:lpstr>Cara Kerja Sensor Ultrasonik Secara Detail</vt:lpstr>
      <vt:lpstr>Pengertian Sensor Touch</vt:lpstr>
      <vt:lpstr>Cara Kerja Sensor Touch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Galon Pintar Nama Kelompok: 1. Stevania Hildegardis Bere (1718017) 2. Merpati Vortuna Amerta Nalle(1718023) 3. Hemanulisa Monika Putri(1718027)</dc:title>
  <dc:creator>ACER</dc:creator>
  <cp:lastModifiedBy>merpatinalle02@gmail.com</cp:lastModifiedBy>
  <cp:revision>9</cp:revision>
  <dcterms:created xsi:type="dcterms:W3CDTF">2019-12-18T12:11:12Z</dcterms:created>
  <dcterms:modified xsi:type="dcterms:W3CDTF">2019-12-21T23:52:59Z</dcterms:modified>
</cp:coreProperties>
</file>