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0BA2F-C639-4438-8A13-ADFFDE932C5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13BAE-28E7-47D6-A37A-EF92283F8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C327AB-8ED7-47C2-BC70-993A81150C26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4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9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4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79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22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6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6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9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5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93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53C632-2D68-42B3-BB60-1B98273F8C5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10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632-2D68-42B3-BB60-1B98273F8C5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31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53C632-2D68-42B3-BB60-1B98273F8C5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8F1824-865E-4CF4-A43C-E82F43920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2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2346325" y="758826"/>
            <a:ext cx="7543800" cy="3565525"/>
          </a:xfrm>
        </p:spPr>
        <p:txBody>
          <a:bodyPr/>
          <a:lstStyle/>
          <a:p>
            <a:pPr>
              <a:defRPr/>
            </a:pP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Steganography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6324" y="4572000"/>
            <a:ext cx="6970203" cy="1168400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latin typeface="AR DELANEY" pitchFamily="2" charset="0"/>
              </a:rPr>
              <a:t>Hemansh Agnihotri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latin typeface="AR DELANEY" pitchFamily="2" charset="0"/>
              </a:rPr>
              <a:t>Kanwaljeet Singh Panwar</a:t>
            </a:r>
          </a:p>
        </p:txBody>
      </p:sp>
    </p:spTree>
    <p:extLst>
      <p:ext uri="{BB962C8B-B14F-4D97-AF65-F5344CB8AC3E}">
        <p14:creationId xmlns:p14="http://schemas.microsoft.com/office/powerpoint/2010/main" val="81100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Use-Case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3350"/>
            <a:ext cx="5044728" cy="3566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08" y="2163349"/>
            <a:ext cx="5326327" cy="35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3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20355"/>
            <a:ext cx="12192000" cy="9144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52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tr-TR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37426"/>
            <a:ext cx="10058400" cy="4487174"/>
          </a:xfrm>
        </p:spPr>
        <p:txBody>
          <a:bodyPr>
            <a:normAutofit/>
          </a:bodyPr>
          <a:lstStyle/>
          <a:p>
            <a:pPr lvl="1"/>
            <a:r>
              <a:rPr lang="tr-TR" altLang="en-US" sz="2800" dirty="0" smtClean="0"/>
              <a:t>What is Steganography?</a:t>
            </a:r>
            <a:endParaRPr lang="en-US" altLang="en-US" sz="2800" dirty="0" smtClean="0"/>
          </a:p>
          <a:p>
            <a:pPr lvl="1"/>
            <a:r>
              <a:rPr lang="en-US" altLang="en-US" sz="2800" dirty="0" smtClean="0"/>
              <a:t>Technology Used</a:t>
            </a:r>
          </a:p>
          <a:p>
            <a:pPr lvl="1"/>
            <a:r>
              <a:rPr lang="en-US" altLang="en-US" sz="2800" dirty="0" smtClean="0"/>
              <a:t>Problem in Existing System</a:t>
            </a:r>
          </a:p>
          <a:p>
            <a:pPr lvl="1"/>
            <a:r>
              <a:rPr lang="en-US" altLang="en-US" sz="2800" dirty="0" smtClean="0"/>
              <a:t>Implementation</a:t>
            </a:r>
            <a:endParaRPr lang="tr-TR" altLang="en-US" sz="2800" dirty="0" smtClean="0"/>
          </a:p>
          <a:p>
            <a:pPr lvl="1"/>
            <a:r>
              <a:rPr lang="tr-TR" altLang="en-US" sz="2800" dirty="0" smtClean="0"/>
              <a:t>Types of Steganography</a:t>
            </a:r>
            <a:endParaRPr lang="en-US" altLang="en-US" sz="2800" dirty="0" smtClean="0"/>
          </a:p>
          <a:p>
            <a:pPr lvl="2"/>
            <a:r>
              <a:rPr lang="en-US" altLang="en-US" sz="2400" dirty="0" smtClean="0"/>
              <a:t>Hiding </a:t>
            </a:r>
            <a:r>
              <a:rPr lang="en-US" altLang="en-US" sz="2400" dirty="0" smtClean="0"/>
              <a:t>message inside images</a:t>
            </a:r>
          </a:p>
          <a:p>
            <a:pPr lvl="2"/>
            <a:r>
              <a:rPr lang="en-US" altLang="en-US" sz="2400" dirty="0" smtClean="0"/>
              <a:t>Hiding  image within images</a:t>
            </a:r>
          </a:p>
          <a:p>
            <a:pPr lvl="2"/>
            <a:r>
              <a:rPr lang="en-US" altLang="en-US" sz="2400" dirty="0" smtClean="0"/>
              <a:t>Hiding message inside audio and video files</a:t>
            </a:r>
          </a:p>
          <a:p>
            <a:pPr lvl="1"/>
            <a:r>
              <a:rPr lang="en-US" altLang="en-US" sz="2800" dirty="0" smtClean="0"/>
              <a:t>Use-Case Diagram</a:t>
            </a:r>
            <a:endParaRPr lang="tr-TR" altLang="en-US" sz="2800" dirty="0" smtClean="0"/>
          </a:p>
          <a:p>
            <a:pPr marL="201168" lvl="1" indent="0">
              <a:buNone/>
            </a:pPr>
            <a:endParaRPr lang="tr-TR" altLang="en-US" sz="280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474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tr-T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Steganography?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Origin of the term</a:t>
            </a:r>
            <a:r>
              <a:rPr lang="tr-TR" altLang="en-US" smtClean="0"/>
              <a:t>: </a:t>
            </a:r>
            <a:r>
              <a:rPr lang="tr-TR" altLang="en-US" b="1" i="1" smtClean="0"/>
              <a:t>steganos: </a:t>
            </a:r>
            <a:r>
              <a:rPr lang="tr-TR" altLang="en-US" b="1" smtClean="0"/>
              <a:t>secret</a:t>
            </a:r>
            <a:r>
              <a:rPr lang="tr-TR" altLang="en-US" b="1" i="1" smtClean="0"/>
              <a:t> – graphy: </a:t>
            </a:r>
            <a:r>
              <a:rPr lang="tr-TR" altLang="en-US" b="1" smtClean="0"/>
              <a:t>writing</a:t>
            </a:r>
          </a:p>
          <a:p>
            <a:endParaRPr lang="tr-TR" altLang="en-US" i="1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pic>
        <p:nvPicPr>
          <p:cNvPr id="11268" name="Picture 6" descr="Using steganography to hide data in digital image or audio files | IT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5" y="2286000"/>
            <a:ext cx="57150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3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/>
              <a:t>Java</a:t>
            </a:r>
          </a:p>
          <a:p>
            <a:pPr lvl="2"/>
            <a:r>
              <a:rPr lang="en-US" sz="3200" dirty="0" smtClean="0"/>
              <a:t>Java </a:t>
            </a:r>
            <a:r>
              <a:rPr lang="en-US" sz="3200" dirty="0" smtClean="0"/>
              <a:t>Swing</a:t>
            </a:r>
            <a:endParaRPr lang="en-US" sz="3200" dirty="0" smtClean="0"/>
          </a:p>
          <a:p>
            <a:pPr lvl="2"/>
            <a:r>
              <a:rPr lang="en-US" sz="3200" dirty="0" smtClean="0"/>
              <a:t>Java AWT</a:t>
            </a:r>
          </a:p>
          <a:p>
            <a:pPr marL="384048" lvl="2" indent="0">
              <a:buNone/>
            </a:pPr>
            <a:endParaRPr lang="en-US" sz="3200" dirty="0" smtClean="0"/>
          </a:p>
          <a:p>
            <a:pPr lvl="1"/>
            <a:r>
              <a:rPr lang="en-US" sz="4400" dirty="0" smtClean="0"/>
              <a:t>Launch4j</a:t>
            </a:r>
          </a:p>
        </p:txBody>
      </p:sp>
    </p:spTree>
    <p:extLst>
      <p:ext uri="{BB962C8B-B14F-4D97-AF65-F5344CB8AC3E}">
        <p14:creationId xmlns:p14="http://schemas.microsoft.com/office/powerpoint/2010/main" val="394128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In Existing system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/>
              <a:t>This project addresses the security problem of transmitting the data over internet network, the main idea coming when we start asking that how can we send a message secretly to the destination? The science of steganography answers this question. Using steganography, information can be hidden in carriers such as images, audio files, text </a:t>
            </a:r>
            <a:r>
              <a:rPr lang="en-US" sz="3200" dirty="0" smtClean="0"/>
              <a:t>files</a:t>
            </a:r>
            <a:r>
              <a:rPr lang="en-US" sz="3200" dirty="0"/>
              <a:t> </a:t>
            </a:r>
            <a:r>
              <a:rPr lang="en-US" sz="3200" dirty="0" smtClean="0"/>
              <a:t>and</a:t>
            </a:r>
            <a:r>
              <a:rPr lang="en-US" sz="3200" dirty="0" smtClean="0"/>
              <a:t> videos.</a:t>
            </a:r>
            <a:endParaRPr lang="en-US" sz="3200" dirty="0" smtClean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22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4000" dirty="0" smtClean="0"/>
              <a:t>Types Of steganography</a:t>
            </a:r>
          </a:p>
          <a:p>
            <a:pPr lvl="2"/>
            <a:r>
              <a:rPr lang="en-US" sz="3200" dirty="0" smtClean="0"/>
              <a:t>Hiding </a:t>
            </a:r>
            <a:r>
              <a:rPr lang="en-US" sz="3200" dirty="0"/>
              <a:t>a Message inside Images</a:t>
            </a:r>
          </a:p>
          <a:p>
            <a:pPr lvl="2"/>
            <a:r>
              <a:rPr lang="en-US" sz="3200" dirty="0"/>
              <a:t>Hiding a Message inside </a:t>
            </a:r>
            <a:r>
              <a:rPr lang="en-US" sz="3200" dirty="0" smtClean="0"/>
              <a:t>Audio Files</a:t>
            </a:r>
          </a:p>
          <a:p>
            <a:pPr lvl="2"/>
            <a:r>
              <a:rPr lang="en-US" sz="3200" dirty="0" smtClean="0"/>
              <a:t>Hiding a Message inside</a:t>
            </a:r>
            <a:r>
              <a:rPr lang="en-US" sz="3200" dirty="0" smtClean="0"/>
              <a:t> </a:t>
            </a:r>
            <a:r>
              <a:rPr lang="en-US" sz="3200" dirty="0"/>
              <a:t>Video Files</a:t>
            </a:r>
          </a:p>
          <a:p>
            <a:pPr lvl="2"/>
            <a:r>
              <a:rPr lang="en-US" sz="3200" dirty="0"/>
              <a:t>Hiding a Image inside Image 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33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>
          <a:xfrm>
            <a:off x="1097280" y="957532"/>
            <a:ext cx="10058400" cy="779828"/>
          </a:xfrm>
        </p:spPr>
        <p:txBody>
          <a:bodyPr/>
          <a:lstStyle/>
          <a:p>
            <a:pPr algn="ctr"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Hiding a Message inside Images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dirty="0" smtClean="0"/>
              <a:t>The most popular medium!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dirty="0" smtClean="0"/>
          </a:p>
          <a:p>
            <a:r>
              <a:rPr lang="en-US" altLang="en-US" b="1" i="1" dirty="0" smtClean="0"/>
              <a:t>Least-significant bit </a:t>
            </a:r>
            <a:r>
              <a:rPr lang="tr-TR" altLang="en-US" b="1" i="1" dirty="0" smtClean="0"/>
              <a:t>(LSB) </a:t>
            </a:r>
            <a:r>
              <a:rPr lang="en-US" altLang="en-US" b="1" i="1" dirty="0" smtClean="0"/>
              <a:t>modifications</a:t>
            </a:r>
            <a:endParaRPr lang="tr-TR" altLang="en-US" b="1" i="1" dirty="0" smtClean="0"/>
          </a:p>
          <a:p>
            <a:pPr lvl="1"/>
            <a:r>
              <a:rPr lang="tr-TR" altLang="en-US" i="1" dirty="0" smtClean="0"/>
              <a:t>24-bit vs. 8-bit images</a:t>
            </a:r>
          </a:p>
          <a:p>
            <a:r>
              <a:rPr lang="en-US" altLang="en-US" b="1" i="1" dirty="0" smtClean="0"/>
              <a:t>Masking </a:t>
            </a:r>
            <a:r>
              <a:rPr lang="en-US" altLang="en-US" b="1" i="1" dirty="0" smtClean="0"/>
              <a:t>and Filtering</a:t>
            </a:r>
            <a:r>
              <a:rPr lang="en-US" altLang="en-US" dirty="0" smtClean="0"/>
              <a:t> </a:t>
            </a:r>
            <a:endParaRPr lang="tr-TR" altLang="en-US" dirty="0" smtClean="0"/>
          </a:p>
          <a:p>
            <a:r>
              <a:rPr lang="en-US" altLang="en-US" b="1" i="1" dirty="0" smtClean="0"/>
              <a:t>Algorithms and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0252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>
          <a:xfrm>
            <a:off x="1199072" y="921591"/>
            <a:ext cx="9954883" cy="83577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Hiding </a:t>
            </a:r>
            <a:r>
              <a:rPr lang="tr-T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I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mage </a:t>
            </a:r>
            <a:r>
              <a:rPr lang="tr-T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within an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Image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362201" y="2362200"/>
            <a:ext cx="7694613" cy="37290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 lnSpcReduction="10000"/>
          </a:bodyPr>
          <a:lstStyle/>
          <a:p>
            <a:pPr marL="341313" indent="-341313" defTabSz="457200">
              <a:buClr>
                <a:srgbClr val="0033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Removing all but the two least significant bits of each color component produces an almost completely black image. Making that image 85 times brighter produces the image below</a:t>
            </a:r>
          </a:p>
          <a:p>
            <a:pPr marL="341313" indent="-341313" defTabSz="457200">
              <a:buClr>
                <a:srgbClr val="0033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1313" indent="-341313" defTabSz="457200">
              <a:buClr>
                <a:srgbClr val="0033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1313" indent="-341313" defTabSz="457200">
              <a:buClr>
                <a:srgbClr val="0033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1313" indent="-341313" defTabSz="457200">
              <a:buClr>
                <a:srgbClr val="0033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1313" indent="-341313" defTabSz="457200">
              <a:buClr>
                <a:srgbClr val="0033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1313" indent="-341313" defTabSz="457200">
              <a:buClr>
                <a:srgbClr val="0033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1313" indent="-341313" defTabSz="457200">
              <a:buClr>
                <a:srgbClr val="003366"/>
              </a:buClr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1100"/>
              <a:t>source: wikipedia.org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814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621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1181819" y="642349"/>
            <a:ext cx="9973861" cy="1100187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tr-TR" altLang="en-US" sz="4400" b="1" dirty="0"/>
              <a:t>Hiding a Message inside Audio or Videos Files</a:t>
            </a:r>
            <a:endParaRPr lang="en-US" altLang="en-US" sz="4400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Audio Files</a:t>
            </a:r>
          </a:p>
          <a:p>
            <a:pPr lvl="1"/>
            <a:r>
              <a:rPr lang="en-US" dirty="0"/>
              <a:t>Least Significant Bit (LSB) Coding </a:t>
            </a:r>
          </a:p>
          <a:p>
            <a:pPr lvl="1"/>
            <a:r>
              <a:rPr lang="en-US" dirty="0"/>
              <a:t>Echo Data Hiding </a:t>
            </a:r>
          </a:p>
          <a:p>
            <a:pPr lvl="1"/>
            <a:r>
              <a:rPr lang="en-US" dirty="0"/>
              <a:t>Parity Coding </a:t>
            </a:r>
          </a:p>
          <a:p>
            <a:pPr lvl="1"/>
            <a:r>
              <a:rPr lang="en-US" dirty="0"/>
              <a:t>Phase Encoding </a:t>
            </a:r>
          </a:p>
          <a:p>
            <a:pPr lvl="1"/>
            <a:r>
              <a:rPr lang="en-US" dirty="0"/>
              <a:t>Spread </a:t>
            </a:r>
            <a:r>
              <a:rPr lang="en-US" dirty="0" smtClean="0"/>
              <a:t>Spectrum</a:t>
            </a:r>
            <a:endParaRPr lang="en-US" altLang="en-US" sz="3200" dirty="0" smtClean="0"/>
          </a:p>
          <a:p>
            <a:r>
              <a:rPr lang="en-US" altLang="en-US" sz="3200" dirty="0" smtClean="0"/>
              <a:t>Video files</a:t>
            </a:r>
          </a:p>
          <a:p>
            <a:pPr lvl="1"/>
            <a:r>
              <a:rPr lang="en-US" altLang="en-US" dirty="0" smtClean="0"/>
              <a:t>Hash Based Least Significant Bit Technique</a:t>
            </a:r>
          </a:p>
          <a:p>
            <a:pPr lvl="1"/>
            <a:r>
              <a:rPr lang="en-US" altLang="en-US" dirty="0" smtClean="0"/>
              <a:t>Redundant pattern encoding</a:t>
            </a:r>
          </a:p>
          <a:p>
            <a:pPr lvl="1"/>
            <a:r>
              <a:rPr lang="en-US" altLang="en-US" dirty="0" smtClean="0"/>
              <a:t>Encrypt and Scatter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033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485</TotalTime>
  <Words>267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 DELANEY</vt:lpstr>
      <vt:lpstr>Arial</vt:lpstr>
      <vt:lpstr>Calibri</vt:lpstr>
      <vt:lpstr>Calibri Light</vt:lpstr>
      <vt:lpstr>Times New Roman</vt:lpstr>
      <vt:lpstr>Wingdings</vt:lpstr>
      <vt:lpstr>Retrospect</vt:lpstr>
      <vt:lpstr>Digital Steganography</vt:lpstr>
      <vt:lpstr>Outline</vt:lpstr>
      <vt:lpstr>What is Steganography?</vt:lpstr>
      <vt:lpstr>Technology Used</vt:lpstr>
      <vt:lpstr>Problem In Existing system </vt:lpstr>
      <vt:lpstr>Implementation</vt:lpstr>
      <vt:lpstr>Hiding a Message inside Images</vt:lpstr>
      <vt:lpstr>Hiding an Image within an Image</vt:lpstr>
      <vt:lpstr>Hiding a Message inside Audio or Videos Files</vt:lpstr>
      <vt:lpstr>Use-Case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Steganography</dc:title>
  <dc:creator>Hemansh Agnihotri</dc:creator>
  <cp:lastModifiedBy>Hemansh Agnihotri</cp:lastModifiedBy>
  <cp:revision>19</cp:revision>
  <dcterms:created xsi:type="dcterms:W3CDTF">2022-10-17T16:56:46Z</dcterms:created>
  <dcterms:modified xsi:type="dcterms:W3CDTF">2022-10-19T18:30:29Z</dcterms:modified>
</cp:coreProperties>
</file>