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4" r:id="rId3"/>
    <p:sldId id="333" r:id="rId4"/>
    <p:sldId id="356" r:id="rId5"/>
    <p:sldId id="297" r:id="rId6"/>
    <p:sldId id="318" r:id="rId7"/>
    <p:sldId id="341" r:id="rId8"/>
    <p:sldId id="342" r:id="rId9"/>
    <p:sldId id="306" r:id="rId10"/>
    <p:sldId id="345" r:id="rId11"/>
    <p:sldId id="346" r:id="rId12"/>
    <p:sldId id="357" r:id="rId13"/>
    <p:sldId id="358" r:id="rId14"/>
    <p:sldId id="360" r:id="rId15"/>
    <p:sldId id="359" r:id="rId16"/>
    <p:sldId id="305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383"/>
    <a:srgbClr val="002060"/>
    <a:srgbClr val="000000"/>
    <a:srgbClr val="4D4D4D"/>
    <a:srgbClr val="B92D14"/>
    <a:srgbClr val="35759D"/>
    <a:srgbClr val="35B19D"/>
    <a:srgbClr val="E8E8E8"/>
    <a:srgbClr val="1E1E20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 autoAdjust="0"/>
    <p:restoredTop sz="93162" autoAdjust="0"/>
  </p:normalViewPr>
  <p:slideViewPr>
    <p:cSldViewPr>
      <p:cViewPr>
        <p:scale>
          <a:sx n="100" d="100"/>
          <a:sy n="100" d="100"/>
        </p:scale>
        <p:origin x="-41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8D60D5-CA7A-4FF3-AED8-DF0244BEA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4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D60D5-CA7A-4FF3-AED8-DF0244BEA5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015383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REPORTING MODULE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1" y="4191000"/>
            <a:ext cx="33889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 smtClean="0">
                <a:solidFill>
                  <a:srgbClr val="002060"/>
                </a:solidFill>
              </a:rPr>
              <a:t>Presented by:</a:t>
            </a:r>
          </a:p>
          <a:p>
            <a:pPr algn="l"/>
            <a:r>
              <a:rPr lang="en-IN" sz="2000" dirty="0" smtClean="0">
                <a:solidFill>
                  <a:srgbClr val="002060"/>
                </a:solidFill>
              </a:rPr>
              <a:t/>
            </a:r>
            <a:br>
              <a:rPr lang="en-IN" sz="2000" dirty="0" smtClean="0">
                <a:solidFill>
                  <a:srgbClr val="002060"/>
                </a:solidFill>
              </a:rPr>
            </a:br>
            <a:r>
              <a:rPr lang="en-IN" sz="1600" dirty="0" smtClean="0">
                <a:solidFill>
                  <a:srgbClr val="002060"/>
                </a:solidFill>
              </a:rPr>
              <a:t>Aditya Jain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Ashish Tiwari        </a:t>
            </a:r>
            <a:br>
              <a:rPr lang="en-IN" sz="1600" dirty="0" smtClean="0">
                <a:solidFill>
                  <a:srgbClr val="002060"/>
                </a:solidFill>
              </a:rPr>
            </a:br>
            <a:r>
              <a:rPr lang="en-IN" sz="1600" dirty="0" err="1" smtClean="0">
                <a:solidFill>
                  <a:srgbClr val="002060"/>
                </a:solidFill>
              </a:rPr>
              <a:t>Gaurang</a:t>
            </a:r>
            <a:r>
              <a:rPr lang="en-IN" sz="1600" dirty="0" smtClean="0">
                <a:solidFill>
                  <a:srgbClr val="002060"/>
                </a:solidFill>
              </a:rPr>
              <a:t> Gupta    </a:t>
            </a:r>
            <a:br>
              <a:rPr lang="en-IN" sz="1600" dirty="0" smtClean="0">
                <a:solidFill>
                  <a:srgbClr val="002060"/>
                </a:solidFill>
              </a:rPr>
            </a:br>
            <a:r>
              <a:rPr lang="en-IN" sz="1600" dirty="0" err="1" smtClean="0">
                <a:solidFill>
                  <a:srgbClr val="002060"/>
                </a:solidFill>
              </a:rPr>
              <a:t>Palash</a:t>
            </a:r>
            <a:r>
              <a:rPr lang="en-IN" sz="1600" dirty="0" smtClean="0">
                <a:solidFill>
                  <a:srgbClr val="002060"/>
                </a:solidFill>
              </a:rPr>
              <a:t> </a:t>
            </a:r>
            <a:r>
              <a:rPr lang="en-IN" sz="1600" dirty="0" err="1" smtClean="0">
                <a:solidFill>
                  <a:srgbClr val="002060"/>
                </a:solidFill>
              </a:rPr>
              <a:t>Rastogi</a:t>
            </a:r>
            <a:r>
              <a:rPr lang="en-IN" sz="1600" dirty="0" smtClean="0">
                <a:solidFill>
                  <a:srgbClr val="002060"/>
                </a:solidFill>
              </a:rPr>
              <a:t>    </a:t>
            </a:r>
            <a:br>
              <a:rPr lang="en-IN" sz="1600" dirty="0" smtClean="0">
                <a:solidFill>
                  <a:srgbClr val="002060"/>
                </a:solidFill>
              </a:rPr>
            </a:br>
            <a:r>
              <a:rPr lang="en-IN" sz="1600" dirty="0" err="1" smtClean="0">
                <a:solidFill>
                  <a:srgbClr val="002060"/>
                </a:solidFill>
              </a:rPr>
              <a:t>Sinjini</a:t>
            </a:r>
            <a:r>
              <a:rPr lang="en-IN" sz="1600" dirty="0" smtClean="0">
                <a:solidFill>
                  <a:srgbClr val="002060"/>
                </a:solidFill>
              </a:rPr>
              <a:t> </a:t>
            </a:r>
            <a:r>
              <a:rPr lang="en-IN" sz="1600" dirty="0" err="1" smtClean="0">
                <a:solidFill>
                  <a:srgbClr val="002060"/>
                </a:solidFill>
              </a:rPr>
              <a:t>Guha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002060"/>
                </a:solidFill>
              </a:rPr>
              <a:t>Suhani</a:t>
            </a:r>
            <a:r>
              <a:rPr lang="en-IN" sz="1600" dirty="0" smtClean="0">
                <a:solidFill>
                  <a:srgbClr val="002060"/>
                </a:solidFill>
              </a:rPr>
              <a:t> </a:t>
            </a:r>
            <a:r>
              <a:rPr lang="en-IN" sz="1600" dirty="0" err="1" smtClean="0">
                <a:solidFill>
                  <a:srgbClr val="002060"/>
                </a:solidFill>
              </a:rPr>
              <a:t>Khurana</a:t>
            </a:r>
            <a:r>
              <a:rPr lang="en-IN" sz="1600" dirty="0" smtClean="0">
                <a:solidFill>
                  <a:srgbClr val="002060"/>
                </a:solidFill>
              </a:rPr>
              <a:t> 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758" y="2076013"/>
            <a:ext cx="195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PROJECT </a:t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6025"/>
            <a:ext cx="7162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\Desktop\ABC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2" y="1981200"/>
            <a:ext cx="6202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ACCOUNT STATEMENT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alph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488"/>
            <a:ext cx="9144000" cy="56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TRANSACTION DETAILS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\Desktop\alph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SPRINT 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699"/>
            <a:ext cx="9099243" cy="561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SPRINT 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067"/>
            <a:ext cx="9144000" cy="563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KEY LEARNINGS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1678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Core values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Agile methodology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</a:rPr>
              <a:t>AngularJS</a:t>
            </a:r>
            <a:r>
              <a:rPr lang="en-US" sz="2400" dirty="0" smtClean="0">
                <a:solidFill>
                  <a:srgbClr val="002060"/>
                </a:solidFill>
              </a:rPr>
              <a:t> and Bootstrap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JIRA and SVN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6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2743200"/>
            <a:ext cx="411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002060"/>
                </a:solidFill>
              </a:rPr>
              <a:t>Integration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6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015383"/>
          </a:solidFill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405" y="3124200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</a:rPr>
              <a:t>THANK YOU!!! </a:t>
            </a:r>
            <a:r>
              <a:rPr lang="en-IN" sz="4800" b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IN" sz="4800" b="1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068"/>
            <a:ext cx="9144000" cy="1219200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CONTENTS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3595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Introduction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Scope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Tools </a:t>
            </a:r>
            <a:r>
              <a:rPr lang="en-US" sz="2800" dirty="0">
                <a:solidFill>
                  <a:srgbClr val="002060"/>
                </a:solidFill>
              </a:rPr>
              <a:t>and </a:t>
            </a:r>
            <a:r>
              <a:rPr lang="en-US" sz="2800" dirty="0" smtClean="0">
                <a:solidFill>
                  <a:srgbClr val="002060"/>
                </a:solidFill>
              </a:rPr>
              <a:t>Architecture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Walkthrough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Challenges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41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3595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16" y="1776948"/>
            <a:ext cx="8634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endParaRPr lang="en-IN" sz="2400" dirty="0">
              <a:solidFill>
                <a:srgbClr val="002060"/>
              </a:solidFill>
            </a:endParaRPr>
          </a:p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A web UI application that compliments the bank by providing each user with an inventory </a:t>
            </a:r>
            <a:r>
              <a:rPr lang="en-IN" sz="2400" dirty="0">
                <a:solidFill>
                  <a:srgbClr val="002060"/>
                </a:solidFill>
              </a:rPr>
              <a:t>report related to transaction, accounts opened and the account statement of desired account</a:t>
            </a: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      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6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0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3400" b="1" dirty="0" smtClean="0">
                <a:solidFill>
                  <a:schemeClr val="bg1"/>
                </a:solidFill>
              </a:rPr>
              <a:t>CURRENT DELIVERABLES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>
                <a:solidFill>
                  <a:srgbClr val="002060"/>
                </a:solidFill>
              </a:rPr>
              <a:t>We </a:t>
            </a:r>
            <a:r>
              <a:rPr lang="en-IN" sz="2400" dirty="0" smtClean="0">
                <a:solidFill>
                  <a:srgbClr val="002060"/>
                </a:solidFill>
              </a:rPr>
              <a:t>have </a:t>
            </a:r>
            <a:r>
              <a:rPr lang="en-IN" sz="2400" dirty="0">
                <a:solidFill>
                  <a:srgbClr val="002060"/>
                </a:solidFill>
              </a:rPr>
              <a:t>following </a:t>
            </a:r>
            <a:r>
              <a:rPr lang="en-IN" sz="2400" dirty="0" smtClean="0">
                <a:solidFill>
                  <a:srgbClr val="002060"/>
                </a:solidFill>
              </a:rPr>
              <a:t>deliverables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in </a:t>
            </a:r>
            <a:r>
              <a:rPr lang="en-IN" sz="2400" dirty="0" smtClean="0">
                <a:solidFill>
                  <a:srgbClr val="002060"/>
                </a:solidFill>
              </a:rPr>
              <a:t>this </a:t>
            </a:r>
            <a:r>
              <a:rPr lang="en-IN" sz="2400" dirty="0" smtClean="0">
                <a:solidFill>
                  <a:srgbClr val="002060"/>
                </a:solidFill>
              </a:rPr>
              <a:t>project.</a:t>
            </a:r>
            <a:endParaRPr lang="en-IN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endParaRPr lang="en-IN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2060"/>
                </a:solidFill>
              </a:rPr>
              <a:t>  Report generation on UI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 Reports of accounts opened on desired time range and type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2060"/>
                </a:solidFill>
              </a:rPr>
              <a:t>  Similar reports for Transaction details and Account Statement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2060"/>
                </a:solidFill>
              </a:rPr>
              <a:t>  Charts for easy comprehension and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 Alert messages </a:t>
            </a:r>
            <a:endParaRPr lang="en-IN" sz="24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2060"/>
                </a:solidFill>
              </a:rPr>
              <a:t>  Cross Browser support</a:t>
            </a:r>
          </a:p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     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algn="l"/>
            <a:endParaRPr lang="en-IN" sz="2400" dirty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7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92" y="2895600"/>
            <a:ext cx="3752850" cy="4128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sz="3400" b="1" dirty="0">
                <a:solidFill>
                  <a:schemeClr val="bg1"/>
                </a:solidFill>
              </a:rPr>
              <a:t>TOOLS AND </a:t>
            </a:r>
            <a:r>
              <a:rPr lang="en-US" sz="3400" b="1" dirty="0" smtClean="0">
                <a:solidFill>
                  <a:schemeClr val="bg1"/>
                </a:solidFill>
              </a:rPr>
              <a:t>ARCHITECTURE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>
                <a:solidFill>
                  <a:srgbClr val="002060"/>
                </a:solidFill>
              </a:rPr>
              <a:t>We have used the following technologies in developing </a:t>
            </a:r>
            <a:r>
              <a:rPr lang="en-IN" sz="2400" dirty="0" smtClean="0">
                <a:solidFill>
                  <a:srgbClr val="002060"/>
                </a:solidFill>
              </a:rPr>
              <a:t>this project.</a:t>
            </a:r>
            <a:endParaRPr lang="en-IN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endParaRPr lang="en-IN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 Interface </a:t>
            </a:r>
            <a:r>
              <a:rPr lang="en-IN" sz="2400" dirty="0">
                <a:solidFill>
                  <a:srgbClr val="002060"/>
                </a:solidFill>
              </a:rPr>
              <a:t>has been developed on </a:t>
            </a:r>
            <a:r>
              <a:rPr lang="en-IN" sz="2400" dirty="0" smtClean="0">
                <a:solidFill>
                  <a:srgbClr val="002060"/>
                </a:solidFill>
              </a:rPr>
              <a:t>IDE</a:t>
            </a:r>
          </a:p>
          <a:p>
            <a:pPr algn="l"/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     Eclipse Mars 4.5.0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2060"/>
                </a:solidFill>
              </a:rPr>
              <a:t>Angular-JS has been used to create </a:t>
            </a:r>
            <a:br>
              <a:rPr lang="en-IN" sz="2400" dirty="0" smtClean="0">
                <a:solidFill>
                  <a:srgbClr val="002060"/>
                </a:solidFill>
              </a:rPr>
            </a:br>
            <a:r>
              <a:rPr lang="en-IN" sz="2400" dirty="0" smtClean="0">
                <a:solidFill>
                  <a:srgbClr val="002060"/>
                </a:solidFill>
              </a:rPr>
              <a:t>front end controller.</a:t>
            </a:r>
          </a:p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     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algn="l"/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>
                <a:solidFill>
                  <a:srgbClr val="002060"/>
                </a:solidFill>
              </a:rPr>
              <a:t>We have used </a:t>
            </a:r>
            <a:r>
              <a:rPr lang="en-IN" sz="2400" b="1" dirty="0">
                <a:solidFill>
                  <a:srgbClr val="002060"/>
                </a:solidFill>
              </a:rPr>
              <a:t>MVC Architecture</a:t>
            </a:r>
            <a:r>
              <a:rPr lang="en-IN" sz="2400" dirty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 smtClean="0">
              <a:solidFill>
                <a:srgbClr val="002060"/>
              </a:solidFill>
            </a:endParaRPr>
          </a:p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7" name="Picture 3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41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ER-DIAGRAM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3595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3" y="1524000"/>
            <a:ext cx="76676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41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DFD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3595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Desktop\Lev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0354"/>
            <a:ext cx="6142038" cy="49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21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3595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46" y="1371600"/>
            <a:ext cx="5895975" cy="530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848"/>
          </a:xfrm>
          <a:solidFill>
            <a:srgbClr val="01538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HOME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822"/>
            <a:ext cx="9120116" cy="558817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884" y="1277976"/>
            <a:ext cx="924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/>
            </a:r>
            <a:br>
              <a:rPr lang="en-IN" sz="2400" dirty="0" smtClean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admin\Desktop\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312"/>
            <a:ext cx="9144000" cy="56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743200" cy="7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808080"/>
      </a:dk1>
      <a:lt1>
        <a:srgbClr val="FFFFFF"/>
      </a:lt1>
      <a:dk2>
        <a:srgbClr val="808080"/>
      </a:dk2>
      <a:lt2>
        <a:srgbClr val="880B3C"/>
      </a:lt2>
      <a:accent1>
        <a:srgbClr val="FF0174"/>
      </a:accent1>
      <a:accent2>
        <a:srgbClr val="F96F1C"/>
      </a:accent2>
      <a:accent3>
        <a:srgbClr val="FFFFFF"/>
      </a:accent3>
      <a:accent4>
        <a:srgbClr val="6C6C6C"/>
      </a:accent4>
      <a:accent5>
        <a:srgbClr val="FFAABC"/>
      </a:accent5>
      <a:accent6>
        <a:srgbClr val="E26418"/>
      </a:accent6>
      <a:hlink>
        <a:srgbClr val="FFBF07"/>
      </a:hlink>
      <a:folHlink>
        <a:srgbClr val="808080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2501</TotalTime>
  <Words>81</Words>
  <Application>Microsoft Office PowerPoint</Application>
  <PresentationFormat>On-screen Show (4:3)</PresentationFormat>
  <Paragraphs>102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powerpoint-template</vt:lpstr>
      <vt:lpstr>REPORTING MODULE</vt:lpstr>
      <vt:lpstr>CONTENTS</vt:lpstr>
      <vt:lpstr>INTRODUCTION</vt:lpstr>
      <vt:lpstr>CURRENT DELIVERABLES</vt:lpstr>
      <vt:lpstr>TOOLS AND ARCHITECTURE</vt:lpstr>
      <vt:lpstr>ER-DIAGRAM</vt:lpstr>
      <vt:lpstr>DFD</vt:lpstr>
      <vt:lpstr>ARCHITECTURE</vt:lpstr>
      <vt:lpstr>HOME PAGE</vt:lpstr>
      <vt:lpstr>ACCOUNT STATEMENT</vt:lpstr>
      <vt:lpstr>TRANSACTION DETAILS</vt:lpstr>
      <vt:lpstr>SPRINT 1</vt:lpstr>
      <vt:lpstr>SPRINT 2</vt:lpstr>
      <vt:lpstr>KEY LEARNINGS</vt:lpstr>
      <vt:lpstr>CHALLENGES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OFX</dc:title>
  <dc:creator>Dell</dc:creator>
  <cp:lastModifiedBy>admin</cp:lastModifiedBy>
  <cp:revision>78</cp:revision>
  <dcterms:created xsi:type="dcterms:W3CDTF">2015-11-19T07:16:43Z</dcterms:created>
  <dcterms:modified xsi:type="dcterms:W3CDTF">2016-09-21T09:24:39Z</dcterms:modified>
</cp:coreProperties>
</file>