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9" r:id="rId11"/>
    <p:sldId id="268" r:id="rId12"/>
    <p:sldId id="264" r:id="rId13"/>
    <p:sldId id="265" r:id="rId14"/>
    <p:sldId id="266" r:id="rId15"/>
    <p:sldId id="269" r:id="rId16"/>
    <p:sldId id="270" r:id="rId17"/>
    <p:sldId id="271" r:id="rId18"/>
    <p:sldId id="278" r:id="rId19"/>
    <p:sldId id="277" r:id="rId20"/>
    <p:sldId id="272" r:id="rId21"/>
    <p:sldId id="273" r:id="rId22"/>
    <p:sldId id="274" r:id="rId23"/>
    <p:sldId id="280" r:id="rId24"/>
    <p:sldId id="276" r:id="rId25"/>
  </p:sldIdLst>
  <p:sldSz cx="9144000" cy="5143500" type="screen16x9"/>
  <p:notesSz cx="6858000" cy="9144000"/>
  <p:embeddedFontLs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4660"/>
  </p:normalViewPr>
  <p:slideViewPr>
    <p:cSldViewPr>
      <p:cViewPr>
        <p:scale>
          <a:sx n="107" d="100"/>
          <a:sy n="107" d="100"/>
        </p:scale>
        <p:origin x="192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7555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RECORD MANAGEMENT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3 -  RBS Chennai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Architecture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037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9" name="Shape 209" descr="architectureRecordManagement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2997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5" name="Shape 185" descr="RecUseCase.jpg"/>
          <p:cNvPicPr preferRelativeResize="0"/>
          <p:nvPr/>
        </p:nvPicPr>
        <p:blipFill rotWithShape="1">
          <a:blip r:embed="rId3">
            <a:alphaModFix/>
          </a:blip>
          <a:srcRect r="-1081"/>
          <a:stretch/>
        </p:blipFill>
        <p:spPr>
          <a:xfrm>
            <a:off x="154850" y="0"/>
            <a:ext cx="8989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1" name="Shape 191" descr="RecordManagementClas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7" name="Shape 197" descr="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Module Dependencies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/>
              <a:t>Login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/>
              <a:t>Bank Structure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/>
              <a:t>Customer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Tools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eclip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389" y="1047750"/>
            <a:ext cx="2260800" cy="5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 descr="jir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317171"/>
            <a:ext cx="2286000" cy="23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30" y="1793871"/>
            <a:ext cx="2505075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8" y="2176237"/>
            <a:ext cx="16383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Softwares and Technologies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63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9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3800" y="1165260"/>
            <a:ext cx="1528149" cy="15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27" descr="html.png"/>
          <p:cNvPicPr preferRelativeResize="0"/>
          <p:nvPr/>
        </p:nvPicPr>
        <p:blipFill rotWithShape="1">
          <a:blip r:embed="rId3">
            <a:alphaModFix/>
          </a:blip>
          <a:srcRect l="4670" t="26060" r="-4670" b="-26059"/>
          <a:stretch/>
        </p:blipFill>
        <p:spPr>
          <a:xfrm>
            <a:off x="381000" y="1088058"/>
            <a:ext cx="2603185" cy="15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228" descr="angjs.png"/>
          <p:cNvPicPr preferRelativeResize="0"/>
          <p:nvPr/>
        </p:nvPicPr>
        <p:blipFill rotWithShape="1">
          <a:blip r:embed="rId4">
            <a:alphaModFix/>
          </a:blip>
          <a:srcRect l="-3720" r="3719"/>
          <a:stretch/>
        </p:blipFill>
        <p:spPr>
          <a:xfrm>
            <a:off x="3028340" y="3562350"/>
            <a:ext cx="3420474" cy="10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25" descr="jersey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537" y="514350"/>
            <a:ext cx="2451946" cy="15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6" descr="jdbc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4798" y="2163512"/>
            <a:ext cx="1528149" cy="209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32" descr="boot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2636367"/>
            <a:ext cx="1478575" cy="118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2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 dirty="0" smtClean="0">
                <a:solidFill>
                  <a:schemeClr val="dk1"/>
                </a:solidFill>
              </a:rPr>
              <a:t>Iswarya Sambamoorthi </a:t>
            </a:r>
            <a:endParaRPr lang="en" sz="3000" dirty="0">
              <a:solidFill>
                <a:schemeClr val="dk1"/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 dirty="0" smtClean="0">
                <a:solidFill>
                  <a:schemeClr val="dk1"/>
                </a:solidFill>
              </a:rPr>
              <a:t>Kamala Ramaswamy</a:t>
            </a:r>
            <a:endParaRPr lang="en" sz="3000" dirty="0">
              <a:solidFill>
                <a:schemeClr val="dk1"/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 dirty="0" smtClean="0">
                <a:solidFill>
                  <a:schemeClr val="dk1"/>
                </a:solidFill>
              </a:rPr>
              <a:t>Architha Babu</a:t>
            </a:r>
            <a:endParaRPr lang="en" sz="3000" dirty="0">
              <a:solidFill>
                <a:schemeClr val="dk1"/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 dirty="0" smtClean="0">
                <a:solidFill>
                  <a:schemeClr val="dk1"/>
                </a:solidFill>
              </a:rPr>
              <a:t>Aravinth Ganesh</a:t>
            </a:r>
            <a:endParaRPr lang="en" sz="3000" dirty="0">
              <a:solidFill>
                <a:schemeClr val="dk1"/>
              </a:solidFill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 dirty="0" smtClean="0">
                <a:solidFill>
                  <a:schemeClr val="dk1"/>
                </a:solidFill>
              </a:rPr>
              <a:t>Baveshya Pachaimuthu</a:t>
            </a:r>
          </a:p>
          <a:p>
            <a:pPr marL="457200" indent="-4191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" sz="3000" dirty="0">
                <a:solidFill>
                  <a:schemeClr val="dk1"/>
                </a:solidFill>
              </a:rPr>
              <a:t>Bagawathi Roshini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" sz="3000"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9" name="Shape 239" descr="pla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200" y="1665350"/>
            <a:ext cx="2201800" cy="1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Shape 24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45" name="Shape 24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Shape 24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5792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6644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7923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Shape 255"/>
          <p:cNvSpPr/>
          <p:nvPr/>
        </p:nvSpPr>
        <p:spPr>
          <a:xfrm>
            <a:off x="7014920" y="2133119"/>
            <a:ext cx="286499" cy="286499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4939533" y="2017045"/>
            <a:ext cx="3825542" cy="1573620"/>
            <a:chOff x="1000000" y="2393987"/>
            <a:chExt cx="4144234" cy="1704712"/>
          </a:xfrm>
        </p:grpSpPr>
        <p:sp>
          <p:nvSpPr>
            <p:cNvPr id="258" name="Shape 258"/>
            <p:cNvSpPr/>
            <p:nvPr/>
          </p:nvSpPr>
          <p:spPr>
            <a:xfrm>
              <a:off x="1000000" y="2440003"/>
              <a:ext cx="4144234" cy="1631268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259" name="Shape 25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3358650" y="2637812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909400" y="2993012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437450" y="2393987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67" name="Shape 267"/>
          <p:cNvSpPr/>
          <p:nvPr/>
        </p:nvSpPr>
        <p:spPr>
          <a:xfrm>
            <a:off x="6847150" y="1577744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68" name="Shape 268"/>
          <p:cNvGrpSpPr/>
          <p:nvPr/>
        </p:nvGrpSpPr>
        <p:grpSpPr>
          <a:xfrm>
            <a:off x="4939556" y="1778135"/>
            <a:ext cx="3836911" cy="1503799"/>
            <a:chOff x="1000025" y="2059300"/>
            <a:chExt cx="4156550" cy="1629075"/>
          </a:xfrm>
        </p:grpSpPr>
        <p:sp>
          <p:nvSpPr>
            <p:cNvPr id="269" name="Shape 269"/>
            <p:cNvSpPr/>
            <p:nvPr/>
          </p:nvSpPr>
          <p:spPr>
            <a:xfrm>
              <a:off x="1000025" y="2083951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270" name="Shape 27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6847150" y="1606394"/>
            <a:ext cx="1179600" cy="286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Methodologies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/>
              <a:t>Manual Testing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 smtClean="0"/>
              <a:t>Functional Testing </a:t>
            </a:r>
            <a:r>
              <a:rPr lang="en" sz="2400" dirty="0"/>
              <a:t>- Service </a:t>
            </a:r>
            <a:r>
              <a:rPr lang="en" sz="2400" dirty="0" smtClean="0"/>
              <a:t>implementation</a:t>
            </a:r>
            <a:r>
              <a:rPr lang="en" sz="2000" dirty="0" smtClean="0"/>
              <a:t>  </a:t>
            </a:r>
            <a:r>
              <a:rPr lang="en" sz="2000" dirty="0" smtClean="0"/>
              <a:t>Tool-&gt;SOAPUI - NGPRO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6" y="209550"/>
            <a:ext cx="8812834" cy="49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2533025" y="2152350"/>
            <a:ext cx="35397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93" name="Shape 9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600" dirty="0"/>
              <a:t>Record - Proofs and documents</a:t>
            </a:r>
          </a:p>
          <a:p>
            <a:pPr marL="457200" lvl="0" indent="-3302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600" dirty="0"/>
              <a:t>Metadata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600" dirty="0"/>
              <a:t>Authentication of customers</a:t>
            </a:r>
          </a:p>
          <a:p>
            <a:pPr marL="457200" lvl="0" indent="-3302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600" dirty="0"/>
              <a:t>Reduce risks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600" dirty="0"/>
              <a:t>Dedicated department to handle the storage and maintenance of the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91925" y="2308325"/>
            <a:ext cx="3217200" cy="607800"/>
          </a:xfrm>
          <a:prstGeom prst="rect">
            <a:avLst/>
          </a:prstGeom>
          <a:solidFill>
            <a:srgbClr val="EAD1DC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Records</a:t>
            </a:r>
          </a:p>
        </p:txBody>
      </p:sp>
      <p:pic>
        <p:nvPicPr>
          <p:cNvPr id="112" name="Shape 112" descr="aadh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0" y="649225"/>
            <a:ext cx="1814775" cy="11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pa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62" y="649225"/>
            <a:ext cx="2034200" cy="1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licens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982" y="649225"/>
            <a:ext cx="1947254" cy="1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election-voter-car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400" y="689337"/>
            <a:ext cx="19050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cheque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7958" y="3688850"/>
            <a:ext cx="3008290" cy="11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form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87" y="1905775"/>
            <a:ext cx="2105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kyc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450" y="3793242"/>
            <a:ext cx="2105024" cy="106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ration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7025" y="3591650"/>
            <a:ext cx="2168100" cy="1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passport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17525" y="1957175"/>
            <a:ext cx="1707600" cy="153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 descr="Background pointer shape in timeline graphic"/>
          <p:cNvSpPr/>
          <p:nvPr/>
        </p:nvSpPr>
        <p:spPr>
          <a:xfrm>
            <a:off x="812333" y="223465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928623" y="2336550"/>
            <a:ext cx="14556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Create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1463769" y="1610215"/>
            <a:ext cx="198899" cy="593656"/>
            <a:chOff x="777446" y="1610215"/>
            <a:chExt cx="198899" cy="593656"/>
          </a:xfrm>
        </p:grpSpPr>
        <p:cxnSp>
          <p:nvCxnSpPr>
            <p:cNvPr id="133" name="Shape 13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744850" y="673141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Inserting a new record for </a:t>
            </a:r>
            <a:r>
              <a:rPr lang="en" sz="1600" dirty="0" smtClean="0"/>
              <a:t>an existing customer</a:t>
            </a:r>
            <a:endParaRPr lang="en" sz="1600" dirty="0"/>
          </a:p>
        </p:txBody>
      </p:sp>
      <p:sp>
        <p:nvSpPr>
          <p:cNvPr id="136" name="Shape 136" descr="Background pointer shape in timeline graphic"/>
          <p:cNvSpPr/>
          <p:nvPr/>
        </p:nvSpPr>
        <p:spPr>
          <a:xfrm>
            <a:off x="2384228" y="22346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2831966" y="237220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Search 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3255007" y="2938957"/>
            <a:ext cx="198899" cy="593655"/>
            <a:chOff x="2223534" y="2938957"/>
            <a:chExt cx="198899" cy="593655"/>
          </a:xfrm>
        </p:grpSpPr>
        <p:cxnSp>
          <p:nvCxnSpPr>
            <p:cNvPr id="139" name="Shape 139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Shape 140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2233062" y="3737250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Search active and inactive records - with filters</a:t>
            </a:r>
          </a:p>
        </p:txBody>
      </p:sp>
      <p:sp>
        <p:nvSpPr>
          <p:cNvPr id="142" name="Shape 142" descr="Background pointer shape in timeline graphic"/>
          <p:cNvSpPr/>
          <p:nvPr/>
        </p:nvSpPr>
        <p:spPr>
          <a:xfrm>
            <a:off x="4143448" y="22346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4435317" y="233655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Update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4872119" y="1640990"/>
            <a:ext cx="198899" cy="593656"/>
            <a:chOff x="3918083" y="1610215"/>
            <a:chExt cx="198899" cy="593656"/>
          </a:xfrm>
        </p:grpSpPr>
        <p:cxnSp>
          <p:nvCxnSpPr>
            <p:cNvPr id="145" name="Shape 14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3739219" y="571241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Option to edit the record source and metadata</a:t>
            </a:r>
          </a:p>
        </p:txBody>
      </p:sp>
      <p:sp>
        <p:nvSpPr>
          <p:cNvPr id="148" name="Shape 148" descr="Background pointer shape in timeline graphic"/>
          <p:cNvSpPr/>
          <p:nvPr/>
        </p:nvSpPr>
        <p:spPr>
          <a:xfrm>
            <a:off x="5910718" y="2234650"/>
            <a:ext cx="2051099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372799" y="237220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Delete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6931094" y="2938957"/>
            <a:ext cx="198899" cy="593655"/>
            <a:chOff x="5958946" y="2938957"/>
            <a:chExt cx="198899" cy="593655"/>
          </a:xfrm>
        </p:grpSpPr>
        <p:cxnSp>
          <p:nvCxnSpPr>
            <p:cNvPr id="151" name="Shape 151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Shape 152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6372802" y="3757725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Mark a customer  record inactive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Followed Agile Principles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Three sprints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Daily scrum </a:t>
            </a:r>
            <a:r>
              <a:rPr lang="en" sz="2400" dirty="0" smtClean="0"/>
              <a:t>meetings,Sprint  </a:t>
            </a:r>
            <a:r>
              <a:rPr lang="en" sz="2400" dirty="0"/>
              <a:t>Retrospective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65" name="Shape 165" descr="agi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674750"/>
            <a:ext cx="4045199" cy="37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Goals</a:t>
            </a:r>
          </a:p>
        </p:txBody>
      </p:sp>
      <p:sp>
        <p:nvSpPr>
          <p:cNvPr id="171" name="Shape 171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1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418075" y="2424525"/>
            <a:ext cx="2471700" cy="176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 b="1" dirty="0"/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SRS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TRS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Design document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2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3336150" y="2513025"/>
            <a:ext cx="2471700" cy="18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Database creation and updation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REST API Services for all functions</a:t>
            </a:r>
          </a:p>
          <a:p>
            <a:pPr marL="457200" lvl="0" indent="-33020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User Interface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sz="1600" dirty="0"/>
          </a:p>
        </p:txBody>
      </p:sp>
      <p:sp>
        <p:nvSpPr>
          <p:cNvPr id="177" name="Shape 177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3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6360600" y="2877975"/>
            <a:ext cx="2471700" cy="113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Integration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  <a:buFont typeface="Arial" pitchFamily="34" charset="0"/>
              <a:buChar char="•"/>
            </a:pPr>
            <a:r>
              <a:rPr lang="en" sz="1600" b="1" dirty="0"/>
              <a:t>Testing</a:t>
            </a:r>
          </a:p>
          <a:p>
            <a:pPr marL="285750" lvl="0" indent="-285750" rtl="0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157</Words>
  <Application>Microsoft Office PowerPoint</Application>
  <PresentationFormat>On-screen Show (16:9)</PresentationFormat>
  <Paragraphs>63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Roboto</vt:lpstr>
      <vt:lpstr>geometric</vt:lpstr>
      <vt:lpstr>RECORD MANAGEMENT</vt:lpstr>
      <vt:lpstr>TEAM </vt:lpstr>
      <vt:lpstr>Introduction</vt:lpstr>
      <vt:lpstr>Types of Records</vt:lpstr>
      <vt:lpstr>Functionalities</vt:lpstr>
      <vt:lpstr>PowerPoint Presentation</vt:lpstr>
      <vt:lpstr>Methodology</vt:lpstr>
      <vt:lpstr>PowerPoint Presentation</vt:lpstr>
      <vt:lpstr>Sprint Goals</vt:lpstr>
      <vt:lpstr>Architecture</vt:lpstr>
      <vt:lpstr>PowerPoint Presentation</vt:lpstr>
      <vt:lpstr>PowerPoint Presentation</vt:lpstr>
      <vt:lpstr>PowerPoint Presentation</vt:lpstr>
      <vt:lpstr>PowerPoint Presentation</vt:lpstr>
      <vt:lpstr>Module Dependencies</vt:lpstr>
      <vt:lpstr> Tools </vt:lpstr>
      <vt:lpstr>PowerPoint Presentation</vt:lpstr>
      <vt:lpstr> Softwares and Technologies</vt:lpstr>
      <vt:lpstr>PowerPoint Presentation</vt:lpstr>
      <vt:lpstr>DEMO</vt:lpstr>
      <vt:lpstr>Testing </vt:lpstr>
      <vt:lpstr>Testing Methodologies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MANAGEMENT</dc:title>
  <cp:lastModifiedBy>admin</cp:lastModifiedBy>
  <cp:revision>9</cp:revision>
  <dcterms:modified xsi:type="dcterms:W3CDTF">2016-09-21T07:44:22Z</dcterms:modified>
</cp:coreProperties>
</file>