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4" r:id="rId6"/>
    <p:sldId id="259" r:id="rId7"/>
    <p:sldId id="263" r:id="rId8"/>
    <p:sldId id="260" r:id="rId9"/>
    <p:sldId id="261" r:id="rId10"/>
    <p:sldId id="262" r:id="rId11"/>
    <p:sldId id="266" r:id="rId12"/>
    <p:sldId id="267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4660"/>
  </p:normalViewPr>
  <p:slideViewPr>
    <p:cSldViewPr>
      <p:cViewPr>
        <p:scale>
          <a:sx n="100" d="100"/>
          <a:sy n="100" d="100"/>
        </p:scale>
        <p:origin x="-222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A0FAD03-7683-40A3-BBA4-E167402E470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633A00-A581-4CD5-9E5C-26BCFA5D16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AD03-7683-40A3-BBA4-E167402E470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3A00-A581-4CD5-9E5C-26BCFA5D16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AD03-7683-40A3-BBA4-E167402E470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3A00-A581-4CD5-9E5C-26BCFA5D16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AD03-7683-40A3-BBA4-E167402E470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3A00-A581-4CD5-9E5C-26BCFA5D16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AD03-7683-40A3-BBA4-E167402E470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3A00-A581-4CD5-9E5C-26BCFA5D16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AD03-7683-40A3-BBA4-E167402E470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3A00-A581-4CD5-9E5C-26BCFA5D16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A0FAD03-7683-40A3-BBA4-E167402E470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633A00-A581-4CD5-9E5C-26BCFA5D162A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A0FAD03-7683-40A3-BBA4-E167402E470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633A00-A581-4CD5-9E5C-26BCFA5D16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AD03-7683-40A3-BBA4-E167402E470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3A00-A581-4CD5-9E5C-26BCFA5D16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AD03-7683-40A3-BBA4-E167402E470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3A00-A581-4CD5-9E5C-26BCFA5D16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AD03-7683-40A3-BBA4-E167402E470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3A00-A581-4CD5-9E5C-26BCFA5D16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A0FAD03-7683-40A3-BBA4-E167402E470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633A00-A581-4CD5-9E5C-26BCFA5D16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BANK STRUCTURE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343400"/>
            <a:ext cx="4953000" cy="22098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Prepared By </a:t>
            </a:r>
          </a:p>
          <a:p>
            <a:pPr algn="r"/>
            <a:r>
              <a:rPr lang="en-US" sz="1800" dirty="0" err="1" smtClean="0"/>
              <a:t>Aayushya</a:t>
            </a:r>
            <a:r>
              <a:rPr lang="en-US" sz="1800" dirty="0" smtClean="0"/>
              <a:t> </a:t>
            </a:r>
            <a:r>
              <a:rPr lang="en-US" sz="1800" dirty="0" err="1" smtClean="0"/>
              <a:t>Aggarwal</a:t>
            </a:r>
            <a:endParaRPr lang="en-US" sz="1800" dirty="0" smtClean="0"/>
          </a:p>
          <a:p>
            <a:pPr algn="r"/>
            <a:r>
              <a:rPr lang="en-US" sz="1800" dirty="0" err="1" smtClean="0"/>
              <a:t>Divya</a:t>
            </a:r>
            <a:r>
              <a:rPr lang="en-US" sz="1800" dirty="0" smtClean="0"/>
              <a:t> </a:t>
            </a:r>
            <a:r>
              <a:rPr lang="en-US" sz="1800" dirty="0" err="1" smtClean="0"/>
              <a:t>Kansal</a:t>
            </a:r>
            <a:endParaRPr lang="en-US" sz="1800" dirty="0" smtClean="0"/>
          </a:p>
          <a:p>
            <a:pPr algn="r"/>
            <a:r>
              <a:rPr lang="en-US" sz="1800" dirty="0" smtClean="0"/>
              <a:t>Karan </a:t>
            </a:r>
            <a:r>
              <a:rPr lang="en-US" sz="1800" dirty="0" err="1" smtClean="0"/>
              <a:t>Khanna</a:t>
            </a:r>
            <a:endParaRPr lang="en-US" sz="1800" dirty="0" smtClean="0"/>
          </a:p>
          <a:p>
            <a:pPr algn="r"/>
            <a:r>
              <a:rPr lang="en-US" sz="1800" dirty="0" err="1" smtClean="0"/>
              <a:t>Mukul</a:t>
            </a:r>
            <a:r>
              <a:rPr lang="en-US" sz="1800" dirty="0" smtClean="0"/>
              <a:t> </a:t>
            </a:r>
            <a:r>
              <a:rPr lang="en-US" sz="1800" dirty="0" err="1" smtClean="0"/>
              <a:t>Nagpaul</a:t>
            </a:r>
            <a:endParaRPr lang="en-US" sz="1800" dirty="0" smtClean="0"/>
          </a:p>
          <a:p>
            <a:pPr algn="r"/>
            <a:r>
              <a:rPr lang="en-US" sz="1800" dirty="0" err="1" smtClean="0"/>
              <a:t>Rishabh</a:t>
            </a:r>
            <a:r>
              <a:rPr lang="en-US" sz="1800" dirty="0" smtClean="0"/>
              <a:t> </a:t>
            </a:r>
            <a:r>
              <a:rPr lang="en-US" sz="1800" dirty="0" err="1" smtClean="0"/>
              <a:t>Bajpai</a:t>
            </a:r>
            <a:endParaRPr lang="en-US" sz="1800" dirty="0" smtClean="0"/>
          </a:p>
          <a:p>
            <a:pPr algn="r"/>
            <a:r>
              <a:rPr lang="en-US" sz="1800" dirty="0" err="1" smtClean="0"/>
              <a:t>Swapnil</a:t>
            </a:r>
            <a:r>
              <a:rPr lang="en-US" sz="1800" dirty="0" smtClean="0"/>
              <a:t> </a:t>
            </a:r>
            <a:r>
              <a:rPr lang="en-US" sz="1800" dirty="0" err="1" smtClean="0"/>
              <a:t>Aggarwal</a:t>
            </a:r>
            <a:endParaRPr lang="en-US" sz="1800" dirty="0" smtClean="0"/>
          </a:p>
        </p:txBody>
      </p:sp>
      <p:pic>
        <p:nvPicPr>
          <p:cNvPr id="4" name="Picture 2" descr="C:\Users\admin\Desktop\ABC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825999"/>
            <a:ext cx="3034145" cy="92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81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4114800" cy="838200"/>
          </a:xfrm>
        </p:spPr>
        <p:txBody>
          <a:bodyPr/>
          <a:lstStyle/>
          <a:p>
            <a:r>
              <a:rPr lang="en-US" dirty="0" smtClean="0"/>
              <a:t>Employee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3962400" cy="3352800"/>
          </a:xfrm>
        </p:spPr>
        <p:txBody>
          <a:bodyPr/>
          <a:lstStyle/>
          <a:p>
            <a:r>
              <a:rPr lang="en-US" sz="2400" dirty="0"/>
              <a:t>Input: </a:t>
            </a:r>
            <a:r>
              <a:rPr lang="en-US" sz="2400" dirty="0" smtClean="0"/>
              <a:t>Employee ID</a:t>
            </a:r>
            <a:endParaRPr lang="en-US" sz="2400" dirty="0"/>
          </a:p>
          <a:p>
            <a:r>
              <a:rPr lang="en-US" sz="2400" dirty="0"/>
              <a:t>Output: JSON </a:t>
            </a:r>
            <a:r>
              <a:rPr lang="en-US" sz="2400" dirty="0" smtClean="0"/>
              <a:t>Object- Employee Details:</a:t>
            </a:r>
          </a:p>
          <a:p>
            <a:pPr lvl="1"/>
            <a:r>
              <a:rPr lang="en-US" sz="2000" dirty="0" smtClean="0"/>
              <a:t>Area ID and </a:t>
            </a:r>
            <a:r>
              <a:rPr lang="en-US" sz="2000" dirty="0"/>
              <a:t>Area </a:t>
            </a:r>
            <a:r>
              <a:rPr lang="en-US" sz="2000" dirty="0" smtClean="0"/>
              <a:t>Name (HO or Zone ID)</a:t>
            </a:r>
          </a:p>
          <a:p>
            <a:pPr lvl="1"/>
            <a:r>
              <a:rPr lang="en-US" sz="2000" dirty="0" smtClean="0"/>
              <a:t>Branch ID and Branch Name (CPC, Branch 1 and Branch 2)</a:t>
            </a:r>
          </a:p>
          <a:p>
            <a:pPr lvl="1"/>
            <a:r>
              <a:rPr lang="en-US" sz="2000" dirty="0" smtClean="0"/>
              <a:t>Desk ID and Desk Name</a:t>
            </a:r>
          </a:p>
        </p:txBody>
      </p:sp>
      <p:pic>
        <p:nvPicPr>
          <p:cNvPr id="5123" name="Picture 3" descr="C:\Users\admin\Desktop\This_folder\BankStructure_FlowChart_EmpDetai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964" y="1729509"/>
            <a:ext cx="334283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min\Desktop\ABC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749799"/>
            <a:ext cx="3034145" cy="92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9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1027" name="Picture 3" descr="C:\Users\admin\Desktop\This_folder\testing modu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81200"/>
            <a:ext cx="4419600" cy="42026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\Desktop\This_folder\testing service righ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215" y="1981200"/>
            <a:ext cx="4409196" cy="4191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dmin\Desktop\ABC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825999"/>
            <a:ext cx="3034145" cy="92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37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LEARNING AND CHALLENGES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92" y="2249488"/>
            <a:ext cx="6378416" cy="4324350"/>
          </a:xfrm>
        </p:spPr>
      </p:pic>
    </p:spTree>
    <p:extLst>
      <p:ext uri="{BB962C8B-B14F-4D97-AF65-F5344CB8AC3E}">
        <p14:creationId xmlns:p14="http://schemas.microsoft.com/office/powerpoint/2010/main" val="113369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295400"/>
            <a:ext cx="32004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THANK YOU!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38400"/>
            <a:ext cx="56388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2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BANK STRUCTURE</a:t>
            </a:r>
          </a:p>
          <a:p>
            <a:pPr lvl="1"/>
            <a:r>
              <a:rPr lang="en-US" dirty="0" smtClean="0"/>
              <a:t>Head Office</a:t>
            </a:r>
          </a:p>
          <a:p>
            <a:pPr lvl="1"/>
            <a:r>
              <a:rPr lang="en-US" dirty="0" smtClean="0"/>
              <a:t>Zones</a:t>
            </a:r>
          </a:p>
          <a:p>
            <a:pPr lvl="2"/>
            <a:r>
              <a:rPr lang="en-US" dirty="0" smtClean="0"/>
              <a:t>Zone 1</a:t>
            </a:r>
          </a:p>
          <a:p>
            <a:pPr lvl="2"/>
            <a:r>
              <a:rPr lang="en-US" dirty="0" smtClean="0"/>
              <a:t>Zone 2</a:t>
            </a:r>
          </a:p>
          <a:p>
            <a:pPr lvl="1"/>
            <a:r>
              <a:rPr lang="en-US" dirty="0" smtClean="0"/>
              <a:t>Branches</a:t>
            </a:r>
          </a:p>
          <a:p>
            <a:pPr lvl="2"/>
            <a:r>
              <a:rPr lang="en-US" dirty="0" smtClean="0"/>
              <a:t>Branch 1</a:t>
            </a:r>
          </a:p>
          <a:p>
            <a:pPr lvl="2"/>
            <a:r>
              <a:rPr lang="en-US" dirty="0" smtClean="0"/>
              <a:t>Branch 2</a:t>
            </a:r>
          </a:p>
          <a:p>
            <a:pPr lvl="2"/>
            <a:r>
              <a:rPr lang="en-US" dirty="0" smtClean="0"/>
              <a:t>Central Processing Center</a:t>
            </a:r>
          </a:p>
        </p:txBody>
      </p:sp>
      <p:pic>
        <p:nvPicPr>
          <p:cNvPr id="7" name="Picture 2" descr="C:\Users\admin\Desktop\ABC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825999"/>
            <a:ext cx="3034145" cy="92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58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This_folder\Heirarch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86" y="2286000"/>
            <a:ext cx="8843114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dirty="0" smtClean="0"/>
              <a:t>HEIRARCHY</a:t>
            </a:r>
            <a:endParaRPr lang="en-US" dirty="0"/>
          </a:p>
        </p:txBody>
      </p:sp>
      <p:pic>
        <p:nvPicPr>
          <p:cNvPr id="8" name="Picture 2" descr="C:\Users\admin\Desktop\ABC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825999"/>
            <a:ext cx="3034145" cy="92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99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92" y="2249488"/>
            <a:ext cx="3867781" cy="4456112"/>
          </a:xfrm>
        </p:spPr>
      </p:pic>
      <p:pic>
        <p:nvPicPr>
          <p:cNvPr id="5" name="Picture 2" descr="C:\Users\admin\Desktop\ABC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825999"/>
            <a:ext cx="3034145" cy="92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66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4146001" cy="1066800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8" name="Picture 2" descr="C:\Users\admin\Desktop\ABC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825999"/>
            <a:ext cx="3034145" cy="92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admin\Desktop\This_folder\BANK STRUCTU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07840"/>
            <a:ext cx="8839200" cy="349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16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743200"/>
            <a:ext cx="8229600" cy="1560576"/>
          </a:xfrm>
        </p:spPr>
        <p:txBody>
          <a:bodyPr/>
          <a:lstStyle/>
          <a:p>
            <a:r>
              <a:rPr lang="en-US" dirty="0" smtClean="0"/>
              <a:t>Get </a:t>
            </a:r>
            <a:r>
              <a:rPr lang="en-US" b="1" dirty="0" smtClean="0"/>
              <a:t>Module Permissions</a:t>
            </a:r>
          </a:p>
          <a:p>
            <a:r>
              <a:rPr lang="en-US" dirty="0" smtClean="0"/>
              <a:t>Get </a:t>
            </a:r>
            <a:r>
              <a:rPr lang="en-US" b="1" dirty="0" smtClean="0"/>
              <a:t>Service Rights Permission</a:t>
            </a:r>
          </a:p>
          <a:p>
            <a:r>
              <a:rPr lang="en-US" dirty="0" smtClean="0"/>
              <a:t>Get </a:t>
            </a:r>
            <a:r>
              <a:rPr lang="en-US" b="1" dirty="0" smtClean="0"/>
              <a:t>Employee Details</a:t>
            </a:r>
            <a:endParaRPr lang="en-US" b="1" dirty="0"/>
          </a:p>
        </p:txBody>
      </p:sp>
      <p:pic>
        <p:nvPicPr>
          <p:cNvPr id="2050" name="Picture 2" descr="C:\Users\admin\Desktop\This_folder\Piss of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419600"/>
            <a:ext cx="2765308" cy="168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min\Desktop\ABC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825999"/>
            <a:ext cx="3034145" cy="92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1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240024"/>
            <a:ext cx="4724400" cy="2322576"/>
          </a:xfrm>
        </p:spPr>
        <p:txBody>
          <a:bodyPr/>
          <a:lstStyle/>
          <a:p>
            <a:r>
              <a:rPr lang="en-US" dirty="0" smtClean="0"/>
              <a:t>RESTful API Architecture</a:t>
            </a:r>
          </a:p>
          <a:p>
            <a:pPr lvl="1"/>
            <a:r>
              <a:rPr lang="en-US" b="1" dirty="0" smtClean="0"/>
              <a:t>Bean classes</a:t>
            </a:r>
          </a:p>
          <a:p>
            <a:pPr lvl="1"/>
            <a:r>
              <a:rPr lang="en-US" b="1" dirty="0" smtClean="0"/>
              <a:t>Data Access Layer (Data Access Object)</a:t>
            </a:r>
          </a:p>
          <a:p>
            <a:pPr lvl="1"/>
            <a:r>
              <a:rPr lang="en-US" b="1" dirty="0" smtClean="0"/>
              <a:t>Service classes</a:t>
            </a:r>
            <a:endParaRPr lang="en-US" b="1" dirty="0"/>
          </a:p>
        </p:txBody>
      </p:sp>
      <p:pic>
        <p:nvPicPr>
          <p:cNvPr id="7170" name="Picture 2" descr="C:\Users\admin\Desktop\This_folder\Stru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90503"/>
            <a:ext cx="2514600" cy="453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dmin\Desktop\ABC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825999"/>
            <a:ext cx="3034145" cy="92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4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43000"/>
            <a:ext cx="8229600" cy="1066800"/>
          </a:xfrm>
        </p:spPr>
        <p:txBody>
          <a:bodyPr/>
          <a:lstStyle/>
          <a:p>
            <a:r>
              <a:rPr lang="en-US" dirty="0" smtClean="0"/>
              <a:t>Module Permissions</a:t>
            </a:r>
            <a:endParaRPr lang="en-US" dirty="0"/>
          </a:p>
        </p:txBody>
      </p:sp>
      <p:pic>
        <p:nvPicPr>
          <p:cNvPr id="3074" name="Picture 2" descr="C:\Users\admin\Desktop\This_folder\BankStructure_FlowChart_Mod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0"/>
            <a:ext cx="2743200" cy="438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2514600"/>
            <a:ext cx="4800600" cy="3733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Input: Employee ID (Provided by Login Authentication (LA) Team)</a:t>
            </a:r>
          </a:p>
          <a:p>
            <a:r>
              <a:rPr lang="en-US" sz="2400" dirty="0" smtClean="0"/>
              <a:t>Output: JSON Object</a:t>
            </a:r>
          </a:p>
          <a:p>
            <a:pPr lvl="1"/>
            <a:r>
              <a:rPr lang="en-US" sz="2400" dirty="0" smtClean="0"/>
              <a:t>Desk ID (1-14)</a:t>
            </a:r>
          </a:p>
          <a:p>
            <a:pPr lvl="1"/>
            <a:r>
              <a:rPr lang="en-US" sz="2400" dirty="0" smtClean="0"/>
              <a:t>Module Alias (e.g. CM, RD, etc.)</a:t>
            </a:r>
          </a:p>
          <a:p>
            <a:pPr lvl="1"/>
            <a:r>
              <a:rPr lang="en-US" sz="2400" dirty="0" smtClean="0"/>
              <a:t>Value (0 or 1).</a:t>
            </a:r>
            <a:endParaRPr lang="en-US" sz="2400" dirty="0"/>
          </a:p>
        </p:txBody>
      </p:sp>
      <p:pic>
        <p:nvPicPr>
          <p:cNvPr id="7" name="Picture 2" descr="C:\Users\admin\Desktop\ABC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825999"/>
            <a:ext cx="3034145" cy="92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1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71600"/>
            <a:ext cx="54864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 Rights </a:t>
            </a:r>
            <a:r>
              <a:rPr lang="en-US" dirty="0" smtClean="0"/>
              <a:t>Permission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971800"/>
            <a:ext cx="4953000" cy="2779776"/>
          </a:xfrm>
        </p:spPr>
        <p:txBody>
          <a:bodyPr/>
          <a:lstStyle/>
          <a:p>
            <a:r>
              <a:rPr lang="en-US" sz="2400" dirty="0"/>
              <a:t>Input: </a:t>
            </a:r>
            <a:r>
              <a:rPr lang="en-US" sz="2400" dirty="0" smtClean="0"/>
              <a:t>Desk ID and Module Alias</a:t>
            </a:r>
            <a:endParaRPr lang="en-US" sz="2400" dirty="0"/>
          </a:p>
          <a:p>
            <a:r>
              <a:rPr lang="en-US" sz="2400" dirty="0"/>
              <a:t>Output: JSON Object</a:t>
            </a:r>
          </a:p>
          <a:p>
            <a:pPr lvl="1"/>
            <a:r>
              <a:rPr lang="en-US" sz="2400" dirty="0" smtClean="0"/>
              <a:t>GET, PUT, POST, DELETE permission values  (0 or  1)</a:t>
            </a:r>
            <a:endParaRPr lang="en-US" sz="2400" dirty="0"/>
          </a:p>
          <a:p>
            <a:pPr lvl="1"/>
            <a:r>
              <a:rPr lang="en-US" sz="2400" dirty="0"/>
              <a:t>GET, PUT, POST, </a:t>
            </a:r>
            <a:r>
              <a:rPr lang="en-US" sz="2400" dirty="0" smtClean="0"/>
              <a:t>DELETE parameter values (strings).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098" name="Picture 2" descr="C:\Users\admin\Desktop\This_folder\BankStructure_FlowChart_De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735456"/>
            <a:ext cx="2667000" cy="489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dmin\Desktop\ABC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55" y="685800"/>
            <a:ext cx="3034145" cy="92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32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342</TotalTime>
  <Words>197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BANK STRUCTURE </vt:lpstr>
      <vt:lpstr>INTRODUCTION</vt:lpstr>
      <vt:lpstr>HEIRARCHY</vt:lpstr>
      <vt:lpstr>ER DIAGRAM</vt:lpstr>
      <vt:lpstr>WORKFLOW</vt:lpstr>
      <vt:lpstr>FUNCTIONALITY</vt:lpstr>
      <vt:lpstr>IMPLEMENTATION</vt:lpstr>
      <vt:lpstr>Module Permissions</vt:lpstr>
      <vt:lpstr>Service Rights Permission</vt:lpstr>
      <vt:lpstr>Employee Details</vt:lpstr>
      <vt:lpstr>TESTING</vt:lpstr>
      <vt:lpstr>LEARNING AND CHALLENGES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STRUCTURE</dc:title>
  <dc:creator>admin</dc:creator>
  <cp:lastModifiedBy>admin</cp:lastModifiedBy>
  <cp:revision>21</cp:revision>
  <dcterms:created xsi:type="dcterms:W3CDTF">2016-09-20T07:56:11Z</dcterms:created>
  <dcterms:modified xsi:type="dcterms:W3CDTF">2016-09-21T04:28:16Z</dcterms:modified>
</cp:coreProperties>
</file>