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6363"/>
    <a:srgbClr val="01BCFF"/>
    <a:srgbClr val="15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86ED8-B163-26E4-9641-C554F4F6D7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0AE38-F4FF-A6DB-90A4-6038CC87F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AFAF-10C6-C21E-C868-60C1BF36F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ED4DF-C2B9-ECD6-A778-4839779E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2E6CF-1342-AD00-3458-B1D63FE4C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65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38B6E-6D7B-D577-AB8B-737496367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B9985B-7748-A415-2CEC-BE46C6E83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488E0-020C-942C-508A-38972CB2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0686-CA8D-AAEB-2151-8364937D6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AD9A-5C09-10B4-19F1-30DB364DB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0548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CCCF38-EBAF-5413-83EF-CA1691C4E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04ADB-524C-2322-0B96-0F5B25FFC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77068-E482-AE2C-9AF8-A34B4530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FD2C4-A2FA-803B-E932-AFA925F00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F186-62BB-F5BD-4338-5C1CB0FD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57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7436-870C-3ABB-0F57-6B592AE0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C45D1-1FCC-6393-5B46-8AC8D2F0E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9A8EC-C9B3-7492-631C-DE9B7311D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BE3C1-FC93-696B-D666-797ABBC8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0CABF-0CDB-A6D0-3372-5B525CF98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49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8086-586F-47AE-202F-498C6F99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F0431-C635-7025-9BB6-86E2C42F2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49F70-688B-141A-0F5C-DEBFA807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3B3B3-2E5F-90F4-6828-28333D5D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B037-149F-9181-1036-BE80C662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846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4AF9F-7AE5-5999-1FBC-C40E50A46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A09A9-FA64-3AD5-D220-89C7F86C0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A286EE-B5CD-F971-D568-C5CA8208F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8E49-29E8-10E3-3311-F8230127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91C47-02B0-30B3-FE4D-D82EBC5E2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AFECB-882D-C610-33EC-BD8CDA12B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54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CFF2B-8AC4-0E86-5F47-D101A6782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1C036-EE7A-8784-BDB7-81873158D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5A437-6DEA-A1C4-701E-0DA67D6A0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FDCA4-FCC3-D570-2371-14EAECCB6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DE6E1-31CC-6637-239E-A54595AA8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C1688-CF97-1587-13DE-57CD7422C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80974-0790-CBF3-707A-B4E0CC04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51D471-E788-75C1-28B7-4EF9951D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786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A86D-C9D2-6E7C-122D-371D0310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B18F3-B634-1DE2-F250-DD64DDF4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FB91D-7AC8-078C-498F-E1250A4E5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3AD090-75C7-4FD0-7B0B-C1A46F205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14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FE1DC-70BA-251B-0424-1A388CCC4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CB2D50-8473-2A68-29FB-C4C0C75B8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1D7D6-FAC4-B4A3-0AC2-6099229F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9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BA5A-3DA0-EC22-86D8-626D94CD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9B1FB-0B28-01B6-C5D4-E59A6437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8DD56-9235-DEBE-76BD-53020A8902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59B3B4-88B6-77DD-DA6B-3E2E0119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642D0-8061-6C72-1D33-D9C2C2A16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3FFB5-A69F-E714-03A9-FA7BF6E8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3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AD7F-C043-7709-EF93-AC2DA5C98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3FDF12-6285-AE39-CA4C-D71F7DD15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8EA7B-30EB-5EA8-6FC8-B5A662318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24FAD-1A18-28C9-F0C4-E669E4A2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51813-7BB9-F71E-305F-8A8565268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8C3126-1978-D34B-9E84-FE24D267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801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4D0A1C-A2AD-26E1-9E93-540C549B9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BC499-45AC-E353-09DA-086265C3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38868-06B6-B5FF-F644-B1B30761B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AF531-C4A0-46BD-A474-F3425682997A}" type="datetimeFigureOut">
              <a:rPr lang="en-IN" smtClean="0"/>
              <a:t>11-02-2024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231AF7-13F6-40DA-E197-0AB4EB77F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2646C-AE8F-8179-3BC0-9D55880AA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04A36A-D6AF-4B04-A78D-7E6F4F75EE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433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svg"/><Relationship Id="rId50" Type="http://schemas.openxmlformats.org/officeDocument/2006/relationships/image" Target="../media/image49.png"/><Relationship Id="rId55" Type="http://schemas.openxmlformats.org/officeDocument/2006/relationships/image" Target="../media/image54.svg"/><Relationship Id="rId63" Type="http://schemas.openxmlformats.org/officeDocument/2006/relationships/image" Target="../media/image6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3" Type="http://schemas.openxmlformats.org/officeDocument/2006/relationships/image" Target="../media/image52.svg"/><Relationship Id="rId58" Type="http://schemas.openxmlformats.org/officeDocument/2006/relationships/image" Target="../media/image57.png"/><Relationship Id="rId5" Type="http://schemas.openxmlformats.org/officeDocument/2006/relationships/image" Target="../media/image4.svg"/><Relationship Id="rId61" Type="http://schemas.openxmlformats.org/officeDocument/2006/relationships/image" Target="../media/image60.svg"/><Relationship Id="rId19" Type="http://schemas.openxmlformats.org/officeDocument/2006/relationships/image" Target="../media/image1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48" Type="http://schemas.openxmlformats.org/officeDocument/2006/relationships/image" Target="../media/image47.png"/><Relationship Id="rId56" Type="http://schemas.openxmlformats.org/officeDocument/2006/relationships/image" Target="../media/image55.png"/><Relationship Id="rId8" Type="http://schemas.openxmlformats.org/officeDocument/2006/relationships/image" Target="../media/image7.png"/><Relationship Id="rId51" Type="http://schemas.openxmlformats.org/officeDocument/2006/relationships/image" Target="../media/image50.sv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59" Type="http://schemas.openxmlformats.org/officeDocument/2006/relationships/image" Target="../media/image58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Relationship Id="rId54" Type="http://schemas.openxmlformats.org/officeDocument/2006/relationships/image" Target="../media/image53.png"/><Relationship Id="rId6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svg"/><Relationship Id="rId57" Type="http://schemas.openxmlformats.org/officeDocument/2006/relationships/image" Target="../media/image56.svg"/><Relationship Id="rId10" Type="http://schemas.openxmlformats.org/officeDocument/2006/relationships/image" Target="../media/image9.pn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60" Type="http://schemas.openxmlformats.org/officeDocument/2006/relationships/image" Target="../media/image5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C86F1A9-4F65-0293-7359-B3F1E8A5B5D4}"/>
              </a:ext>
            </a:extLst>
          </p:cNvPr>
          <p:cNvGrpSpPr/>
          <p:nvPr/>
        </p:nvGrpSpPr>
        <p:grpSpPr>
          <a:xfrm>
            <a:off x="-102206" y="48600"/>
            <a:ext cx="11965104" cy="6627213"/>
            <a:chOff x="-102206" y="48600"/>
            <a:chExt cx="11965104" cy="6627213"/>
          </a:xfrm>
        </p:grpSpPr>
        <p:pic>
          <p:nvPicPr>
            <p:cNvPr id="21" name="Graphic 20" descr="Call center with solid fill">
              <a:extLst>
                <a:ext uri="{FF2B5EF4-FFF2-40B4-BE49-F238E27FC236}">
                  <a16:creationId xmlns:a16="http://schemas.microsoft.com/office/drawing/2014/main" id="{C5040591-D0D6-30BE-AF02-0D1BC64381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073090" y="3310670"/>
              <a:ext cx="457200" cy="457200"/>
            </a:xfrm>
            <a:prstGeom prst="rect">
              <a:avLst/>
            </a:prstGeom>
          </p:spPr>
        </p:pic>
        <p:pic>
          <p:nvPicPr>
            <p:cNvPr id="23" name="Graphic 22" descr="Camera with solid fill">
              <a:extLst>
                <a:ext uri="{FF2B5EF4-FFF2-40B4-BE49-F238E27FC236}">
                  <a16:creationId xmlns:a16="http://schemas.microsoft.com/office/drawing/2014/main" id="{ADC4B4FA-99CF-76B3-34EC-6BAB62FD3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173679" y="1247013"/>
              <a:ext cx="457200" cy="457200"/>
            </a:xfrm>
            <a:prstGeom prst="rect">
              <a:avLst/>
            </a:prstGeom>
          </p:spPr>
        </p:pic>
        <p:pic>
          <p:nvPicPr>
            <p:cNvPr id="25" name="Graphic 24" descr="Checklist with solid fill">
              <a:extLst>
                <a:ext uri="{FF2B5EF4-FFF2-40B4-BE49-F238E27FC236}">
                  <a16:creationId xmlns:a16="http://schemas.microsoft.com/office/drawing/2014/main" id="{5A63BF75-765F-D564-FDBF-BEE15E3CADB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97325" y="2161413"/>
              <a:ext cx="457200" cy="457200"/>
            </a:xfrm>
            <a:prstGeom prst="rect">
              <a:avLst/>
            </a:prstGeom>
          </p:spPr>
        </p:pic>
        <p:pic>
          <p:nvPicPr>
            <p:cNvPr id="27" name="Graphic 26" descr="Cheers with solid fill">
              <a:extLst>
                <a:ext uri="{FF2B5EF4-FFF2-40B4-BE49-F238E27FC236}">
                  <a16:creationId xmlns:a16="http://schemas.microsoft.com/office/drawing/2014/main" id="{55E6C56D-200E-C51A-B29C-4B31A7CE6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870597" y="3200400"/>
              <a:ext cx="457200" cy="457200"/>
            </a:xfrm>
            <a:prstGeom prst="rect">
              <a:avLst/>
            </a:prstGeom>
          </p:spPr>
        </p:pic>
        <p:pic>
          <p:nvPicPr>
            <p:cNvPr id="29" name="Graphic 28" descr="Cloud with solid fill">
              <a:extLst>
                <a:ext uri="{FF2B5EF4-FFF2-40B4-BE49-F238E27FC236}">
                  <a16:creationId xmlns:a16="http://schemas.microsoft.com/office/drawing/2014/main" id="{861B8D59-EA77-4451-2CA4-1D929FDC5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285658" y="6004717"/>
              <a:ext cx="457200" cy="457200"/>
            </a:xfrm>
            <a:prstGeom prst="rect">
              <a:avLst/>
            </a:prstGeom>
          </p:spPr>
        </p:pic>
        <p:pic>
          <p:nvPicPr>
            <p:cNvPr id="31" name="Graphic 30" descr="Cloud Computing with solid fill">
              <a:extLst>
                <a:ext uri="{FF2B5EF4-FFF2-40B4-BE49-F238E27FC236}">
                  <a16:creationId xmlns:a16="http://schemas.microsoft.com/office/drawing/2014/main" id="{89F645C6-B485-B500-C7A4-704DBEE0F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1405698" y="6218613"/>
              <a:ext cx="457200" cy="457200"/>
            </a:xfrm>
            <a:prstGeom prst="rect">
              <a:avLst/>
            </a:prstGeom>
          </p:spPr>
        </p:pic>
        <p:pic>
          <p:nvPicPr>
            <p:cNvPr id="33" name="Graphic 32" descr="Coffee with solid fill">
              <a:extLst>
                <a:ext uri="{FF2B5EF4-FFF2-40B4-BE49-F238E27FC236}">
                  <a16:creationId xmlns:a16="http://schemas.microsoft.com/office/drawing/2014/main" id="{7904665E-4DFC-D3C0-AE83-94074047D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719752" y="4832812"/>
              <a:ext cx="457200" cy="457200"/>
            </a:xfrm>
            <a:prstGeom prst="rect">
              <a:avLst/>
            </a:prstGeom>
          </p:spPr>
        </p:pic>
        <p:pic>
          <p:nvPicPr>
            <p:cNvPr id="35" name="Graphic 34" descr="Customer review with solid fill">
              <a:extLst>
                <a:ext uri="{FF2B5EF4-FFF2-40B4-BE49-F238E27FC236}">
                  <a16:creationId xmlns:a16="http://schemas.microsoft.com/office/drawing/2014/main" id="{2A95C4A4-5687-748C-3C3B-AC3274428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397912" y="1353125"/>
              <a:ext cx="457200" cy="457200"/>
            </a:xfrm>
            <a:prstGeom prst="rect">
              <a:avLst/>
            </a:prstGeom>
          </p:spPr>
        </p:pic>
        <p:pic>
          <p:nvPicPr>
            <p:cNvPr id="37" name="Graphic 36" descr="Database with solid fill">
              <a:extLst>
                <a:ext uri="{FF2B5EF4-FFF2-40B4-BE49-F238E27FC236}">
                  <a16:creationId xmlns:a16="http://schemas.microsoft.com/office/drawing/2014/main" id="{E8EBC51D-0745-62CD-AAEE-55A221FBF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13787" y="5990013"/>
              <a:ext cx="457200" cy="457200"/>
            </a:xfrm>
            <a:prstGeom prst="rect">
              <a:avLst/>
            </a:prstGeom>
          </p:spPr>
        </p:pic>
        <p:pic>
          <p:nvPicPr>
            <p:cNvPr id="39" name="Graphic 38" descr="Ear with solid fill">
              <a:extLst>
                <a:ext uri="{FF2B5EF4-FFF2-40B4-BE49-F238E27FC236}">
                  <a16:creationId xmlns:a16="http://schemas.microsoft.com/office/drawing/2014/main" id="{9C9B19E5-7C3A-3D7A-F5CC-65F42AC3F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744180" y="4278591"/>
              <a:ext cx="457200" cy="457200"/>
            </a:xfrm>
            <a:prstGeom prst="rect">
              <a:avLst/>
            </a:prstGeom>
          </p:spPr>
        </p:pic>
        <p:pic>
          <p:nvPicPr>
            <p:cNvPr id="43" name="Graphic 42" descr="Fish with solid fill">
              <a:extLst>
                <a:ext uri="{FF2B5EF4-FFF2-40B4-BE49-F238E27FC236}">
                  <a16:creationId xmlns:a16="http://schemas.microsoft.com/office/drawing/2014/main" id="{2BC34DE5-F67E-C949-C903-446BDF6EB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-102206" y="48600"/>
              <a:ext cx="457200" cy="457200"/>
            </a:xfrm>
            <a:prstGeom prst="rect">
              <a:avLst/>
            </a:prstGeom>
          </p:spPr>
        </p:pic>
        <p:pic>
          <p:nvPicPr>
            <p:cNvPr id="45" name="Graphic 44" descr="Fishbowl with solid fill">
              <a:extLst>
                <a:ext uri="{FF2B5EF4-FFF2-40B4-BE49-F238E27FC236}">
                  <a16:creationId xmlns:a16="http://schemas.microsoft.com/office/drawing/2014/main" id="{DB0449CF-0A74-18BF-425E-750511702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516970" y="1879819"/>
              <a:ext cx="457200" cy="457200"/>
            </a:xfrm>
            <a:prstGeom prst="rect">
              <a:avLst/>
            </a:prstGeom>
          </p:spPr>
        </p:pic>
        <p:pic>
          <p:nvPicPr>
            <p:cNvPr id="47" name="Graphic 46" descr="Flower without stem with solid fill">
              <a:extLst>
                <a:ext uri="{FF2B5EF4-FFF2-40B4-BE49-F238E27FC236}">
                  <a16:creationId xmlns:a16="http://schemas.microsoft.com/office/drawing/2014/main" id="{A9B89E4D-44C6-9B5F-D0D4-0B7F918B4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9686079" y="315703"/>
              <a:ext cx="457200" cy="457200"/>
            </a:xfrm>
            <a:prstGeom prst="rect">
              <a:avLst/>
            </a:prstGeom>
          </p:spPr>
        </p:pic>
        <p:pic>
          <p:nvPicPr>
            <p:cNvPr id="49" name="Graphic 48" descr="Funny face with solid fill with solid fill">
              <a:extLst>
                <a:ext uri="{FF2B5EF4-FFF2-40B4-BE49-F238E27FC236}">
                  <a16:creationId xmlns:a16="http://schemas.microsoft.com/office/drawing/2014/main" id="{630BA83E-F34F-89EF-3F03-79CEDFE1BA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4813433" y="5532813"/>
              <a:ext cx="457200" cy="457200"/>
            </a:xfrm>
            <a:prstGeom prst="rect">
              <a:avLst/>
            </a:prstGeom>
          </p:spPr>
        </p:pic>
        <p:pic>
          <p:nvPicPr>
            <p:cNvPr id="51" name="Graphic 50" descr="Globe with solid fill">
              <a:extLst>
                <a:ext uri="{FF2B5EF4-FFF2-40B4-BE49-F238E27FC236}">
                  <a16:creationId xmlns:a16="http://schemas.microsoft.com/office/drawing/2014/main" id="{C4951A74-BF0F-1808-C835-677241DF9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832874" y="4819075"/>
              <a:ext cx="457200" cy="457200"/>
            </a:xfrm>
            <a:prstGeom prst="rect">
              <a:avLst/>
            </a:prstGeom>
          </p:spPr>
        </p:pic>
        <p:pic>
          <p:nvPicPr>
            <p:cNvPr id="53" name="Graphic 52" descr="Laptop with solid fill">
              <a:extLst>
                <a:ext uri="{FF2B5EF4-FFF2-40B4-BE49-F238E27FC236}">
                  <a16:creationId xmlns:a16="http://schemas.microsoft.com/office/drawing/2014/main" id="{98207D41-69A3-8423-5965-4A443A5B41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156079" y="4873567"/>
              <a:ext cx="457200" cy="457200"/>
            </a:xfrm>
            <a:prstGeom prst="rect">
              <a:avLst/>
            </a:prstGeom>
          </p:spPr>
        </p:pic>
        <p:pic>
          <p:nvPicPr>
            <p:cNvPr id="57" name="Graphic 56" descr="Map with pin with solid fill">
              <a:extLst>
                <a:ext uri="{FF2B5EF4-FFF2-40B4-BE49-F238E27FC236}">
                  <a16:creationId xmlns:a16="http://schemas.microsoft.com/office/drawing/2014/main" id="{90B7948C-1896-1660-DE8E-EF03A55DA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1631553" y="443687"/>
              <a:ext cx="457200" cy="457200"/>
            </a:xfrm>
            <a:prstGeom prst="rect">
              <a:avLst/>
            </a:prstGeom>
          </p:spPr>
        </p:pic>
        <p:pic>
          <p:nvPicPr>
            <p:cNvPr id="59" name="Graphic 58" descr="Monitor with solid fill">
              <a:extLst>
                <a:ext uri="{FF2B5EF4-FFF2-40B4-BE49-F238E27FC236}">
                  <a16:creationId xmlns:a16="http://schemas.microsoft.com/office/drawing/2014/main" id="{125E09BF-1136-A509-4734-907B03F43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881219" y="3303764"/>
              <a:ext cx="457200" cy="457200"/>
            </a:xfrm>
            <a:prstGeom prst="rect">
              <a:avLst/>
            </a:prstGeom>
          </p:spPr>
        </p:pic>
        <p:pic>
          <p:nvPicPr>
            <p:cNvPr id="61" name="Graphic 60" descr="Moustache face outline with solid fill">
              <a:extLst>
                <a:ext uri="{FF2B5EF4-FFF2-40B4-BE49-F238E27FC236}">
                  <a16:creationId xmlns:a16="http://schemas.microsoft.com/office/drawing/2014/main" id="{76A6FA9D-BE11-2083-693D-73AAFEE0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>
              <a:off x="8855112" y="3200400"/>
              <a:ext cx="457200" cy="457200"/>
            </a:xfrm>
            <a:prstGeom prst="rect">
              <a:avLst/>
            </a:prstGeom>
          </p:spPr>
        </p:pic>
        <p:pic>
          <p:nvPicPr>
            <p:cNvPr id="63" name="Graphic 62" descr="Paperclip with solid fill">
              <a:extLst>
                <a:ext uri="{FF2B5EF4-FFF2-40B4-BE49-F238E27FC236}">
                  <a16:creationId xmlns:a16="http://schemas.microsoft.com/office/drawing/2014/main" id="{8EF5D0C4-939F-72B7-5F00-C61E8DE4A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/>
            </a:stretch>
          </p:blipFill>
          <p:spPr>
            <a:xfrm>
              <a:off x="9551035" y="1475613"/>
              <a:ext cx="457200" cy="457200"/>
            </a:xfrm>
            <a:prstGeom prst="rect">
              <a:avLst/>
            </a:prstGeom>
          </p:spPr>
        </p:pic>
        <p:pic>
          <p:nvPicPr>
            <p:cNvPr id="65" name="Graphic 64" descr="Sign language with solid fill">
              <a:extLst>
                <a:ext uri="{FF2B5EF4-FFF2-40B4-BE49-F238E27FC236}">
                  <a16:creationId xmlns:a16="http://schemas.microsoft.com/office/drawing/2014/main" id="{E468D9E8-4BC1-DAB9-DA92-4B168C1D9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7624743" y="2963184"/>
              <a:ext cx="457200" cy="457200"/>
            </a:xfrm>
            <a:prstGeom prst="rect">
              <a:avLst/>
            </a:prstGeom>
          </p:spPr>
        </p:pic>
        <p:pic>
          <p:nvPicPr>
            <p:cNvPr id="67" name="Graphic 66" descr="Smart Phone with solid fill">
              <a:extLst>
                <a:ext uri="{FF2B5EF4-FFF2-40B4-BE49-F238E27FC236}">
                  <a16:creationId xmlns:a16="http://schemas.microsoft.com/office/drawing/2014/main" id="{256409CF-1789-C3A2-43E4-DD9AC50FE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2545953" y="4010788"/>
              <a:ext cx="457200" cy="457200"/>
            </a:xfrm>
            <a:prstGeom prst="rect">
              <a:avLst/>
            </a:prstGeom>
          </p:spPr>
        </p:pic>
        <p:pic>
          <p:nvPicPr>
            <p:cNvPr id="69" name="Graphic 68" descr="Soccer ball with solid fill">
              <a:extLst>
                <a:ext uri="{FF2B5EF4-FFF2-40B4-BE49-F238E27FC236}">
                  <a16:creationId xmlns:a16="http://schemas.microsoft.com/office/drawing/2014/main" id="{9F4D0656-D019-3C71-E4C1-F2A30F700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7"/>
                </a:ext>
              </a:extLst>
            </a:blip>
            <a:stretch>
              <a:fillRect/>
            </a:stretch>
          </p:blipFill>
          <p:spPr>
            <a:xfrm>
              <a:off x="974170" y="3420384"/>
              <a:ext cx="457200" cy="457200"/>
            </a:xfrm>
            <a:prstGeom prst="rect">
              <a:avLst/>
            </a:prstGeom>
          </p:spPr>
        </p:pic>
        <p:pic>
          <p:nvPicPr>
            <p:cNvPr id="71" name="Graphic 70" descr="Splash with solid fill">
              <a:extLst>
                <a:ext uri="{FF2B5EF4-FFF2-40B4-BE49-F238E27FC236}">
                  <a16:creationId xmlns:a16="http://schemas.microsoft.com/office/drawing/2014/main" id="{B7161126-01C1-EBA4-D1F4-5EBC614D5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9"/>
                </a:ext>
              </a:extLst>
            </a:blip>
            <a:stretch>
              <a:fillRect/>
            </a:stretch>
          </p:blipFill>
          <p:spPr>
            <a:xfrm>
              <a:off x="2829287" y="5912535"/>
              <a:ext cx="457200" cy="457200"/>
            </a:xfrm>
            <a:prstGeom prst="rect">
              <a:avLst/>
            </a:prstGeom>
          </p:spPr>
        </p:pic>
        <p:pic>
          <p:nvPicPr>
            <p:cNvPr id="73" name="Graphic 72" descr="Stars with solid fill">
              <a:extLst>
                <a:ext uri="{FF2B5EF4-FFF2-40B4-BE49-F238E27FC236}">
                  <a16:creationId xmlns:a16="http://schemas.microsoft.com/office/drawing/2014/main" id="{95AFD38C-2BD3-3D5B-1C81-0622D0724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1"/>
                </a:ext>
              </a:extLst>
            </a:blip>
            <a:stretch>
              <a:fillRect/>
            </a:stretch>
          </p:blipFill>
          <p:spPr>
            <a:xfrm>
              <a:off x="7170459" y="1124525"/>
              <a:ext cx="457200" cy="457200"/>
            </a:xfrm>
            <a:prstGeom prst="rect">
              <a:avLst/>
            </a:prstGeom>
          </p:spPr>
        </p:pic>
        <p:pic>
          <p:nvPicPr>
            <p:cNvPr id="75" name="Graphic 74" descr="Support Dog with solid fill">
              <a:extLst>
                <a:ext uri="{FF2B5EF4-FFF2-40B4-BE49-F238E27FC236}">
                  <a16:creationId xmlns:a16="http://schemas.microsoft.com/office/drawing/2014/main" id="{BC327A3F-08DE-0B77-CB7B-A1277776A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3"/>
                </a:ext>
              </a:extLst>
            </a:blip>
            <a:stretch>
              <a:fillRect/>
            </a:stretch>
          </p:blipFill>
          <p:spPr>
            <a:xfrm>
              <a:off x="9312312" y="5397058"/>
              <a:ext cx="457200" cy="457200"/>
            </a:xfrm>
            <a:prstGeom prst="rect">
              <a:avLst/>
            </a:prstGeom>
          </p:spPr>
        </p:pic>
        <p:pic>
          <p:nvPicPr>
            <p:cNvPr id="77" name="Graphic 76" descr="Tongue face outline with solid fill">
              <a:extLst>
                <a:ext uri="{FF2B5EF4-FFF2-40B4-BE49-F238E27FC236}">
                  <a16:creationId xmlns:a16="http://schemas.microsoft.com/office/drawing/2014/main" id="{D434983E-A98D-B5FD-AA5E-2865AD3FB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5"/>
                </a:ext>
              </a:extLst>
            </a:blip>
            <a:stretch>
              <a:fillRect/>
            </a:stretch>
          </p:blipFill>
          <p:spPr>
            <a:xfrm>
              <a:off x="5329278" y="277200"/>
              <a:ext cx="457200" cy="457200"/>
            </a:xfrm>
            <a:prstGeom prst="rect">
              <a:avLst/>
            </a:prstGeom>
          </p:spPr>
        </p:pic>
        <p:pic>
          <p:nvPicPr>
            <p:cNvPr id="81" name="Graphic 80" descr="Truck with solid fill">
              <a:extLst>
                <a:ext uri="{FF2B5EF4-FFF2-40B4-BE49-F238E27FC236}">
                  <a16:creationId xmlns:a16="http://schemas.microsoft.com/office/drawing/2014/main" id="{0C616273-6ECD-851E-5264-FDF7CBCC7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7"/>
                </a:ext>
              </a:extLst>
            </a:blip>
            <a:stretch>
              <a:fillRect/>
            </a:stretch>
          </p:blipFill>
          <p:spPr>
            <a:xfrm>
              <a:off x="5805532" y="1655841"/>
              <a:ext cx="457200" cy="457200"/>
            </a:xfrm>
            <a:prstGeom prst="rect">
              <a:avLst/>
            </a:prstGeom>
          </p:spPr>
        </p:pic>
        <p:pic>
          <p:nvPicPr>
            <p:cNvPr id="85" name="Graphic 84" descr="User with solid fill">
              <a:extLst>
                <a:ext uri="{FF2B5EF4-FFF2-40B4-BE49-F238E27FC236}">
                  <a16:creationId xmlns:a16="http://schemas.microsoft.com/office/drawing/2014/main" id="{3E9276D2-EC80-A751-7CDE-F879518B8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9"/>
                </a:ext>
              </a:extLst>
            </a:blip>
            <a:stretch>
              <a:fillRect/>
            </a:stretch>
          </p:blipFill>
          <p:spPr>
            <a:xfrm>
              <a:off x="7853343" y="208335"/>
              <a:ext cx="457200" cy="457200"/>
            </a:xfrm>
            <a:prstGeom prst="rect">
              <a:avLst/>
            </a:prstGeom>
          </p:spPr>
        </p:pic>
        <p:pic>
          <p:nvPicPr>
            <p:cNvPr id="87" name="Graphic 86" descr="Video camera with solid fill">
              <a:extLst>
                <a:ext uri="{FF2B5EF4-FFF2-40B4-BE49-F238E27FC236}">
                  <a16:creationId xmlns:a16="http://schemas.microsoft.com/office/drawing/2014/main" id="{0991AEB1-EC2F-4C4C-57CC-12B26AD33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1"/>
                </a:ext>
              </a:extLst>
            </a:blip>
            <a:stretch>
              <a:fillRect/>
            </a:stretch>
          </p:blipFill>
          <p:spPr>
            <a:xfrm>
              <a:off x="11290215" y="474987"/>
              <a:ext cx="457200" cy="457200"/>
            </a:xfrm>
            <a:prstGeom prst="rect">
              <a:avLst/>
            </a:prstGeom>
          </p:spPr>
        </p:pic>
        <p:pic>
          <p:nvPicPr>
            <p:cNvPr id="210" name="Graphic 209" descr="Body builder with solid fill">
              <a:extLst>
                <a:ext uri="{FF2B5EF4-FFF2-40B4-BE49-F238E27FC236}">
                  <a16:creationId xmlns:a16="http://schemas.microsoft.com/office/drawing/2014/main" id="{60A0C11D-92AD-C80A-C9AF-A926D88D0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3"/>
                </a:ext>
              </a:extLst>
            </a:blip>
            <a:stretch>
              <a:fillRect/>
            </a:stretch>
          </p:blipFill>
          <p:spPr>
            <a:xfrm>
              <a:off x="10491152" y="2066479"/>
              <a:ext cx="457200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8413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Hemanshu Vaidya</dc:creator>
  <cp:lastModifiedBy>Hemanshu Vaidya</cp:lastModifiedBy>
  <cp:revision>1</cp:revision>
  <dcterms:created xsi:type="dcterms:W3CDTF">2024-02-11T08:51:28Z</dcterms:created>
  <dcterms:modified xsi:type="dcterms:W3CDTF">2024-02-11T09:03:45Z</dcterms:modified>
</cp:coreProperties>
</file>