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E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F9BE-23DF-EF56-0235-D75510AF7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14B79-492C-C1B4-34A4-D8C1901B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5498-8749-C04B-0F8B-87A37D75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86320-F830-0A7B-DA41-0D726874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C84C-3CB4-89EE-A9F1-DC78B5EA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3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6E10-5A57-0004-F165-47822121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3F77B-0399-9654-F784-D005A4BD5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AD74-7E77-B98D-249D-27775186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E17F9-B2D5-0B61-82BA-0BA97715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31137-8EA0-750F-391B-D992CA02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08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EE814-4FF2-D0B1-6B70-DB25949409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D86D-E468-A372-1BF5-AA43EF3C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2B6A4-BE72-D04A-7F76-14E5A324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DBD13-5DE3-7506-CD96-A5B55BD7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29A82-C37A-C0A1-BDF9-DECB6A27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3A0BF-974B-B0E2-4A09-2A1A58697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76FF-3CD4-3B36-403C-DAF8B05B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B229-4172-FC13-6641-3BEB3742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7ACED-16D2-0121-E812-39FD3A3E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53A9-ADF8-6F11-3557-AE404C0E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46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D384-D6DF-67C1-A74C-A32C8C2BA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67C3F-AA8B-1963-E126-6B7007B0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8B96-EB64-CD2C-9D82-4D8E10081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6FC19-1F19-9B17-D822-0779C3A2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E190C-5FE1-9E58-8021-C1D0B019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49782-31AF-5B6E-ED03-6713CC5A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85953-3881-67FC-8894-F61CAAEE3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10C88-B5EF-C063-01A6-B8B488FE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B7B62-080B-68DD-22FA-EAD533E7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8FA6B-1046-C2E0-911E-789B43B4D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F66B8-98B9-A9D7-6CD7-F592B96A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72034-29E1-F1B4-08BD-CC73FB6F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D21CD-1C4B-EE55-2D0E-EDD78468E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A5E322-B8CC-78ED-678A-27431F2F4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B667E-2115-1449-A3E1-3A8CB0BA6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17B65-3D9F-01A1-DCD2-D0C6A4D677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DF977-B010-7F21-F744-169EC0A9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D773C-4362-4EE9-C758-EB639587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F6346-8CAF-4C61-1725-57A7CACC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69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D5A8-ABE7-C324-A51B-7664E2F1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0B4B4D-9D5B-6CD3-5276-629464B8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3359D-CC7A-92B0-4B1D-AB7069CC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C6734-6660-06D1-91FF-746ABD85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24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B450C-87F0-9795-2580-F18CEE4D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58D7E-A2F0-DE6B-1534-76057AED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15735-5EDF-8C80-E60C-2634D428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77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860-67FB-502C-3F41-F8E147AA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BA5B-6739-C5FA-1B88-CC7DD2092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4794F-2983-3729-4B1C-C788B22B1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F2B7-0868-C736-C0B2-31223007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B774-3023-3102-4DFC-75E060A7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8E2CD-4004-9636-BF10-5BCB1297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51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54CF-E4CC-68B2-B7EB-9EC8607F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A3DBD-EB54-5E81-3B27-72CD90045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1A877-CA87-2AEB-1097-65E919AA6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0450-340E-6D82-8336-0373C6A7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83B47-3762-FD33-F562-8C37A1EE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D700E-19A5-5B8C-EB20-422567A9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14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44E1B-2587-7A49-6EFD-02A385F9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07F62-B64E-E7B4-4D7D-233910134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7BD6D-C3E0-884F-C292-5DBF3282E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1352-6FD4-455D-91B4-5A5AB1605F05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90F29-1985-A900-39C8-5C559FCC1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F6350-28DB-1ACD-9FC4-2C7C7AED5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0BB5-C092-4796-860E-C5F087C4E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41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F31B32F-BD13-93EC-77DD-D9C7D98450E7}"/>
              </a:ext>
            </a:extLst>
          </p:cNvPr>
          <p:cNvGrpSpPr/>
          <p:nvPr/>
        </p:nvGrpSpPr>
        <p:grpSpPr>
          <a:xfrm>
            <a:off x="3526535" y="858518"/>
            <a:ext cx="5138928" cy="5140960"/>
            <a:chOff x="3526535" y="858518"/>
            <a:chExt cx="5138928" cy="514096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37DF6B-C4C4-F216-9054-18BF28465909}"/>
                </a:ext>
              </a:extLst>
            </p:cNvPr>
            <p:cNvSpPr/>
            <p:nvPr/>
          </p:nvSpPr>
          <p:spPr>
            <a:xfrm>
              <a:off x="3526535" y="858518"/>
              <a:ext cx="5138928" cy="5140960"/>
            </a:xfrm>
            <a:prstGeom prst="ellipse">
              <a:avLst/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chemeClr val="accent1">
                      <a:lumMod val="50000"/>
                    </a:schemeClr>
                  </a:gs>
                  <a:gs pos="48000">
                    <a:schemeClr val="accent5">
                      <a:lumMod val="97000"/>
                      <a:lumOff val="3000"/>
                    </a:schemeClr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135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noFill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92EDE0-13DD-9355-824B-CCF343ADD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7601" y="2248895"/>
              <a:ext cx="2036797" cy="2360207"/>
            </a:xfrm>
            <a:prstGeom prst="rect">
              <a:avLst/>
            </a:prstGeom>
            <a:effectLst>
              <a:reflection blurRad="152400" endPos="25000" dist="88900" dir="5400000" sy="-100000" algn="bl" rotWithShape="0"/>
            </a:effectLst>
          </p:spPr>
        </p:pic>
      </p:grpSp>
    </p:spTree>
    <p:extLst>
      <p:ext uri="{BB962C8B-B14F-4D97-AF65-F5344CB8AC3E}">
        <p14:creationId xmlns:p14="http://schemas.microsoft.com/office/powerpoint/2010/main" val="206822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7FEAA-7B16-E986-641A-2716D745F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4050" y="1457050"/>
            <a:ext cx="3943900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0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A35DC-9E5E-9624-019C-3F9D9AFB99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220" y="998220"/>
            <a:ext cx="486156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0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Hemanshu Vaidya</dc:creator>
  <cp:lastModifiedBy>Hemanshu Vaidya</cp:lastModifiedBy>
  <cp:revision>2</cp:revision>
  <dcterms:created xsi:type="dcterms:W3CDTF">2024-05-04T10:19:45Z</dcterms:created>
  <dcterms:modified xsi:type="dcterms:W3CDTF">2024-05-06T15:41:36Z</dcterms:modified>
</cp:coreProperties>
</file>