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65" r:id="rId6"/>
    <p:sldId id="266" r:id="rId7"/>
    <p:sldId id="263" r:id="rId8"/>
    <p:sldId id="259" r:id="rId9"/>
    <p:sldId id="260" r:id="rId10"/>
    <p:sldId id="261" r:id="rId11"/>
    <p:sldId id="262" r:id="rId12"/>
    <p:sldId id="267" r:id="rId13"/>
    <p:sldId id="268" r:id="rId14"/>
    <p:sldId id="269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88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523F-8D21-4DBD-ADB7-DD6770D88258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2315-473D-422B-B10A-2F141FB93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523F-8D21-4DBD-ADB7-DD6770D88258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2315-473D-422B-B10A-2F141FB93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523F-8D21-4DBD-ADB7-DD6770D88258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2315-473D-422B-B10A-2F141FB93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523F-8D21-4DBD-ADB7-DD6770D88258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2315-473D-422B-B10A-2F141FB93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523F-8D21-4DBD-ADB7-DD6770D88258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2315-473D-422B-B10A-2F141FB93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523F-8D21-4DBD-ADB7-DD6770D88258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2315-473D-422B-B10A-2F141FB93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523F-8D21-4DBD-ADB7-DD6770D88258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2315-473D-422B-B10A-2F141FB93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523F-8D21-4DBD-ADB7-DD6770D88258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2315-473D-422B-B10A-2F141FB93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523F-8D21-4DBD-ADB7-DD6770D88258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2315-473D-422B-B10A-2F141FB93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523F-8D21-4DBD-ADB7-DD6770D88258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2315-473D-422B-B10A-2F141FB93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523F-8D21-4DBD-ADB7-DD6770D88258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2315-473D-422B-B10A-2F141FB93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9523F-8D21-4DBD-ADB7-DD6770D88258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B2315-473D-422B-B10A-2F141FB93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2400"/>
            <a:ext cx="9144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47800" y="2286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HOME PAGE</a:t>
            </a:r>
            <a:endParaRPr lang="en-US" sz="4800" dirty="0"/>
          </a:p>
        </p:txBody>
      </p:sp>
      <p:sp>
        <p:nvSpPr>
          <p:cNvPr id="7" name="Rounded Rectangle 6"/>
          <p:cNvSpPr/>
          <p:nvPr/>
        </p:nvSpPr>
        <p:spPr>
          <a:xfrm>
            <a:off x="2743200" y="1752600"/>
            <a:ext cx="3657600" cy="762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CUSTOMER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743200" y="2895600"/>
            <a:ext cx="3657600" cy="762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 smtClean="0">
                <a:solidFill>
                  <a:prstClr val="black"/>
                </a:solidFill>
              </a:rPr>
              <a:t>ADMIN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43200" y="4038600"/>
            <a:ext cx="3657600" cy="762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 smtClean="0">
                <a:solidFill>
                  <a:prstClr val="black"/>
                </a:solidFill>
              </a:rPr>
              <a:t>ABOUT US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743200" y="5257800"/>
            <a:ext cx="3657600" cy="762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 smtClean="0">
                <a:solidFill>
                  <a:prstClr val="black"/>
                </a:solidFill>
              </a:rPr>
              <a:t>CONTACT US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52400"/>
            <a:ext cx="9144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800" dirty="0" smtClean="0">
                <a:solidFill>
                  <a:prstClr val="black"/>
                </a:solidFill>
              </a:rPr>
              <a:t>APPLY PERSONAL/HOUSING LOAN</a:t>
            </a:r>
            <a:endParaRPr lang="en-US" sz="4800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1600" y="1447800"/>
            <a:ext cx="124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Loan Type :</a:t>
            </a:r>
            <a:endParaRPr lang="en-US" dirty="0"/>
          </a:p>
        </p:txBody>
      </p:sp>
      <p:sp>
        <p:nvSpPr>
          <p:cNvPr id="13" name="Action Button: Home 12">
            <a:hlinkClick r:id="" action="ppaction://noaction" highlightClick="1"/>
          </p:cNvPr>
          <p:cNvSpPr/>
          <p:nvPr/>
        </p:nvSpPr>
        <p:spPr>
          <a:xfrm>
            <a:off x="228600" y="1447800"/>
            <a:ext cx="609600" cy="5334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nut 13"/>
          <p:cNvSpPr/>
          <p:nvPr/>
        </p:nvSpPr>
        <p:spPr>
          <a:xfrm>
            <a:off x="3124200" y="1600200"/>
            <a:ext cx="152400" cy="152400"/>
          </a:xfrm>
          <a:prstGeom prst="donu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onut 14"/>
          <p:cNvSpPr/>
          <p:nvPr/>
        </p:nvSpPr>
        <p:spPr>
          <a:xfrm>
            <a:off x="5486400" y="1600200"/>
            <a:ext cx="152400" cy="152400"/>
          </a:xfrm>
          <a:prstGeom prst="don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52800" y="1447800"/>
            <a:ext cx="1783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Educational Loan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15000" y="1447800"/>
            <a:ext cx="2343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Personal/Housing Loan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00400" y="18288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47800" y="1905000"/>
            <a:ext cx="171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Annual Income :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200400" y="23622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447800" y="2438400"/>
            <a:ext cx="1796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Company Name :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200400" y="29718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447800" y="3048000"/>
            <a:ext cx="14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Designation :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200400" y="35814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143000" y="3581400"/>
            <a:ext cx="1836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Experience :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200400" y="44196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" y="41910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Experience with current company :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1905000" y="5334000"/>
            <a:ext cx="152400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Submit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191000" y="5334000"/>
            <a:ext cx="152400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Cancel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52400"/>
            <a:ext cx="9144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800" dirty="0" smtClean="0">
                <a:solidFill>
                  <a:prstClr val="black"/>
                </a:solidFill>
              </a:rPr>
              <a:t>TRANSACTIONS</a:t>
            </a:r>
            <a:endParaRPr lang="en-US" sz="4800" dirty="0">
              <a:solidFill>
                <a:prstClr val="black"/>
              </a:solidFill>
            </a:endParaRPr>
          </a:p>
        </p:txBody>
      </p:sp>
      <p:sp>
        <p:nvSpPr>
          <p:cNvPr id="7" name="Action Button: Home 6">
            <a:hlinkClick r:id="" action="ppaction://noaction" highlightClick="1"/>
          </p:cNvPr>
          <p:cNvSpPr/>
          <p:nvPr/>
        </p:nvSpPr>
        <p:spPr>
          <a:xfrm>
            <a:off x="228600" y="1447800"/>
            <a:ext cx="609600" cy="5334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38600" y="16764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81200" y="1676400"/>
            <a:ext cx="144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A/c Number :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38600" y="22098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81200" y="2209800"/>
            <a:ext cx="122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A/c Name :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038600" y="28194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81200" y="2819400"/>
            <a:ext cx="111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A/c Type :</a:t>
            </a:r>
            <a:endParaRPr lang="en-US" dirty="0"/>
          </a:p>
        </p:txBody>
      </p:sp>
      <p:sp>
        <p:nvSpPr>
          <p:cNvPr id="14" name="Isosceles Triangle 13"/>
          <p:cNvSpPr/>
          <p:nvPr/>
        </p:nvSpPr>
        <p:spPr>
          <a:xfrm rot="10800000">
            <a:off x="6248400" y="2895600"/>
            <a:ext cx="304800" cy="228600"/>
          </a:xfrm>
          <a:prstGeom prst="triangl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981200" y="3581400"/>
            <a:ext cx="160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Transaction Id 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62400" y="3581400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1A2B3C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4038600" y="41910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81200" y="4191000"/>
            <a:ext cx="182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Transaction Type:</a:t>
            </a:r>
            <a:endParaRPr lang="en-US" dirty="0"/>
          </a:p>
        </p:txBody>
      </p:sp>
      <p:sp>
        <p:nvSpPr>
          <p:cNvPr id="20" name="Isosceles Triangle 19"/>
          <p:cNvSpPr/>
          <p:nvPr/>
        </p:nvSpPr>
        <p:spPr>
          <a:xfrm rot="10800000">
            <a:off x="6248400" y="4267200"/>
            <a:ext cx="304800" cy="228600"/>
          </a:xfrm>
          <a:prstGeom prst="triangl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38600" y="49530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981200" y="4953000"/>
            <a:ext cx="10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Amount :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514600" y="5943600"/>
            <a:ext cx="152400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Submit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800600" y="5943600"/>
            <a:ext cx="152400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Cancel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800" dirty="0" smtClean="0">
                <a:solidFill>
                  <a:prstClr val="black"/>
                </a:solidFill>
              </a:rPr>
              <a:t>UPDATION</a:t>
            </a:r>
            <a:endParaRPr lang="en-US" sz="4800" dirty="0">
              <a:solidFill>
                <a:prstClr val="black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28800" y="1676400"/>
          <a:ext cx="1855859" cy="4876797"/>
        </p:xfrm>
        <a:graphic>
          <a:graphicData uri="http://schemas.openxmlformats.org/drawingml/2006/table">
            <a:tbl>
              <a:tblPr/>
              <a:tblGrid>
                <a:gridCol w="1855859"/>
              </a:tblGrid>
              <a:tr h="40508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Customer</a:t>
                      </a:r>
                      <a:r>
                        <a:rPr lang="en-US" sz="1800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Id: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84" marR="55884" marT="77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717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Name: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84" marR="55884" marT="77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717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Account Number: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84" marR="55884" marT="77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717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Country: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84" marR="55884" marT="77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717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State: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84" marR="55884" marT="77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717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Gender: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84" marR="55884" marT="77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717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Date of Birth: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84" marR="55884" marT="77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717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Registration Date: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84" marR="55884" marT="77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717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Bank Name: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84" marR="55884" marT="77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717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Branch Name: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84" marR="55884" marT="77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717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IFSC Code: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84" marR="55884" marT="77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876800" y="16002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76800" y="20574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76800" y="25146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76800" y="29718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76800" y="34290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76800" y="38862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76800" y="43434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76800" y="48006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vv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876800" y="57150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876800" y="52578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76800" y="61722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0800000">
            <a:off x="7162800" y="3048000"/>
            <a:ext cx="304800" cy="228600"/>
          </a:xfrm>
          <a:prstGeom prst="triangl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10800000">
            <a:off x="7162800" y="3505200"/>
            <a:ext cx="304800" cy="228600"/>
          </a:xfrm>
          <a:prstGeom prst="triangl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10800000">
            <a:off x="7162800" y="3962400"/>
            <a:ext cx="304800" cy="228600"/>
          </a:xfrm>
          <a:prstGeom prst="triangl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0800000">
            <a:off x="7162800" y="5334000"/>
            <a:ext cx="304800" cy="228600"/>
          </a:xfrm>
          <a:prstGeom prst="triangl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10800000">
            <a:off x="7162800" y="5791200"/>
            <a:ext cx="304800" cy="228600"/>
          </a:xfrm>
          <a:prstGeom prst="triangl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C:\Users\pyr\Desktop\calendar-icon-business-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4343400"/>
            <a:ext cx="304800" cy="304800"/>
          </a:xfrm>
          <a:prstGeom prst="rect">
            <a:avLst/>
          </a:prstGeom>
          <a:noFill/>
        </p:spPr>
      </p:pic>
      <p:pic>
        <p:nvPicPr>
          <p:cNvPr id="26" name="Picture 2" descr="C:\Users\pyr\Desktop\calendar-icon-business-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4800600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685800"/>
          <a:ext cx="4114800" cy="5105397"/>
        </p:xfrm>
        <a:graphic>
          <a:graphicData uri="http://schemas.openxmlformats.org/drawingml/2006/table">
            <a:tbl>
              <a:tblPr/>
              <a:tblGrid>
                <a:gridCol w="4114800"/>
              </a:tblGrid>
              <a:tr h="52069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Identification Proof Type</a:t>
                      </a:r>
                      <a:r>
                        <a:rPr lang="en-US" sz="1800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: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84" marR="55884" marT="77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367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Identification Doc. Number: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84" marR="55884" marT="77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165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Reference :Account holder Name: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84" marR="55884" marT="77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367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Reference</a:t>
                      </a:r>
                      <a:r>
                        <a:rPr lang="en-US" sz="1800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: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Account holder Acc.No: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84" marR="55884" marT="77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367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Reference </a:t>
                      </a:r>
                      <a:r>
                        <a:rPr lang="en-US" sz="1800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:Account holder Address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: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84" marR="55884" marT="77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367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Address: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84" marR="55884" marT="77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367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Contact Number: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84" marR="55884" marT="77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367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Mail Id: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84" marR="55884" marT="77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367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Marital Status: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84" marR="55884" marT="77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367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Account Type: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84" marR="55884" marT="77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367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Citizenship: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84" marR="55884" marT="77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724400" y="6858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24400" y="11430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24400" y="16002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24400" y="20574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4400" y="25146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24400" y="29718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24400" y="34290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24400" y="43434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24400" y="38862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24400" y="48006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24400" y="52578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10800000">
            <a:off x="7010400" y="762000"/>
            <a:ext cx="304800" cy="228600"/>
          </a:xfrm>
          <a:prstGeom prst="triangl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10800000">
            <a:off x="7010400" y="4419600"/>
            <a:ext cx="304800" cy="228600"/>
          </a:xfrm>
          <a:prstGeom prst="triangl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0800000">
            <a:off x="7010400" y="4876800"/>
            <a:ext cx="304800" cy="228600"/>
          </a:xfrm>
          <a:prstGeom prst="triangl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990600"/>
          <a:ext cx="3429000" cy="1905000"/>
        </p:xfrm>
        <a:graphic>
          <a:graphicData uri="http://schemas.openxmlformats.org/drawingml/2006/table">
            <a:tbl>
              <a:tblPr/>
              <a:tblGrid>
                <a:gridCol w="3429000"/>
              </a:tblGrid>
              <a:tr h="51403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Citizen Status 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: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84" marR="55884" marT="77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786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Guardian</a:t>
                      </a:r>
                      <a:r>
                        <a:rPr lang="en-US" sz="1800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Type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: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84" marR="55884" marT="77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523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Guardian Name: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84" marR="55884" marT="77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786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Account Type: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84" marR="55884" marT="77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105400" y="24384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05400" y="10668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vvv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05400" y="15240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05400" y="19812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362200" y="3733800"/>
            <a:ext cx="1371600" cy="381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Submit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486400" y="3733800"/>
            <a:ext cx="1371600" cy="381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Cancel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Isosceles Triangle 11"/>
          <p:cNvSpPr/>
          <p:nvPr/>
        </p:nvSpPr>
        <p:spPr>
          <a:xfrm rot="10800000">
            <a:off x="7391400" y="1143000"/>
            <a:ext cx="304800" cy="228600"/>
          </a:xfrm>
          <a:prstGeom prst="triangl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10800000">
            <a:off x="7391400" y="2514600"/>
            <a:ext cx="304800" cy="228600"/>
          </a:xfrm>
          <a:prstGeom prst="triangl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2400"/>
            <a:ext cx="9144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800" dirty="0" smtClean="0">
                <a:solidFill>
                  <a:prstClr val="black"/>
                </a:solidFill>
              </a:rPr>
              <a:t>STATEMENT GENERATION</a:t>
            </a:r>
            <a:endParaRPr lang="en-US" sz="4800" dirty="0">
              <a:solidFill>
                <a:prstClr val="black"/>
              </a:solidFill>
            </a:endParaRPr>
          </a:p>
        </p:txBody>
      </p:sp>
      <p:sp>
        <p:nvSpPr>
          <p:cNvPr id="5" name="Action Button: Home 4">
            <a:hlinkClick r:id="" action="ppaction://noaction" highlightClick="1"/>
          </p:cNvPr>
          <p:cNvSpPr/>
          <p:nvPr/>
        </p:nvSpPr>
        <p:spPr>
          <a:xfrm>
            <a:off x="228600" y="1447800"/>
            <a:ext cx="609600" cy="5334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133600"/>
            <a:ext cx="788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21336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C:\Users\pyr\Desktop\calendar-icon-business-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133600"/>
            <a:ext cx="304800" cy="3048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962400" y="2133600"/>
            <a:ext cx="46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To: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00600" y="21336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C:\Users\pyr\Desktop\calendar-icon-business-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2133600"/>
            <a:ext cx="304800" cy="3048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038600" y="28194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81200" y="2819400"/>
            <a:ext cx="1873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Transaction Type :</a:t>
            </a:r>
            <a:endParaRPr lang="en-US" dirty="0"/>
          </a:p>
        </p:txBody>
      </p:sp>
      <p:sp>
        <p:nvSpPr>
          <p:cNvPr id="14" name="Isosceles Triangle 13"/>
          <p:cNvSpPr/>
          <p:nvPr/>
        </p:nvSpPr>
        <p:spPr>
          <a:xfrm rot="10800000">
            <a:off x="6248400" y="2895600"/>
            <a:ext cx="304800" cy="228600"/>
          </a:xfrm>
          <a:prstGeom prst="triangl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524000" y="3733800"/>
            <a:ext cx="1371600" cy="381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648200" y="3733800"/>
            <a:ext cx="1371600" cy="381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Download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371600" y="4800600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2400"/>
            <a:ext cx="9144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800" dirty="0" smtClean="0">
                <a:solidFill>
                  <a:prstClr val="black"/>
                </a:solidFill>
              </a:rPr>
              <a:t>CUSTOMER</a:t>
            </a:r>
            <a:endParaRPr lang="en-US" sz="4800" dirty="0">
              <a:solidFill>
                <a:prstClr val="black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09800" y="3962400"/>
            <a:ext cx="1371600" cy="381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72000" y="3962400"/>
            <a:ext cx="2209800" cy="381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user(Register)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00400" y="18288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00400" y="25146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47800" y="19050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ID 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47800" y="2590800"/>
            <a:ext cx="118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Password :</a:t>
            </a:r>
            <a:endParaRPr lang="en-US" dirty="0"/>
          </a:p>
        </p:txBody>
      </p:sp>
      <p:sp>
        <p:nvSpPr>
          <p:cNvPr id="12" name="Action Button: Home 11">
            <a:hlinkClick r:id="" action="ppaction://noaction" highlightClick="1"/>
          </p:cNvPr>
          <p:cNvSpPr/>
          <p:nvPr/>
        </p:nvSpPr>
        <p:spPr>
          <a:xfrm>
            <a:off x="228600" y="1447800"/>
            <a:ext cx="609600" cy="5334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2400"/>
            <a:ext cx="9144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800" dirty="0" smtClean="0">
                <a:solidFill>
                  <a:prstClr val="black"/>
                </a:solidFill>
              </a:rPr>
              <a:t>NEW USER REGISTER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534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2400"/>
            <a:ext cx="9144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800" dirty="0" smtClean="0">
                <a:solidFill>
                  <a:prstClr val="black"/>
                </a:solidFill>
              </a:rPr>
              <a:t>NEW USER REGISTER</a:t>
            </a:r>
            <a:endParaRPr lang="en-US" sz="48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19600" y="14478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19600" y="19050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19600" y="23622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19600" y="28194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19600" y="32766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19600" y="60198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19600" y="55626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19600" y="37338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419600" y="41910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19600" y="46482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419600" y="51054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371600" y="1371600"/>
          <a:ext cx="1855859" cy="5951498"/>
        </p:xfrm>
        <a:graphic>
          <a:graphicData uri="http://schemas.openxmlformats.org/drawingml/2006/table">
            <a:tbl>
              <a:tblPr/>
              <a:tblGrid>
                <a:gridCol w="1855859"/>
              </a:tblGrid>
              <a:tr h="41774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Name: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84" marR="55884" marT="77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114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User Name: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84" marR="55884" marT="77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114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Password: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84" marR="55884" marT="77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114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Retype Password: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84" marR="55884" marT="77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114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Guardian Type: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84" marR="55884" marT="77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114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Guardian Name: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84" marR="55884" marT="77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114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Address: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84" marR="55884" marT="77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114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Citizenship: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84" marR="55884" marT="77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114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State: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84" marR="55884" marT="77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114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Country: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84" marR="55884" marT="77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114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Email Address: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84" marR="55884" marT="77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11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5884" marR="55884" marT="77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11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5884" marR="55884" marT="77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2" name="Isosceles Triangle 51"/>
          <p:cNvSpPr/>
          <p:nvPr/>
        </p:nvSpPr>
        <p:spPr>
          <a:xfrm rot="10800000">
            <a:off x="6705600" y="5181600"/>
            <a:ext cx="304800" cy="228600"/>
          </a:xfrm>
          <a:prstGeom prst="triangl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0800000">
            <a:off x="6705600" y="5638800"/>
            <a:ext cx="304800" cy="228600"/>
          </a:xfrm>
          <a:prstGeom prst="triangl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38201" y="457203"/>
          <a:ext cx="3276600" cy="5029200"/>
        </p:xfrm>
        <a:graphic>
          <a:graphicData uri="http://schemas.openxmlformats.org/drawingml/2006/table">
            <a:tbl>
              <a:tblPr/>
              <a:tblGrid>
                <a:gridCol w="3276600"/>
              </a:tblGrid>
              <a:tr h="4572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Gender: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84" marR="55884" marT="77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Marital</a:t>
                      </a:r>
                      <a:r>
                        <a:rPr lang="en-US" sz="1800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Status: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84" marR="55884" marT="77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Contact</a:t>
                      </a:r>
                      <a:r>
                        <a:rPr lang="en-US" sz="1800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No: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84" marR="55884" marT="77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Date</a:t>
                      </a:r>
                      <a:r>
                        <a:rPr lang="en-US" sz="1800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Of Birth: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84" marR="55884" marT="77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Registration</a:t>
                      </a:r>
                      <a:r>
                        <a:rPr lang="en-US" sz="1800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Date: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84" marR="55884" marT="77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Account</a:t>
                      </a:r>
                      <a:r>
                        <a:rPr lang="en-US" sz="1800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Type: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84" marR="55884" marT="77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Branch</a:t>
                      </a:r>
                      <a:r>
                        <a:rPr lang="en-US" sz="1800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Name: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84" marR="55884" marT="77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Citizen</a:t>
                      </a:r>
                      <a:r>
                        <a:rPr lang="en-US" sz="1800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Status: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84" marR="55884" marT="77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Initial</a:t>
                      </a:r>
                      <a:r>
                        <a:rPr lang="en-US" sz="1800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Deposit Amount: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84" marR="55884" marT="77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Identification</a:t>
                      </a:r>
                      <a:r>
                        <a:rPr lang="en-US" sz="1800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Proof Type: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84" marR="55884" marT="77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Identification</a:t>
                      </a:r>
                      <a:r>
                        <a:rPr lang="en-US" sz="1800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Document Number: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84" marR="55884" marT="77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800600" y="4572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00600" y="9144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0600" y="22860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00600" y="13716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00600" y="32004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00600" y="18288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00600" y="27432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0600" y="41148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36576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00600" y="50292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00600" y="45720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10800000">
            <a:off x="7086600" y="533400"/>
            <a:ext cx="304800" cy="228600"/>
          </a:xfrm>
          <a:prstGeom prst="triangl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7086600" y="990600"/>
            <a:ext cx="304800" cy="228600"/>
          </a:xfrm>
          <a:prstGeom prst="triangl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10800000">
            <a:off x="7086600" y="2819400"/>
            <a:ext cx="304800" cy="228600"/>
          </a:xfrm>
          <a:prstGeom prst="triangl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10800000">
            <a:off x="7086600" y="3733800"/>
            <a:ext cx="304800" cy="228600"/>
          </a:xfrm>
          <a:prstGeom prst="triangl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10800000">
            <a:off x="7086600" y="4648200"/>
            <a:ext cx="304800" cy="228600"/>
          </a:xfrm>
          <a:prstGeom prst="triangl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C:\Users\pyr\Desktop\calendar-icon-business-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1828800"/>
            <a:ext cx="304800" cy="304800"/>
          </a:xfrm>
          <a:prstGeom prst="rect">
            <a:avLst/>
          </a:prstGeom>
          <a:noFill/>
        </p:spPr>
      </p:pic>
      <p:pic>
        <p:nvPicPr>
          <p:cNvPr id="20" name="Picture 2" descr="C:\Users\pyr\Desktop\calendar-icon-business-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2286000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397000"/>
          <a:ext cx="3065788" cy="1371600"/>
        </p:xfrm>
        <a:graphic>
          <a:graphicData uri="http://schemas.openxmlformats.org/drawingml/2006/table">
            <a:tbl>
              <a:tblPr/>
              <a:tblGrid>
                <a:gridCol w="3065788"/>
              </a:tblGrid>
              <a:tr h="4572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Reference</a:t>
                      </a:r>
                      <a:r>
                        <a:rPr lang="en-US" sz="1600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Account Holder Name: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84" marR="55884" marT="77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Reference</a:t>
                      </a:r>
                      <a:r>
                        <a:rPr lang="en-US" sz="1600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Account Holder Acc.No:</a:t>
                      </a:r>
                      <a:r>
                        <a:rPr lang="en-US" sz="16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84" marR="55884" marT="77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Reference</a:t>
                      </a:r>
                      <a:r>
                        <a:rPr lang="en-US" sz="1600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Account Holder Address:</a:t>
                      </a:r>
                      <a:r>
                        <a:rPr lang="en-US" sz="1600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84" marR="55884" marT="77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105400" y="13716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05400" y="18288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05400" y="22860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257800" y="3657600"/>
            <a:ext cx="1524000" cy="381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Cancel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62200" y="3733800"/>
            <a:ext cx="1371600" cy="381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Submit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2400"/>
            <a:ext cx="9144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800" dirty="0" smtClean="0">
                <a:solidFill>
                  <a:prstClr val="black"/>
                </a:solidFill>
              </a:rPr>
              <a:t>CUSTOMER</a:t>
            </a:r>
            <a:endParaRPr lang="en-US" sz="4800" dirty="0">
              <a:solidFill>
                <a:prstClr val="black"/>
              </a:solidFill>
            </a:endParaRPr>
          </a:p>
        </p:txBody>
      </p:sp>
      <p:sp>
        <p:nvSpPr>
          <p:cNvPr id="5" name="Action Button: Home 4">
            <a:hlinkClick r:id="" action="ppaction://noaction" highlightClick="1"/>
          </p:cNvPr>
          <p:cNvSpPr/>
          <p:nvPr/>
        </p:nvSpPr>
        <p:spPr>
          <a:xfrm>
            <a:off x="228600" y="1447800"/>
            <a:ext cx="609600" cy="5334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743200" y="1752600"/>
            <a:ext cx="3657600" cy="762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LOAN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43200" y="2895600"/>
            <a:ext cx="3657600" cy="762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 smtClean="0">
                <a:solidFill>
                  <a:prstClr val="black"/>
                </a:solidFill>
              </a:rPr>
              <a:t>TRANSACTIONS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743200" y="4038600"/>
            <a:ext cx="3657600" cy="762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 smtClean="0">
                <a:solidFill>
                  <a:prstClr val="black"/>
                </a:solidFill>
              </a:rPr>
              <a:t>ACCOUNT UPDATION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43200" y="5105400"/>
            <a:ext cx="3657600" cy="762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 smtClean="0">
                <a:solidFill>
                  <a:prstClr val="black"/>
                </a:solidFill>
              </a:rPr>
              <a:t>STATEMENT GENERATION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2400"/>
            <a:ext cx="9144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800" dirty="0" smtClean="0">
                <a:solidFill>
                  <a:prstClr val="black"/>
                </a:solidFill>
              </a:rPr>
              <a:t>APPLY LOAN</a:t>
            </a:r>
            <a:endParaRPr lang="en-US" sz="48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00400" y="25146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47800" y="1905000"/>
            <a:ext cx="124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Loan Type 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47800" y="2590800"/>
            <a:ext cx="156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Loan Amount :</a:t>
            </a:r>
            <a:endParaRPr lang="en-US" dirty="0"/>
          </a:p>
        </p:txBody>
      </p:sp>
      <p:sp>
        <p:nvSpPr>
          <p:cNvPr id="11" name="Action Button: Home 10">
            <a:hlinkClick r:id="" action="ppaction://noaction" highlightClick="1"/>
          </p:cNvPr>
          <p:cNvSpPr/>
          <p:nvPr/>
        </p:nvSpPr>
        <p:spPr>
          <a:xfrm>
            <a:off x="228600" y="1447800"/>
            <a:ext cx="609600" cy="5334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nut 11"/>
          <p:cNvSpPr/>
          <p:nvPr/>
        </p:nvSpPr>
        <p:spPr>
          <a:xfrm>
            <a:off x="3200400" y="1981200"/>
            <a:ext cx="152400" cy="152400"/>
          </a:xfrm>
          <a:prstGeom prst="donu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onut 12"/>
          <p:cNvSpPr/>
          <p:nvPr/>
        </p:nvSpPr>
        <p:spPr>
          <a:xfrm>
            <a:off x="5562600" y="1981200"/>
            <a:ext cx="152400" cy="152400"/>
          </a:xfrm>
          <a:prstGeom prst="donu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29000" y="1828800"/>
            <a:ext cx="1783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Educational Loan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91200" y="1828800"/>
            <a:ext cx="2343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Personal/Housing Loan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19200" y="3276600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Loan Apply date :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00400" y="32766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pyr\Desktop\calendar-icon-business-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3276600"/>
            <a:ext cx="304800" cy="3048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219200" y="4038600"/>
            <a:ext cx="174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Loan issue date :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200400" y="40386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 descr="C:\Users\pyr\Desktop\calendar-icon-business-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4038600"/>
            <a:ext cx="304800" cy="304800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1219200" y="4724400"/>
            <a:ext cx="174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Rate of interest :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200400" y="54102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447800" y="5486400"/>
            <a:ext cx="1121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Duration :</a:t>
            </a:r>
            <a:endParaRPr lang="en-US" dirty="0"/>
          </a:p>
        </p:txBody>
      </p:sp>
      <p:pic>
        <p:nvPicPr>
          <p:cNvPr id="28" name="Picture 2" descr="C:\Users\pyr\Desktop\calendar-icon-business-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5410200"/>
            <a:ext cx="304800" cy="304800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3124200" y="472440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6.8%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2400"/>
            <a:ext cx="9144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800" dirty="0" smtClean="0">
                <a:solidFill>
                  <a:prstClr val="black"/>
                </a:solidFill>
              </a:rPr>
              <a:t>APPLY EDUCATIONAL LOAN</a:t>
            </a:r>
            <a:endParaRPr lang="en-US" sz="48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1447800"/>
            <a:ext cx="124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Loan Type :</a:t>
            </a:r>
            <a:endParaRPr lang="en-US" dirty="0"/>
          </a:p>
        </p:txBody>
      </p:sp>
      <p:sp>
        <p:nvSpPr>
          <p:cNvPr id="6" name="Action Button: Home 5">
            <a:hlinkClick r:id="" action="ppaction://noaction" highlightClick="1"/>
          </p:cNvPr>
          <p:cNvSpPr/>
          <p:nvPr/>
        </p:nvSpPr>
        <p:spPr>
          <a:xfrm>
            <a:off x="228600" y="1447800"/>
            <a:ext cx="609600" cy="5334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nut 6"/>
          <p:cNvSpPr/>
          <p:nvPr/>
        </p:nvSpPr>
        <p:spPr>
          <a:xfrm>
            <a:off x="3124200" y="1600200"/>
            <a:ext cx="152400" cy="152400"/>
          </a:xfrm>
          <a:prstGeom prst="don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5486400" y="1600200"/>
            <a:ext cx="152400" cy="152400"/>
          </a:xfrm>
          <a:prstGeom prst="donu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1447800"/>
            <a:ext cx="1783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Educational Loan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0" y="1447800"/>
            <a:ext cx="2343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Personal/Housing Loan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00400" y="18288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47800" y="1905000"/>
            <a:ext cx="129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Course fee :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200400" y="23622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447800" y="2438400"/>
            <a:ext cx="1265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Course       :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200400" y="28956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371600" y="2971800"/>
            <a:ext cx="171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Father’s Name  :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00400" y="34290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14400" y="3429000"/>
            <a:ext cx="222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Father’s Occupation  :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200400" y="39624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3886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Father’s Total Experience :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200400" y="45720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0" y="44958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Father’s Experience with current company: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200400" y="51054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04800" y="5181600"/>
            <a:ext cx="250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Ration Card number       :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200400" y="56388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143000" y="5715000"/>
            <a:ext cx="171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Annual Income :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1752600" y="6248400"/>
            <a:ext cx="152400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Submit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038600" y="6248400"/>
            <a:ext cx="152400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Cancel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337</Words>
  <Application>Microsoft Office PowerPoint</Application>
  <PresentationFormat>On-screen Show (4:3)</PresentationFormat>
  <Paragraphs>132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UPDATION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pyr</dc:creator>
  <cp:lastModifiedBy>pyr</cp:lastModifiedBy>
  <cp:revision>25</cp:revision>
  <dcterms:created xsi:type="dcterms:W3CDTF">2016-08-12T08:45:34Z</dcterms:created>
  <dcterms:modified xsi:type="dcterms:W3CDTF">2016-08-12T11:59:36Z</dcterms:modified>
</cp:coreProperties>
</file>