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altLang="en-US" smtClean="0"/>
              <a:t>คลิกเพื่อแก้ไขสไตล์ต้นแบบชื่อเรื่อง</a:t>
            </a:r>
            <a:endParaRPr lang="th-TH" alt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altLang="en-US" smtClean="0"/>
              <a:t>คลิกเพื่อแก้ไขสไตล์ชื่อเรื่องรองต้นแบบ</a:t>
            </a:r>
            <a:endParaRPr lang="th-TH" altLang="en-US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altLang="en-US" smtClean="0"/>
              <a:t>2017-2-24</a:t>
            </a:r>
            <a:endParaRPr lang="th-TH" altLang="en-US" dirty="0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altLang="en-US" dirty="0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altLang="en-US" smtClean="0"/>
              <a:t>‹#›</a:t>
            </a:r>
            <a:endParaRPr lang="th-TH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 altLang="en-US" smtClean="0"/>
              <a:t>คลิกเพื่อแก้ไขสไตล์ต้นแบบชื่อเรื่อง</a:t>
            </a:r>
            <a:endParaRPr lang="th-TH" altLang="en-US" dirty="0"/>
          </a:p>
        </p:txBody>
      </p:sp>
      <p:sp>
        <p:nvSpPr>
          <p:cNvPr id="3" name="พื้นที่ที่สำรองไว้ ข้อความแนวตั้ง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h-TH" altLang="en-US" smtClean="0"/>
              <a:t>คลิกเพื่อแก้ไขสไตล์ข้อความต้นแบบ</a:t>
            </a:r>
          </a:p>
          <a:p>
            <a:pPr lvl="0"/>
            <a:r>
              <a:rPr lang="th-TH" altLang="en-US" smtClean="0"/>
              <a:t>ระดับที่สอง</a:t>
            </a:r>
          </a:p>
          <a:p>
            <a:pPr lvl="0"/>
            <a:r>
              <a:rPr lang="th-TH" altLang="en-US" smtClean="0"/>
              <a:t>ระดับที่สาม</a:t>
            </a:r>
          </a:p>
          <a:p>
            <a:pPr lvl="0"/>
            <a:r>
              <a:rPr lang="th-TH" altLang="en-US" smtClean="0"/>
              <a:t>ระดับที่สี่</a:t>
            </a:r>
          </a:p>
          <a:p>
            <a:pPr lvl="0"/>
            <a:r>
              <a:rPr lang="th-TH" altLang="en-US" smtClean="0"/>
              <a:t>ระดับที่ห้า</a:t>
            </a:r>
            <a:endParaRPr lang="th-TH" altLang="en-US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altLang="en-US" smtClean="0"/>
              <a:t>2017-2-24</a:t>
            </a:r>
            <a:endParaRPr lang="th-TH" altLang="en-US" dirty="0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altLang="en-US" dirty="0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altLang="en-US" smtClean="0"/>
              <a:t>‹#›</a:t>
            </a:r>
            <a:endParaRPr lang="th-TH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altLang="en-US" smtClean="0"/>
              <a:t>คลิกเพื่อแก้ไขสไตล์ต้นแบบชื่อเรื่อง</a:t>
            </a:r>
            <a:endParaRPr lang="th-TH" altLang="en-US" dirty="0"/>
          </a:p>
        </p:txBody>
      </p:sp>
      <p:sp>
        <p:nvSpPr>
          <p:cNvPr id="3" name="พื้นที่ที่สำรองไว้ ข้อความแนวตั้ง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altLang="en-US" smtClean="0"/>
              <a:t>คลิกเพื่อแก้ไขสไตล์ข้อความต้นแบบ</a:t>
            </a:r>
          </a:p>
          <a:p>
            <a:pPr lvl="0"/>
            <a:r>
              <a:rPr lang="th-TH" altLang="en-US" smtClean="0"/>
              <a:t>ระดับที่สอง</a:t>
            </a:r>
          </a:p>
          <a:p>
            <a:pPr lvl="0"/>
            <a:r>
              <a:rPr lang="th-TH" altLang="en-US" smtClean="0"/>
              <a:t>ระดับที่สาม</a:t>
            </a:r>
          </a:p>
          <a:p>
            <a:pPr lvl="0"/>
            <a:r>
              <a:rPr lang="th-TH" altLang="en-US" smtClean="0"/>
              <a:t>ระดับที่สี่</a:t>
            </a:r>
          </a:p>
          <a:p>
            <a:pPr lvl="0"/>
            <a:r>
              <a:rPr lang="th-TH" altLang="en-US" smtClean="0"/>
              <a:t>ระดับที่ห้า</a:t>
            </a:r>
            <a:endParaRPr lang="th-TH" altLang="en-US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altLang="en-US" smtClean="0"/>
              <a:t>2017-2-24</a:t>
            </a:r>
            <a:endParaRPr lang="th-TH" altLang="en-US" dirty="0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altLang="en-US" dirty="0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altLang="en-US" smtClean="0"/>
              <a:t>‹#›</a:t>
            </a:r>
            <a:endParaRPr lang="th-TH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 altLang="en-US" smtClean="0"/>
              <a:t>คลิกเพื่อแก้ไขสไตล์ต้นแบบชื่อเรื่อง</a:t>
            </a:r>
            <a:endParaRPr lang="th-TH" altLang="en-US" dirty="0"/>
          </a:p>
        </p:txBody>
      </p:sp>
      <p:sp>
        <p:nvSpPr>
          <p:cNvPr id="3" name="พื้นที่ที่สำรองไว้ เนื้อหา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h-TH" altLang="en-US" smtClean="0"/>
              <a:t>คลิกเพื่อแก้ไขสไตล์ข้อความต้นแบบ</a:t>
            </a:r>
          </a:p>
          <a:p>
            <a:pPr lvl="0"/>
            <a:r>
              <a:rPr lang="th-TH" altLang="en-US" smtClean="0"/>
              <a:t>ระดับที่สอง</a:t>
            </a:r>
          </a:p>
          <a:p>
            <a:pPr lvl="0"/>
            <a:r>
              <a:rPr lang="th-TH" altLang="en-US" smtClean="0"/>
              <a:t>ระดับที่สาม</a:t>
            </a:r>
          </a:p>
          <a:p>
            <a:pPr lvl="0"/>
            <a:r>
              <a:rPr lang="th-TH" altLang="en-US" smtClean="0"/>
              <a:t>ระดับที่สี่</a:t>
            </a:r>
          </a:p>
          <a:p>
            <a:pPr lvl="0"/>
            <a:r>
              <a:rPr lang="th-TH" altLang="en-US" smtClean="0"/>
              <a:t>ระดับที่ห้า</a:t>
            </a:r>
            <a:endParaRPr lang="th-TH" altLang="en-US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altLang="en-US" smtClean="0"/>
              <a:t>2017-2-24</a:t>
            </a:r>
            <a:endParaRPr lang="th-TH" altLang="en-US" dirty="0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altLang="en-US" dirty="0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altLang="en-US" smtClean="0"/>
              <a:t>‹#›</a:t>
            </a:r>
            <a:endParaRPr lang="th-TH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altLang="en-US" smtClean="0"/>
              <a:t>คลิกเพื่อแก้ไขสไตล์ต้นแบบชื่อเรื่อง</a:t>
            </a:r>
            <a:endParaRPr lang="th-TH" altLang="en-US" dirty="0"/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altLang="en-US" smtClean="0"/>
              <a:t>คลิกเพื่อแก้ไขสไตล์ข้อความต้นแบบ</a:t>
            </a:r>
            <a:endParaRPr lang="zh-CN" altLang="th-TH" dirty="0" smtClean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altLang="en-US" smtClean="0"/>
              <a:t>2017-2-24</a:t>
            </a:r>
            <a:endParaRPr lang="th-TH" altLang="en-US" dirty="0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altLang="en-US" dirty="0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altLang="en-US" smtClean="0"/>
              <a:t>‹#›</a:t>
            </a:r>
            <a:endParaRPr lang="th-TH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 altLang="en-US" smtClean="0"/>
              <a:t>คลิกเพื่อแก้ไขสไตล์ต้นแบบชื่อเรื่อง</a:t>
            </a:r>
            <a:endParaRPr lang="th-TH" altLang="en-US" dirty="0"/>
          </a:p>
        </p:txBody>
      </p:sp>
      <p:sp>
        <p:nvSpPr>
          <p:cNvPr id="3" name="พื้นที่ที่สำรองไว้ เนื้อหา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altLang="en-US" smtClean="0"/>
              <a:t>คลิกเพื่อแก้ไขสไตล์ข้อความต้นแบบ</a:t>
            </a:r>
          </a:p>
          <a:p>
            <a:pPr lvl="0"/>
            <a:r>
              <a:rPr lang="th-TH" altLang="en-US" smtClean="0"/>
              <a:t>ระดับที่สอง</a:t>
            </a:r>
          </a:p>
          <a:p>
            <a:pPr lvl="0"/>
            <a:r>
              <a:rPr lang="th-TH" altLang="en-US" smtClean="0"/>
              <a:t>ระดับที่สาม</a:t>
            </a:r>
          </a:p>
          <a:p>
            <a:pPr lvl="0"/>
            <a:r>
              <a:rPr lang="th-TH" altLang="en-US" smtClean="0"/>
              <a:t>ระดับที่สี่</a:t>
            </a:r>
          </a:p>
          <a:p>
            <a:pPr lvl="0"/>
            <a:r>
              <a:rPr lang="th-TH" altLang="en-US" smtClean="0"/>
              <a:t>ระดับที่ห้า</a:t>
            </a:r>
            <a:endParaRPr lang="th-TH" altLang="en-US" dirty="0"/>
          </a:p>
        </p:txBody>
      </p:sp>
      <p:sp>
        <p:nvSpPr>
          <p:cNvPr id="4" name="พื้นที่ที่สำรองไว้ 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altLang="en-US" smtClean="0"/>
              <a:t>คลิกเพื่อแก้ไขสไตล์ข้อความต้นแบบ</a:t>
            </a:r>
          </a:p>
          <a:p>
            <a:pPr lvl="0"/>
            <a:r>
              <a:rPr lang="th-TH" altLang="en-US" smtClean="0"/>
              <a:t>ระดับที่สอง</a:t>
            </a:r>
          </a:p>
          <a:p>
            <a:pPr lvl="0"/>
            <a:r>
              <a:rPr lang="th-TH" altLang="en-US" smtClean="0"/>
              <a:t>ระดับที่สาม</a:t>
            </a:r>
          </a:p>
          <a:p>
            <a:pPr lvl="0"/>
            <a:r>
              <a:rPr lang="th-TH" altLang="en-US" smtClean="0"/>
              <a:t>ระดับที่สี่</a:t>
            </a:r>
          </a:p>
          <a:p>
            <a:pPr lvl="0"/>
            <a:r>
              <a:rPr lang="th-TH" altLang="en-US" smtClean="0"/>
              <a:t>ระดับที่ห้า</a:t>
            </a:r>
            <a:endParaRPr lang="th-TH" altLang="en-US" dirty="0"/>
          </a:p>
        </p:txBody>
      </p:sp>
      <p:sp>
        <p:nvSpPr>
          <p:cNvPr id="5" name="พื้นที่ที่สำรองไว้ 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altLang="en-US" smtClean="0"/>
              <a:t>2017-2-24</a:t>
            </a:r>
            <a:endParaRPr lang="th-TH" altLang="en-US" dirty="0"/>
          </a:p>
        </p:txBody>
      </p:sp>
      <p:sp>
        <p:nvSpPr>
          <p:cNvPr id="6" name="พื้นที่ที่สำรองไว้ 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altLang="en-US" dirty="0"/>
          </a:p>
        </p:txBody>
      </p:sp>
      <p:sp>
        <p:nvSpPr>
          <p:cNvPr id="7" name="พื้นที่ที่สำรองไว้ 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altLang="en-US" smtClean="0"/>
              <a:t>‹#›</a:t>
            </a:r>
            <a:endParaRPr lang="th-TH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altLang="en-US" smtClean="0"/>
              <a:t>คลิกเพื่อแก้ไขสไตล์ต้นแบบชื่อเรื่อง</a:t>
            </a:r>
            <a:endParaRPr lang="th-TH" altLang="en-US" dirty="0"/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altLang="en-US" smtClean="0"/>
              <a:t>คลิกเพื่อแก้ไขสไตล์ข้อความต้นแบบ</a:t>
            </a:r>
            <a:endParaRPr lang="zh-CN" altLang="th-TH" dirty="0" smtClean="0"/>
          </a:p>
        </p:txBody>
      </p:sp>
      <p:sp>
        <p:nvSpPr>
          <p:cNvPr id="4" name="พื้นที่ที่สำรองไว้ 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altLang="en-US" smtClean="0"/>
              <a:t>คลิกเพื่อแก้ไขสไตล์ข้อความต้นแบบ</a:t>
            </a:r>
          </a:p>
          <a:p>
            <a:pPr lvl="0"/>
            <a:r>
              <a:rPr lang="th-TH" altLang="en-US" smtClean="0"/>
              <a:t>ระดับที่สอง</a:t>
            </a:r>
          </a:p>
          <a:p>
            <a:pPr lvl="0"/>
            <a:r>
              <a:rPr lang="th-TH" altLang="en-US" smtClean="0"/>
              <a:t>ระดับที่สาม</a:t>
            </a:r>
          </a:p>
          <a:p>
            <a:pPr lvl="0"/>
            <a:r>
              <a:rPr lang="th-TH" altLang="en-US" smtClean="0"/>
              <a:t>ระดับที่สี่</a:t>
            </a:r>
          </a:p>
          <a:p>
            <a:pPr lvl="0"/>
            <a:r>
              <a:rPr lang="th-TH" altLang="en-US" smtClean="0"/>
              <a:t>ระดับที่ห้า</a:t>
            </a:r>
            <a:endParaRPr lang="th-TH" altLang="en-US" dirty="0"/>
          </a:p>
        </p:txBody>
      </p:sp>
      <p:sp>
        <p:nvSpPr>
          <p:cNvPr id="5" name="พื้นที่ที่สำรองไว้ ข้อความ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altLang="en-US" smtClean="0"/>
              <a:t>คลิกเพื่อแก้ไขสไตล์ข้อความต้นแบบ</a:t>
            </a:r>
            <a:endParaRPr lang="zh-CN" altLang="th-TH" dirty="0" smtClean="0"/>
          </a:p>
        </p:txBody>
      </p:sp>
      <p:sp>
        <p:nvSpPr>
          <p:cNvPr id="6" name="พื้นที่ที่สำรองไว้ เนื้อหา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altLang="en-US" smtClean="0"/>
              <a:t>คลิกเพื่อแก้ไขสไตล์ข้อความต้นแบบ</a:t>
            </a:r>
          </a:p>
          <a:p>
            <a:pPr lvl="0"/>
            <a:r>
              <a:rPr lang="th-TH" altLang="en-US" smtClean="0"/>
              <a:t>ระดับที่สอง</a:t>
            </a:r>
          </a:p>
          <a:p>
            <a:pPr lvl="0"/>
            <a:r>
              <a:rPr lang="th-TH" altLang="en-US" smtClean="0"/>
              <a:t>ระดับที่สาม</a:t>
            </a:r>
          </a:p>
          <a:p>
            <a:pPr lvl="0"/>
            <a:r>
              <a:rPr lang="th-TH" altLang="en-US" smtClean="0"/>
              <a:t>ระดับที่สี่</a:t>
            </a:r>
          </a:p>
          <a:p>
            <a:pPr lvl="0"/>
            <a:r>
              <a:rPr lang="th-TH" altLang="en-US" smtClean="0"/>
              <a:t>ระดับที่ห้า</a:t>
            </a:r>
            <a:endParaRPr lang="th-TH" altLang="en-US" dirty="0"/>
          </a:p>
        </p:txBody>
      </p:sp>
      <p:sp>
        <p:nvSpPr>
          <p:cNvPr id="7" name="พื้นที่ที่สำรองไว้ 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altLang="en-US" smtClean="0"/>
              <a:t>2017-2-24</a:t>
            </a:r>
            <a:endParaRPr lang="th-TH" altLang="en-US" dirty="0"/>
          </a:p>
        </p:txBody>
      </p:sp>
      <p:sp>
        <p:nvSpPr>
          <p:cNvPr id="8" name="พื้นที่ที่สำรองไว้ 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altLang="en-US" dirty="0"/>
          </a:p>
        </p:txBody>
      </p:sp>
      <p:sp>
        <p:nvSpPr>
          <p:cNvPr id="9" name="พื้นที่ที่สำรองไว้ 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altLang="en-US" smtClean="0"/>
              <a:t>‹#›</a:t>
            </a:r>
            <a:endParaRPr lang="th-TH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 altLang="en-US" smtClean="0"/>
              <a:t>คลิกเพื่อแก้ไขสไตล์ต้นแบบชื่อเรื่อง</a:t>
            </a:r>
            <a:endParaRPr lang="th-TH" altLang="en-US" dirty="0"/>
          </a:p>
        </p:txBody>
      </p:sp>
      <p:sp>
        <p:nvSpPr>
          <p:cNvPr id="3" name="พื้นที่ที่สำรองไว้ 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altLang="en-US" smtClean="0"/>
              <a:t>2017-2-24</a:t>
            </a:r>
            <a:endParaRPr lang="th-TH" altLang="en-US" dirty="0"/>
          </a:p>
        </p:txBody>
      </p:sp>
      <p:sp>
        <p:nvSpPr>
          <p:cNvPr id="4" name="พื้นที่ที่สำรองไว้ 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altLang="en-US" dirty="0"/>
          </a:p>
        </p:txBody>
      </p:sp>
      <p:sp>
        <p:nvSpPr>
          <p:cNvPr id="5" name="พื้นที่ที่สำรองไว้ 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altLang="en-US" smtClean="0"/>
              <a:t>‹#›</a:t>
            </a:r>
            <a:endParaRPr lang="th-TH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พื้นที่ที่สำรองไว้ 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altLang="en-US" smtClean="0"/>
              <a:t>2017-2-24</a:t>
            </a:r>
            <a:endParaRPr lang="th-TH" altLang="en-US" dirty="0"/>
          </a:p>
        </p:txBody>
      </p:sp>
      <p:sp>
        <p:nvSpPr>
          <p:cNvPr id="3" name="พื้นที่ที่สำรองไว้ 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altLang="en-US" dirty="0"/>
          </a:p>
        </p:txBody>
      </p:sp>
      <p:sp>
        <p:nvSpPr>
          <p:cNvPr id="4" name="พื้นที่ที่สำรองไว้ 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altLang="en-US" smtClean="0"/>
              <a:t>‹#›</a:t>
            </a:r>
            <a:endParaRPr lang="th-TH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altLang="en-US" smtClean="0"/>
              <a:t>คลิกเพื่อแก้ไขสไตล์ต้นแบบชื่อเรื่อง</a:t>
            </a:r>
            <a:endParaRPr lang="th-TH" altLang="en-US" dirty="0"/>
          </a:p>
        </p:txBody>
      </p:sp>
      <p:sp>
        <p:nvSpPr>
          <p:cNvPr id="3" name="พื้นที่ที่สำรองไว้ เนื้อหา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altLang="en-US" smtClean="0"/>
              <a:t>คลิกเพื่อแก้ไขสไตล์ข้อความต้นแบบ</a:t>
            </a:r>
          </a:p>
          <a:p>
            <a:pPr lvl="0"/>
            <a:r>
              <a:rPr lang="th-TH" altLang="en-US" smtClean="0"/>
              <a:t>ระดับที่สอง</a:t>
            </a:r>
          </a:p>
          <a:p>
            <a:pPr lvl="0"/>
            <a:r>
              <a:rPr lang="th-TH" altLang="en-US" smtClean="0"/>
              <a:t>ระดับที่สาม</a:t>
            </a:r>
          </a:p>
          <a:p>
            <a:pPr lvl="0"/>
            <a:r>
              <a:rPr lang="th-TH" altLang="en-US" smtClean="0"/>
              <a:t>ระดับที่สี่</a:t>
            </a:r>
          </a:p>
          <a:p>
            <a:pPr lvl="0"/>
            <a:r>
              <a:rPr lang="th-TH" altLang="en-US" smtClean="0"/>
              <a:t>ระดับที่ห้า</a:t>
            </a:r>
            <a:endParaRPr lang="th-TH" altLang="en-US" dirty="0"/>
          </a:p>
        </p:txBody>
      </p:sp>
      <p:sp>
        <p:nvSpPr>
          <p:cNvPr id="4" name="พื้นที่ที่สำรองไว้ 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altLang="en-US" smtClean="0"/>
              <a:t>คลิกเพื่อแก้ไขสไตล์ข้อความต้นแบบ</a:t>
            </a:r>
            <a:endParaRPr lang="zh-CN" altLang="th-TH" dirty="0" smtClean="0"/>
          </a:p>
        </p:txBody>
      </p:sp>
      <p:sp>
        <p:nvSpPr>
          <p:cNvPr id="5" name="พื้นที่ที่สำรองไว้ 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altLang="en-US" smtClean="0"/>
              <a:t>2017-2-24</a:t>
            </a:r>
            <a:endParaRPr lang="th-TH" altLang="en-US" dirty="0"/>
          </a:p>
        </p:txBody>
      </p:sp>
      <p:sp>
        <p:nvSpPr>
          <p:cNvPr id="6" name="พื้นที่ที่สำรองไว้ 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altLang="en-US" dirty="0"/>
          </a:p>
        </p:txBody>
      </p:sp>
      <p:sp>
        <p:nvSpPr>
          <p:cNvPr id="7" name="พื้นที่ที่สำรองไว้ 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altLang="en-US" smtClean="0"/>
              <a:t>‹#›</a:t>
            </a:r>
            <a:endParaRPr lang="th-TH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altLang="en-US" smtClean="0"/>
              <a:t>คลิกเพื่อแก้ไขสไตล์ต้นแบบชื่อเรื่อง</a:t>
            </a:r>
            <a:endParaRPr lang="th-TH" altLang="en-US" dirty="0"/>
          </a:p>
        </p:txBody>
      </p:sp>
      <p:sp>
        <p:nvSpPr>
          <p:cNvPr id="3" name="พื้นที่ที่สำรองไว้ 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พื้นที่ที่สำรองไว้ 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altLang="en-US" smtClean="0"/>
              <a:t>คลิกเพื่อแก้ไขสไตล์ข้อความต้นแบบ</a:t>
            </a:r>
            <a:endParaRPr lang="zh-CN" altLang="th-TH" dirty="0" smtClean="0"/>
          </a:p>
        </p:txBody>
      </p:sp>
      <p:sp>
        <p:nvSpPr>
          <p:cNvPr id="5" name="พื้นที่ที่สำรองไว้ 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altLang="en-US" smtClean="0"/>
              <a:t>2017-2-24</a:t>
            </a:r>
            <a:endParaRPr lang="th-TH" altLang="en-US" dirty="0"/>
          </a:p>
        </p:txBody>
      </p:sp>
      <p:sp>
        <p:nvSpPr>
          <p:cNvPr id="6" name="พื้นที่ที่สำรองไว้ 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altLang="en-US" dirty="0"/>
          </a:p>
        </p:txBody>
      </p:sp>
      <p:sp>
        <p:nvSpPr>
          <p:cNvPr id="7" name="พื้นที่ที่สำรองไว้ 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altLang="en-US" smtClean="0"/>
              <a:t>‹#›</a:t>
            </a:r>
            <a:endParaRPr lang="th-TH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ต้นแบบสไลด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พื้นที่ที่สำรองไว้ 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altLang="en-US" smtClean="0"/>
              <a:t>คลิกเพื่อแก้ไขสไตล์ต้นแบบชื่อเรื่อง</a:t>
            </a:r>
            <a:endParaRPr lang="th-TH" altLang="en-US" dirty="0"/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altLang="en-US" smtClean="0"/>
              <a:t>คลิกเพื่อแก้ไขสไตล์ข้อความต้นแบบ</a:t>
            </a:r>
          </a:p>
          <a:p>
            <a:pPr lvl="0"/>
            <a:r>
              <a:rPr lang="th-TH" altLang="en-US" smtClean="0"/>
              <a:t>ระดับที่สอง</a:t>
            </a:r>
          </a:p>
          <a:p>
            <a:pPr lvl="0"/>
            <a:r>
              <a:rPr lang="th-TH" altLang="en-US" smtClean="0"/>
              <a:t>ระดับที่สาม</a:t>
            </a:r>
          </a:p>
          <a:p>
            <a:pPr lvl="0"/>
            <a:r>
              <a:rPr lang="th-TH" altLang="en-US" smtClean="0"/>
              <a:t>ระดับที่สี่</a:t>
            </a:r>
          </a:p>
          <a:p>
            <a:pPr lvl="0"/>
            <a:r>
              <a:rPr lang="th-TH" altLang="en-US" smtClean="0"/>
              <a:t>ระดับที่ห้า</a:t>
            </a:r>
            <a:endParaRPr lang="th-TH" altLang="en-US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altLang="en-US" smtClean="0"/>
              <a:t>2017-2-24</a:t>
            </a:r>
            <a:endParaRPr lang="th-TH" altLang="en-US" dirty="0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 altLang="en-US" dirty="0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altLang="en-US" smtClean="0"/>
              <a:t>‹#›</a:t>
            </a:r>
            <a:endParaRPr lang="th-TH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TH SarabunPSK</vt:lpstr>
      <vt:lpstr>Office 主题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PEAN Studio</cp:lastModifiedBy>
  <cp:revision>1</cp:revision>
  <dcterms:modified xsi:type="dcterms:W3CDTF">2017-02-24T04:09:57Z</dcterms:modified>
</cp:coreProperties>
</file>