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2" r:id="rId7"/>
    <p:sldId id="314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GreenTrails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5271" y="5847214"/>
            <a:ext cx="2756479" cy="94711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Hemant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b.c.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Associate Consultant at Mastercard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46B1E2B9-B8FF-D72B-C377-DDD953BFC597}"/>
              </a:ext>
            </a:extLst>
          </p:cNvPr>
          <p:cNvSpPr txBox="1">
            <a:spLocks/>
          </p:cNvSpPr>
          <p:nvPr/>
        </p:nvSpPr>
        <p:spPr>
          <a:xfrm>
            <a:off x="6882399" y="4608021"/>
            <a:ext cx="4829101" cy="123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Data-driven promotion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B8-0F81-8302-1B4A-49D0F03D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&amp;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0E8B-4300-5B0C-BF37-EAA4680836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Objective: evaluate the effectiveness of promotional strategies in driving sales and customer engagement, and how to leverage these learnings for future promotional enhancement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1153A-2350-C5DC-E652-65C158562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Approach: our analysis involved a comparative study, examining sales and foot traffic data across stores. This included pre-, during-, and post promotion periods to assess the impact of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39167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B6D6-B9D5-C9CA-25DA-9FFF357A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this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9A08-F982-2EC0-D94E-4EBB5F8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095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insights </a:t>
            </a:r>
          </a:p>
          <a:p>
            <a:r>
              <a:rPr lang="en-US" dirty="0"/>
              <a:t>1. Promotion effectiveness varies by store type: • Urban and suburban stores respond differently to various types of promotions. • BOGO promotions are particularly effective in urban areas, both in terms of foot traffic and sales increase. </a:t>
            </a:r>
          </a:p>
          <a:p>
            <a:r>
              <a:rPr lang="en-US" dirty="0"/>
              <a:t>2. Discount promotions: • Lead to a significant increase in sales, particularly in suburban stores. This could be due to the different shopping behaviors or economic factors in these areas. </a:t>
            </a:r>
          </a:p>
          <a:p>
            <a:r>
              <a:rPr lang="en-US" dirty="0"/>
              <a:t>3. Special events: • Show a varied impact. They are generally more effective in suburban stores in terms of increasing foot traffic and sales. </a:t>
            </a:r>
          </a:p>
          <a:p>
            <a:r>
              <a:rPr lang="en-US" dirty="0"/>
              <a:t>4. Sustained impact: • The sustained impact of promotions on sales varies. Some promotions (like discounts) maintain their effectiveness even after the promotion period, especially in suburban areas.</a:t>
            </a:r>
          </a:p>
        </p:txBody>
      </p:sp>
    </p:spTree>
    <p:extLst>
      <p:ext uri="{BB962C8B-B14F-4D97-AF65-F5344CB8AC3E}">
        <p14:creationId xmlns:p14="http://schemas.microsoft.com/office/powerpoint/2010/main" val="246616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6F1A-33AF-5101-9B7A-BFABCB11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Urban vs Suburban Performance</a:t>
            </a:r>
            <a:r>
              <a:rPr lang="en-US" b="0" i="0" dirty="0">
                <a:effectLst/>
                <a:latin typeface="__Inter_d65c78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E83B-1183-E588-C500-A72F0C86E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Urban stores show significantly higher promotion effectiveness: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41.8% sales increase during promotions (vs 28.1% for suburban)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8.6% sales retention after promotions (vs 0.2% for suburban)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8ED25-D755-7E1D-F51B-EFAE275CF6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Urban stores consistently outperform suburban locations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The gap between urban and suburban performance is particularly notable in post-promotion retention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Urban locations show nearly 1.5x better performance during promotions</a:t>
            </a:r>
          </a:p>
        </p:txBody>
      </p:sp>
    </p:spTree>
    <p:extLst>
      <p:ext uri="{BB962C8B-B14F-4D97-AF65-F5344CB8AC3E}">
        <p14:creationId xmlns:p14="http://schemas.microsoft.com/office/powerpoint/2010/main" val="21121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5006-4FED-AF67-D16A-C8DB8959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path forward…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A8EE-18BD-EEDA-5A40-91B6A0C63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Data-driven decision making: Implement robust tracking mechanisms for upcoming promotions to measure effectiveness and allow for agile adaptations based on real-time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9C360-F6D9-DA51-2768-57FD232E2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Strategic recommendations </a:t>
            </a:r>
          </a:p>
          <a:p>
            <a:r>
              <a:rPr lang="en-US" dirty="0"/>
              <a:t>1. Target promotions based on store location: • Implement BOGO promotions more frequently in urban stores, where they have shown to be highly effective. • Focus on discount promotions in suburban stores, as they have demonstrated a strong ability to increase sales and foot traffic. </a:t>
            </a:r>
          </a:p>
          <a:p>
            <a:r>
              <a:rPr lang="en-US" dirty="0"/>
              <a:t>2. Experiment with special events: • Consider conducting more special events in suburban areas, tailoring them to local preferences and seasons. • Monitor the performance of special events in urban stores to better understand their impact. </a:t>
            </a:r>
          </a:p>
          <a:p>
            <a:r>
              <a:rPr lang="en-US" dirty="0"/>
              <a:t>3. Customize promotions: • Customize promotions to cater to urban and suburban customers’ unique demographics and shopping behaviors. • Consider other factors like local events, holidays, and seasonality in planning promotions. </a:t>
            </a:r>
          </a:p>
          <a:p>
            <a:r>
              <a:rPr lang="en-US" dirty="0"/>
              <a:t>4. Cost-benefit analysis: • Regularly conduct cost-benefit analyses of different promotions to ensure profitability and effectiveness. • Balance high-impact promotions with cost considerations to maximize overall profitability.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D90D7-DD12-26F4-ECF6-52C84C8E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84" y="3119003"/>
            <a:ext cx="274358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001B-8C9E-2CE7-0669-166DC3B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….?</a:t>
            </a:r>
          </a:p>
        </p:txBody>
      </p:sp>
    </p:spTree>
    <p:extLst>
      <p:ext uri="{BB962C8B-B14F-4D97-AF65-F5344CB8AC3E}">
        <p14:creationId xmlns:p14="http://schemas.microsoft.com/office/powerpoint/2010/main" val="2227306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{CA554145-081A-4490-B9BB-A91D9726B61C}tf11437505_win32</Template>
  <TotalTime>21</TotalTime>
  <Words>488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__Inter_d65c78</vt:lpstr>
      <vt:lpstr>Arial</vt:lpstr>
      <vt:lpstr>Calibri</vt:lpstr>
      <vt:lpstr>Georgia Pro Cond Light</vt:lpstr>
      <vt:lpstr>Speak Pro</vt:lpstr>
      <vt:lpstr>RetrospectVTI</vt:lpstr>
      <vt:lpstr>GreenTrails</vt:lpstr>
      <vt:lpstr>Test &amp; Learn</vt:lpstr>
      <vt:lpstr>What can we learn from this analysis?</vt:lpstr>
      <vt:lpstr>Urban vs Suburban Performance:</vt:lpstr>
      <vt:lpstr>A path forward…</vt:lpstr>
      <vt:lpstr>QUESTIONS ….?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 BC</dc:creator>
  <cp:lastModifiedBy>Hemant BC</cp:lastModifiedBy>
  <cp:revision>4</cp:revision>
  <dcterms:created xsi:type="dcterms:W3CDTF">2024-12-04T11:08:22Z</dcterms:created>
  <dcterms:modified xsi:type="dcterms:W3CDTF">2024-12-04T11:29:45Z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