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05" r:id="rId5"/>
    <p:sldId id="296" r:id="rId6"/>
    <p:sldId id="306" r:id="rId7"/>
    <p:sldId id="320" r:id="rId8"/>
    <p:sldId id="321" r:id="rId9"/>
    <p:sldId id="317" r:id="rId10"/>
    <p:sldId id="322" r:id="rId11"/>
    <p:sldId id="323" r:id="rId12"/>
    <p:sldId id="324" r:id="rId13"/>
    <p:sldId id="328" r:id="rId14"/>
    <p:sldId id="325" r:id="rId15"/>
    <p:sldId id="326" r:id="rId16"/>
    <p:sldId id="327" r:id="rId17"/>
    <p:sldId id="329" r:id="rId18"/>
    <p:sldId id="330" r:id="rId19"/>
    <p:sldId id="331" r:id="rId20"/>
    <p:sldId id="332" r:id="rId21"/>
    <p:sldId id="333" r:id="rId22"/>
    <p:sldId id="310" r:id="rId23"/>
    <p:sldId id="31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19B91-719C-4916-95B0-2FD94A79429A}" v="53" dt="2023-06-13T16:09:13.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p:scale>
          <a:sx n="66" d="100"/>
          <a:sy n="66" d="100"/>
        </p:scale>
        <p:origin x="1330" y="41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 Kokane" userId="fd00e15fe11e25d0" providerId="LiveId" clId="{38319B91-719C-4916-95B0-2FD94A79429A}"/>
    <pc:docChg chg="undo redo custSel addSld delSld modSld">
      <pc:chgData name="Hemant Kokane" userId="fd00e15fe11e25d0" providerId="LiveId" clId="{38319B91-719C-4916-95B0-2FD94A79429A}" dt="2023-06-13T16:30:39.259" v="2151" actId="122"/>
      <pc:docMkLst>
        <pc:docMk/>
      </pc:docMkLst>
      <pc:sldChg chg="del">
        <pc:chgData name="Hemant Kokane" userId="fd00e15fe11e25d0" providerId="LiveId" clId="{38319B91-719C-4916-95B0-2FD94A79429A}" dt="2023-06-13T14:16:28.010" v="898" actId="47"/>
        <pc:sldMkLst>
          <pc:docMk/>
          <pc:sldMk cId="3446797337" sldId="259"/>
        </pc:sldMkLst>
      </pc:sldChg>
      <pc:sldChg chg="del">
        <pc:chgData name="Hemant Kokane" userId="fd00e15fe11e25d0" providerId="LiveId" clId="{38319B91-719C-4916-95B0-2FD94A79429A}" dt="2023-06-13T16:25:10.237" v="2117" actId="47"/>
        <pc:sldMkLst>
          <pc:docMk/>
          <pc:sldMk cId="2985610029" sldId="294"/>
        </pc:sldMkLst>
      </pc:sldChg>
      <pc:sldChg chg="modSp mod">
        <pc:chgData name="Hemant Kokane" userId="fd00e15fe11e25d0" providerId="LiveId" clId="{38319B91-719C-4916-95B0-2FD94A79429A}" dt="2023-06-13T14:02:58.217" v="17" actId="20577"/>
        <pc:sldMkLst>
          <pc:docMk/>
          <pc:sldMk cId="1859527893" sldId="296"/>
        </pc:sldMkLst>
        <pc:spChg chg="mod">
          <ac:chgData name="Hemant Kokane" userId="fd00e15fe11e25d0" providerId="LiveId" clId="{38319B91-719C-4916-95B0-2FD94A79429A}" dt="2023-06-13T14:02:58.217" v="17" actId="20577"/>
          <ac:spMkLst>
            <pc:docMk/>
            <pc:sldMk cId="1859527893" sldId="296"/>
            <ac:spMk id="3" creationId="{22788C46-D0BC-4307-AE55-7601A139E7CB}"/>
          </ac:spMkLst>
        </pc:spChg>
      </pc:sldChg>
      <pc:sldChg chg="addSp modSp mod">
        <pc:chgData name="Hemant Kokane" userId="fd00e15fe11e25d0" providerId="LiveId" clId="{38319B91-719C-4916-95B0-2FD94A79429A}" dt="2023-06-13T16:30:39.259" v="2151" actId="122"/>
        <pc:sldMkLst>
          <pc:docMk/>
          <pc:sldMk cId="520700503" sldId="310"/>
        </pc:sldMkLst>
        <pc:spChg chg="mod">
          <ac:chgData name="Hemant Kokane" userId="fd00e15fe11e25d0" providerId="LiveId" clId="{38319B91-719C-4916-95B0-2FD94A79429A}" dt="2023-06-13T16:26:01.504" v="2140" actId="1076"/>
          <ac:spMkLst>
            <pc:docMk/>
            <pc:sldMk cId="520700503" sldId="310"/>
            <ac:spMk id="2" creationId="{69554157-869F-9BBE-CFCF-717129CA6907}"/>
          </ac:spMkLst>
        </pc:spChg>
        <pc:spChg chg="mod">
          <ac:chgData name="Hemant Kokane" userId="fd00e15fe11e25d0" providerId="LiveId" clId="{38319B91-719C-4916-95B0-2FD94A79429A}" dt="2023-06-13T16:29:50.617" v="2146"/>
          <ac:spMkLst>
            <pc:docMk/>
            <pc:sldMk cId="520700503" sldId="310"/>
            <ac:spMk id="3" creationId="{DC9AC05D-560D-1665-8879-549C0B4EDE5C}"/>
          </ac:spMkLst>
        </pc:spChg>
        <pc:spChg chg="add mod">
          <ac:chgData name="Hemant Kokane" userId="fd00e15fe11e25d0" providerId="LiveId" clId="{38319B91-719C-4916-95B0-2FD94A79429A}" dt="2023-06-13T16:30:39.259" v="2151" actId="122"/>
          <ac:spMkLst>
            <pc:docMk/>
            <pc:sldMk cId="520700503" sldId="310"/>
            <ac:spMk id="7" creationId="{39769E0B-F8CD-91B6-ECDE-CB49EAC5A442}"/>
          </ac:spMkLst>
        </pc:spChg>
      </pc:sldChg>
      <pc:sldChg chg="del">
        <pc:chgData name="Hemant Kokane" userId="fd00e15fe11e25d0" providerId="LiveId" clId="{38319B91-719C-4916-95B0-2FD94A79429A}" dt="2023-06-13T16:25:15.354" v="2118" actId="47"/>
        <pc:sldMkLst>
          <pc:docMk/>
          <pc:sldMk cId="2068121164" sldId="313"/>
        </pc:sldMkLst>
      </pc:sldChg>
      <pc:sldChg chg="del">
        <pc:chgData name="Hemant Kokane" userId="fd00e15fe11e25d0" providerId="LiveId" clId="{38319B91-719C-4916-95B0-2FD94A79429A}" dt="2023-06-13T16:25:04.610" v="2116" actId="47"/>
        <pc:sldMkLst>
          <pc:docMk/>
          <pc:sldMk cId="1563980609" sldId="314"/>
        </pc:sldMkLst>
      </pc:sldChg>
      <pc:sldChg chg="addSp modSp mod">
        <pc:chgData name="Hemant Kokane" userId="fd00e15fe11e25d0" providerId="LiveId" clId="{38319B91-719C-4916-95B0-2FD94A79429A}" dt="2023-06-13T14:26:40.919" v="968" actId="20577"/>
        <pc:sldMkLst>
          <pc:docMk/>
          <pc:sldMk cId="4177473809" sldId="317"/>
        </pc:sldMkLst>
        <pc:spChg chg="mod">
          <ac:chgData name="Hemant Kokane" userId="fd00e15fe11e25d0" providerId="LiveId" clId="{38319B91-719C-4916-95B0-2FD94A79429A}" dt="2023-06-13T14:26:40.919" v="968" actId="20577"/>
          <ac:spMkLst>
            <pc:docMk/>
            <pc:sldMk cId="4177473809" sldId="317"/>
            <ac:spMk id="2" creationId="{1450712D-83C9-7B91-F708-5D07E4C2815D}"/>
          </ac:spMkLst>
        </pc:spChg>
        <pc:picChg chg="add mod">
          <ac:chgData name="Hemant Kokane" userId="fd00e15fe11e25d0" providerId="LiveId" clId="{38319B91-719C-4916-95B0-2FD94A79429A}" dt="2023-06-13T14:23:16.102" v="940" actId="1076"/>
          <ac:picMkLst>
            <pc:docMk/>
            <pc:sldMk cId="4177473809" sldId="317"/>
            <ac:picMk id="6" creationId="{98F704EB-3B8B-6AC0-2E7A-1E6B7323BD85}"/>
          </ac:picMkLst>
        </pc:picChg>
      </pc:sldChg>
      <pc:sldChg chg="del">
        <pc:chgData name="Hemant Kokane" userId="fd00e15fe11e25d0" providerId="LiveId" clId="{38319B91-719C-4916-95B0-2FD94A79429A}" dt="2023-06-13T16:25:17.572" v="2119" actId="47"/>
        <pc:sldMkLst>
          <pc:docMk/>
          <pc:sldMk cId="2149164785" sldId="318"/>
        </pc:sldMkLst>
      </pc:sldChg>
      <pc:sldChg chg="del">
        <pc:chgData name="Hemant Kokane" userId="fd00e15fe11e25d0" providerId="LiveId" clId="{38319B91-719C-4916-95B0-2FD94A79429A}" dt="2023-06-13T16:25:20.075" v="2120" actId="47"/>
        <pc:sldMkLst>
          <pc:docMk/>
          <pc:sldMk cId="2118141017" sldId="319"/>
        </pc:sldMkLst>
      </pc:sldChg>
      <pc:sldChg chg="modSp add mod">
        <pc:chgData name="Hemant Kokane" userId="fd00e15fe11e25d0" providerId="LiveId" clId="{38319B91-719C-4916-95B0-2FD94A79429A}" dt="2023-06-13T14:04:57.903" v="149" actId="20577"/>
        <pc:sldMkLst>
          <pc:docMk/>
          <pc:sldMk cId="826683356" sldId="320"/>
        </pc:sldMkLst>
        <pc:spChg chg="mod">
          <ac:chgData name="Hemant Kokane" userId="fd00e15fe11e25d0" providerId="LiveId" clId="{38319B91-719C-4916-95B0-2FD94A79429A}" dt="2023-06-13T14:03:22.305" v="47" actId="20577"/>
          <ac:spMkLst>
            <pc:docMk/>
            <pc:sldMk cId="826683356" sldId="320"/>
            <ac:spMk id="2" creationId="{56002655-34DF-25F9-4640-B2CE5329AD1A}"/>
          </ac:spMkLst>
        </pc:spChg>
        <pc:spChg chg="mod">
          <ac:chgData name="Hemant Kokane" userId="fd00e15fe11e25d0" providerId="LiveId" clId="{38319B91-719C-4916-95B0-2FD94A79429A}" dt="2023-06-13T14:04:57.903" v="149" actId="20577"/>
          <ac:spMkLst>
            <pc:docMk/>
            <pc:sldMk cId="826683356" sldId="320"/>
            <ac:spMk id="3" creationId="{1A585715-2793-160B-269E-D9516C84D73A}"/>
          </ac:spMkLst>
        </pc:spChg>
      </pc:sldChg>
      <pc:sldChg chg="modSp add mod">
        <pc:chgData name="Hemant Kokane" userId="fd00e15fe11e25d0" providerId="LiveId" clId="{38319B91-719C-4916-95B0-2FD94A79429A}" dt="2023-06-13T14:15:15.175" v="897" actId="20577"/>
        <pc:sldMkLst>
          <pc:docMk/>
          <pc:sldMk cId="2678451490" sldId="321"/>
        </pc:sldMkLst>
        <pc:spChg chg="mod">
          <ac:chgData name="Hemant Kokane" userId="fd00e15fe11e25d0" providerId="LiveId" clId="{38319B91-719C-4916-95B0-2FD94A79429A}" dt="2023-06-13T14:06:58.767" v="179" actId="20577"/>
          <ac:spMkLst>
            <pc:docMk/>
            <pc:sldMk cId="2678451490" sldId="321"/>
            <ac:spMk id="2" creationId="{56002655-34DF-25F9-4640-B2CE5329AD1A}"/>
          </ac:spMkLst>
        </pc:spChg>
        <pc:spChg chg="mod">
          <ac:chgData name="Hemant Kokane" userId="fd00e15fe11e25d0" providerId="LiveId" clId="{38319B91-719C-4916-95B0-2FD94A79429A}" dt="2023-06-13T14:15:15.175" v="897" actId="20577"/>
          <ac:spMkLst>
            <pc:docMk/>
            <pc:sldMk cId="2678451490" sldId="321"/>
            <ac:spMk id="3" creationId="{1A585715-2793-160B-269E-D9516C84D73A}"/>
          </ac:spMkLst>
        </pc:spChg>
      </pc:sldChg>
      <pc:sldChg chg="addSp delSp modSp add mod">
        <pc:chgData name="Hemant Kokane" userId="fd00e15fe11e25d0" providerId="LiveId" clId="{38319B91-719C-4916-95B0-2FD94A79429A}" dt="2023-06-13T14:30:48.545" v="1025" actId="115"/>
        <pc:sldMkLst>
          <pc:docMk/>
          <pc:sldMk cId="2932155600" sldId="322"/>
        </pc:sldMkLst>
        <pc:spChg chg="mod">
          <ac:chgData name="Hemant Kokane" userId="fd00e15fe11e25d0" providerId="LiveId" clId="{38319B91-719C-4916-95B0-2FD94A79429A}" dt="2023-06-13T14:29:33.318" v="1006" actId="20577"/>
          <ac:spMkLst>
            <pc:docMk/>
            <pc:sldMk cId="2932155600" sldId="322"/>
            <ac:spMk id="2" creationId="{1450712D-83C9-7B91-F708-5D07E4C2815D}"/>
          </ac:spMkLst>
        </pc:spChg>
        <pc:spChg chg="add mod">
          <ac:chgData name="Hemant Kokane" userId="fd00e15fe11e25d0" providerId="LiveId" clId="{38319B91-719C-4916-95B0-2FD94A79429A}" dt="2023-06-13T14:30:48.545" v="1025" actId="115"/>
          <ac:spMkLst>
            <pc:docMk/>
            <pc:sldMk cId="2932155600" sldId="322"/>
            <ac:spMk id="9" creationId="{545AC33E-EC3F-F7ED-2BCF-8F3D2E51CE3D}"/>
          </ac:spMkLst>
        </pc:spChg>
        <pc:picChg chg="del mod">
          <ac:chgData name="Hemant Kokane" userId="fd00e15fe11e25d0" providerId="LiveId" clId="{38319B91-719C-4916-95B0-2FD94A79429A}" dt="2023-06-13T14:26:24.486" v="967" actId="478"/>
          <ac:picMkLst>
            <pc:docMk/>
            <pc:sldMk cId="2932155600" sldId="322"/>
            <ac:picMk id="6" creationId="{98F704EB-3B8B-6AC0-2E7A-1E6B7323BD85}"/>
          </ac:picMkLst>
        </pc:picChg>
        <pc:picChg chg="add mod">
          <ac:chgData name="Hemant Kokane" userId="fd00e15fe11e25d0" providerId="LiveId" clId="{38319B91-719C-4916-95B0-2FD94A79429A}" dt="2023-06-13T14:29:10.106" v="973" actId="14100"/>
          <ac:picMkLst>
            <pc:docMk/>
            <pc:sldMk cId="2932155600" sldId="322"/>
            <ac:picMk id="7" creationId="{17FA3501-4569-199B-7F42-A8CD5CFF1C66}"/>
          </ac:picMkLst>
        </pc:picChg>
      </pc:sldChg>
      <pc:sldChg chg="new del">
        <pc:chgData name="Hemant Kokane" userId="fd00e15fe11e25d0" providerId="LiveId" clId="{38319B91-719C-4916-95B0-2FD94A79429A}" dt="2023-06-13T14:26:12.063" v="965" actId="2696"/>
        <pc:sldMkLst>
          <pc:docMk/>
          <pc:sldMk cId="1966161084" sldId="323"/>
        </pc:sldMkLst>
      </pc:sldChg>
      <pc:sldChg chg="addSp delSp modSp add mod">
        <pc:chgData name="Hemant Kokane" userId="fd00e15fe11e25d0" providerId="LiveId" clId="{38319B91-719C-4916-95B0-2FD94A79429A}" dt="2023-06-13T14:36:06.925" v="1133" actId="20577"/>
        <pc:sldMkLst>
          <pc:docMk/>
          <pc:sldMk cId="2014111039" sldId="323"/>
        </pc:sldMkLst>
        <pc:spChg chg="mod">
          <ac:chgData name="Hemant Kokane" userId="fd00e15fe11e25d0" providerId="LiveId" clId="{38319B91-719C-4916-95B0-2FD94A79429A}" dt="2023-06-13T14:36:06.925" v="1133" actId="20577"/>
          <ac:spMkLst>
            <pc:docMk/>
            <pc:sldMk cId="2014111039" sldId="323"/>
            <ac:spMk id="9" creationId="{545AC33E-EC3F-F7ED-2BCF-8F3D2E51CE3D}"/>
          </ac:spMkLst>
        </pc:spChg>
        <pc:picChg chg="add mod">
          <ac:chgData name="Hemant Kokane" userId="fd00e15fe11e25d0" providerId="LiveId" clId="{38319B91-719C-4916-95B0-2FD94A79429A}" dt="2023-06-13T14:33:43.152" v="1031" actId="1076"/>
          <ac:picMkLst>
            <pc:docMk/>
            <pc:sldMk cId="2014111039" sldId="323"/>
            <ac:picMk id="3" creationId="{1CE722D1-5A75-2980-2312-A8908723DEFA}"/>
          </ac:picMkLst>
        </pc:picChg>
        <pc:picChg chg="del mod">
          <ac:chgData name="Hemant Kokane" userId="fd00e15fe11e25d0" providerId="LiveId" clId="{38319B91-719C-4916-95B0-2FD94A79429A}" dt="2023-06-13T14:31:34.301" v="1028" actId="478"/>
          <ac:picMkLst>
            <pc:docMk/>
            <pc:sldMk cId="2014111039" sldId="323"/>
            <ac:picMk id="7" creationId="{17FA3501-4569-199B-7F42-A8CD5CFF1C66}"/>
          </ac:picMkLst>
        </pc:picChg>
      </pc:sldChg>
      <pc:sldChg chg="addSp delSp modSp add mod">
        <pc:chgData name="Hemant Kokane" userId="fd00e15fe11e25d0" providerId="LiveId" clId="{38319B91-719C-4916-95B0-2FD94A79429A}" dt="2023-06-13T15:09:23.969" v="1460" actId="20577"/>
        <pc:sldMkLst>
          <pc:docMk/>
          <pc:sldMk cId="1751882830" sldId="324"/>
        </pc:sldMkLst>
        <pc:spChg chg="mod">
          <ac:chgData name="Hemant Kokane" userId="fd00e15fe11e25d0" providerId="LiveId" clId="{38319B91-719C-4916-95B0-2FD94A79429A}" dt="2023-06-13T15:09:23.969" v="1460" actId="20577"/>
          <ac:spMkLst>
            <pc:docMk/>
            <pc:sldMk cId="1751882830" sldId="324"/>
            <ac:spMk id="2" creationId="{1450712D-83C9-7B91-F708-5D07E4C2815D}"/>
          </ac:spMkLst>
        </pc:spChg>
        <pc:spChg chg="mod">
          <ac:chgData name="Hemant Kokane" userId="fd00e15fe11e25d0" providerId="LiveId" clId="{38319B91-719C-4916-95B0-2FD94A79429A}" dt="2023-06-13T14:46:52.406" v="1183" actId="14100"/>
          <ac:spMkLst>
            <pc:docMk/>
            <pc:sldMk cId="1751882830" sldId="324"/>
            <ac:spMk id="9" creationId="{545AC33E-EC3F-F7ED-2BCF-8F3D2E51CE3D}"/>
          </ac:spMkLst>
        </pc:spChg>
        <pc:picChg chg="del">
          <ac:chgData name="Hemant Kokane" userId="fd00e15fe11e25d0" providerId="LiveId" clId="{38319B91-719C-4916-95B0-2FD94A79429A}" dt="2023-06-13T14:37:48.213" v="1135" actId="478"/>
          <ac:picMkLst>
            <pc:docMk/>
            <pc:sldMk cId="1751882830" sldId="324"/>
            <ac:picMk id="3" creationId="{1CE722D1-5A75-2980-2312-A8908723DEFA}"/>
          </ac:picMkLst>
        </pc:picChg>
        <pc:picChg chg="add del mod">
          <ac:chgData name="Hemant Kokane" userId="fd00e15fe11e25d0" providerId="LiveId" clId="{38319B91-719C-4916-95B0-2FD94A79429A}" dt="2023-06-13T14:38:35.949" v="1138" actId="478"/>
          <ac:picMkLst>
            <pc:docMk/>
            <pc:sldMk cId="1751882830" sldId="324"/>
            <ac:picMk id="6" creationId="{8474E30E-45A7-038B-1C68-831A5D7550FA}"/>
          </ac:picMkLst>
        </pc:picChg>
        <pc:picChg chg="add mod">
          <ac:chgData name="Hemant Kokane" userId="fd00e15fe11e25d0" providerId="LiveId" clId="{38319B91-719C-4916-95B0-2FD94A79429A}" dt="2023-06-13T14:46:01.796" v="1172" actId="1076"/>
          <ac:picMkLst>
            <pc:docMk/>
            <pc:sldMk cId="1751882830" sldId="324"/>
            <ac:picMk id="7" creationId="{2D208179-CBE5-5E08-5209-BDF3A8D922A8}"/>
          </ac:picMkLst>
        </pc:picChg>
        <pc:picChg chg="add del mod">
          <ac:chgData name="Hemant Kokane" userId="fd00e15fe11e25d0" providerId="LiveId" clId="{38319B91-719C-4916-95B0-2FD94A79429A}" dt="2023-06-13T14:42:27.547" v="1152" actId="478"/>
          <ac:picMkLst>
            <pc:docMk/>
            <pc:sldMk cId="1751882830" sldId="324"/>
            <ac:picMk id="8" creationId="{BE0D0FC4-36B7-9FC7-6A9E-5F3C21ED7383}"/>
          </ac:picMkLst>
        </pc:picChg>
        <pc:picChg chg="add mod">
          <ac:chgData name="Hemant Kokane" userId="fd00e15fe11e25d0" providerId="LiveId" clId="{38319B91-719C-4916-95B0-2FD94A79429A}" dt="2023-06-13T14:46:08.528" v="1173" actId="1076"/>
          <ac:picMkLst>
            <pc:docMk/>
            <pc:sldMk cId="1751882830" sldId="324"/>
            <ac:picMk id="10" creationId="{1B1311AB-6BF3-8A8D-C134-2DE9C4F7490D}"/>
          </ac:picMkLst>
        </pc:picChg>
      </pc:sldChg>
      <pc:sldChg chg="addSp delSp modSp add mod">
        <pc:chgData name="Hemant Kokane" userId="fd00e15fe11e25d0" providerId="LiveId" clId="{38319B91-719C-4916-95B0-2FD94A79429A}" dt="2023-06-13T14:56:59.307" v="1251" actId="20577"/>
        <pc:sldMkLst>
          <pc:docMk/>
          <pc:sldMk cId="2899324872" sldId="325"/>
        </pc:sldMkLst>
        <pc:spChg chg="mod">
          <ac:chgData name="Hemant Kokane" userId="fd00e15fe11e25d0" providerId="LiveId" clId="{38319B91-719C-4916-95B0-2FD94A79429A}" dt="2023-06-13T14:56:59.307" v="1251" actId="20577"/>
          <ac:spMkLst>
            <pc:docMk/>
            <pc:sldMk cId="2899324872" sldId="325"/>
            <ac:spMk id="2" creationId="{1450712D-83C9-7B91-F708-5D07E4C2815D}"/>
          </ac:spMkLst>
        </pc:spChg>
        <pc:spChg chg="mod">
          <ac:chgData name="Hemant Kokane" userId="fd00e15fe11e25d0" providerId="LiveId" clId="{38319B91-719C-4916-95B0-2FD94A79429A}" dt="2023-06-13T14:52:19.746" v="1228" actId="14100"/>
          <ac:spMkLst>
            <pc:docMk/>
            <pc:sldMk cId="2899324872" sldId="325"/>
            <ac:spMk id="9" creationId="{545AC33E-EC3F-F7ED-2BCF-8F3D2E51CE3D}"/>
          </ac:spMkLst>
        </pc:spChg>
        <pc:picChg chg="add mod">
          <ac:chgData name="Hemant Kokane" userId="fd00e15fe11e25d0" providerId="LiveId" clId="{38319B91-719C-4916-95B0-2FD94A79429A}" dt="2023-06-13T14:51:45.579" v="1222" actId="1076"/>
          <ac:picMkLst>
            <pc:docMk/>
            <pc:sldMk cId="2899324872" sldId="325"/>
            <ac:picMk id="3" creationId="{CD6ACBC2-815A-B869-95C7-E7F316370666}"/>
          </ac:picMkLst>
        </pc:picChg>
        <pc:picChg chg="add mod">
          <ac:chgData name="Hemant Kokane" userId="fd00e15fe11e25d0" providerId="LiveId" clId="{38319B91-719C-4916-95B0-2FD94A79429A}" dt="2023-06-13T14:51:40.702" v="1221" actId="1076"/>
          <ac:picMkLst>
            <pc:docMk/>
            <pc:sldMk cId="2899324872" sldId="325"/>
            <ac:picMk id="6" creationId="{F31CFB63-5B2B-B6BF-7967-AC64DB4276DD}"/>
          </ac:picMkLst>
        </pc:picChg>
        <pc:picChg chg="del">
          <ac:chgData name="Hemant Kokane" userId="fd00e15fe11e25d0" providerId="LiveId" clId="{38319B91-719C-4916-95B0-2FD94A79429A}" dt="2023-06-13T14:50:00.693" v="1208" actId="478"/>
          <ac:picMkLst>
            <pc:docMk/>
            <pc:sldMk cId="2899324872" sldId="325"/>
            <ac:picMk id="7" creationId="{2D208179-CBE5-5E08-5209-BDF3A8D922A8}"/>
          </ac:picMkLst>
        </pc:picChg>
        <pc:picChg chg="del">
          <ac:chgData name="Hemant Kokane" userId="fd00e15fe11e25d0" providerId="LiveId" clId="{38319B91-719C-4916-95B0-2FD94A79429A}" dt="2023-06-13T14:50:01.752" v="1209" actId="478"/>
          <ac:picMkLst>
            <pc:docMk/>
            <pc:sldMk cId="2899324872" sldId="325"/>
            <ac:picMk id="10" creationId="{1B1311AB-6BF3-8A8D-C134-2DE9C4F7490D}"/>
          </ac:picMkLst>
        </pc:picChg>
      </pc:sldChg>
      <pc:sldChg chg="new del">
        <pc:chgData name="Hemant Kokane" userId="fd00e15fe11e25d0" providerId="LiveId" clId="{38319B91-719C-4916-95B0-2FD94A79429A}" dt="2023-06-13T14:48:15.870" v="1206" actId="47"/>
        <pc:sldMkLst>
          <pc:docMk/>
          <pc:sldMk cId="3248076258" sldId="325"/>
        </pc:sldMkLst>
      </pc:sldChg>
      <pc:sldChg chg="addSp delSp modSp add mod">
        <pc:chgData name="Hemant Kokane" userId="fd00e15fe11e25d0" providerId="LiveId" clId="{38319B91-719C-4916-95B0-2FD94A79429A}" dt="2023-06-13T15:04:15.475" v="1376" actId="20577"/>
        <pc:sldMkLst>
          <pc:docMk/>
          <pc:sldMk cId="3158375478" sldId="326"/>
        </pc:sldMkLst>
        <pc:spChg chg="mod">
          <ac:chgData name="Hemant Kokane" userId="fd00e15fe11e25d0" providerId="LiveId" clId="{38319B91-719C-4916-95B0-2FD94A79429A}" dt="2023-06-13T14:59:18.516" v="1294" actId="20577"/>
          <ac:spMkLst>
            <pc:docMk/>
            <pc:sldMk cId="3158375478" sldId="326"/>
            <ac:spMk id="2" creationId="{1450712D-83C9-7B91-F708-5D07E4C2815D}"/>
          </ac:spMkLst>
        </pc:spChg>
        <pc:spChg chg="mod">
          <ac:chgData name="Hemant Kokane" userId="fd00e15fe11e25d0" providerId="LiveId" clId="{38319B91-719C-4916-95B0-2FD94A79429A}" dt="2023-06-13T15:04:15.475" v="1376" actId="20577"/>
          <ac:spMkLst>
            <pc:docMk/>
            <pc:sldMk cId="3158375478" sldId="326"/>
            <ac:spMk id="9" creationId="{545AC33E-EC3F-F7ED-2BCF-8F3D2E51CE3D}"/>
          </ac:spMkLst>
        </pc:spChg>
        <pc:picChg chg="del mod">
          <ac:chgData name="Hemant Kokane" userId="fd00e15fe11e25d0" providerId="LiveId" clId="{38319B91-719C-4916-95B0-2FD94A79429A}" dt="2023-06-13T14:59:40.530" v="1296" actId="478"/>
          <ac:picMkLst>
            <pc:docMk/>
            <pc:sldMk cId="3158375478" sldId="326"/>
            <ac:picMk id="3" creationId="{CD6ACBC2-815A-B869-95C7-E7F316370666}"/>
          </ac:picMkLst>
        </pc:picChg>
        <pc:picChg chg="del">
          <ac:chgData name="Hemant Kokane" userId="fd00e15fe11e25d0" providerId="LiveId" clId="{38319B91-719C-4916-95B0-2FD94A79429A}" dt="2023-06-13T14:59:41.722" v="1297" actId="478"/>
          <ac:picMkLst>
            <pc:docMk/>
            <pc:sldMk cId="3158375478" sldId="326"/>
            <ac:picMk id="6" creationId="{F31CFB63-5B2B-B6BF-7967-AC64DB4276DD}"/>
          </ac:picMkLst>
        </pc:picChg>
        <pc:picChg chg="add mod">
          <ac:chgData name="Hemant Kokane" userId="fd00e15fe11e25d0" providerId="LiveId" clId="{38319B91-719C-4916-95B0-2FD94A79429A}" dt="2023-06-13T15:00:34.078" v="1301" actId="14100"/>
          <ac:picMkLst>
            <pc:docMk/>
            <pc:sldMk cId="3158375478" sldId="326"/>
            <ac:picMk id="7" creationId="{8E53AF80-B4E6-0577-2019-D420A38087B2}"/>
          </ac:picMkLst>
        </pc:picChg>
        <pc:picChg chg="add mod">
          <ac:chgData name="Hemant Kokane" userId="fd00e15fe11e25d0" providerId="LiveId" clId="{38319B91-719C-4916-95B0-2FD94A79429A}" dt="2023-06-13T15:01:38.313" v="1308" actId="14100"/>
          <ac:picMkLst>
            <pc:docMk/>
            <pc:sldMk cId="3158375478" sldId="326"/>
            <ac:picMk id="8" creationId="{8EEAEDB6-C3A1-7EE2-530E-F896575C7987}"/>
          </ac:picMkLst>
        </pc:picChg>
      </pc:sldChg>
      <pc:sldChg chg="addSp delSp modSp add mod">
        <pc:chgData name="Hemant Kokane" userId="fd00e15fe11e25d0" providerId="LiveId" clId="{38319B91-719C-4916-95B0-2FD94A79429A}" dt="2023-06-13T15:21:36.270" v="1573" actId="14100"/>
        <pc:sldMkLst>
          <pc:docMk/>
          <pc:sldMk cId="4014998164" sldId="327"/>
        </pc:sldMkLst>
        <pc:spChg chg="mod">
          <ac:chgData name="Hemant Kokane" userId="fd00e15fe11e25d0" providerId="LiveId" clId="{38319B91-719C-4916-95B0-2FD94A79429A}" dt="2023-06-13T15:17:41.984" v="1539" actId="20577"/>
          <ac:spMkLst>
            <pc:docMk/>
            <pc:sldMk cId="4014998164" sldId="327"/>
            <ac:spMk id="2" creationId="{1450712D-83C9-7B91-F708-5D07E4C2815D}"/>
          </ac:spMkLst>
        </pc:spChg>
        <pc:spChg chg="mod">
          <ac:chgData name="Hemant Kokane" userId="fd00e15fe11e25d0" providerId="LiveId" clId="{38319B91-719C-4916-95B0-2FD94A79429A}" dt="2023-06-13T15:21:26.780" v="1572" actId="14100"/>
          <ac:spMkLst>
            <pc:docMk/>
            <pc:sldMk cId="4014998164" sldId="327"/>
            <ac:spMk id="9" creationId="{545AC33E-EC3F-F7ED-2BCF-8F3D2E51CE3D}"/>
          </ac:spMkLst>
        </pc:spChg>
        <pc:spChg chg="add del">
          <ac:chgData name="Hemant Kokane" userId="fd00e15fe11e25d0" providerId="LiveId" clId="{38319B91-719C-4916-95B0-2FD94A79429A}" dt="2023-06-13T15:18:19.129" v="1549"/>
          <ac:spMkLst>
            <pc:docMk/>
            <pc:sldMk cId="4014998164" sldId="327"/>
            <ac:spMk id="10" creationId="{82B5F432-F46E-8F6A-2E37-6A307289EB5D}"/>
          </ac:spMkLst>
        </pc:spChg>
        <pc:spChg chg="add mod">
          <ac:chgData name="Hemant Kokane" userId="fd00e15fe11e25d0" providerId="LiveId" clId="{38319B91-719C-4916-95B0-2FD94A79429A}" dt="2023-06-13T15:21:36.270" v="1573" actId="14100"/>
          <ac:spMkLst>
            <pc:docMk/>
            <pc:sldMk cId="4014998164" sldId="327"/>
            <ac:spMk id="12" creationId="{F6292494-ADED-C5DB-E3D0-4D6E91B2606A}"/>
          </ac:spMkLst>
        </pc:spChg>
        <pc:picChg chg="add mod">
          <ac:chgData name="Hemant Kokane" userId="fd00e15fe11e25d0" providerId="LiveId" clId="{38319B91-719C-4916-95B0-2FD94A79429A}" dt="2023-06-13T15:15:47.382" v="1499" actId="14100"/>
          <ac:picMkLst>
            <pc:docMk/>
            <pc:sldMk cId="4014998164" sldId="327"/>
            <ac:picMk id="6" creationId="{38775A02-52FD-0B73-C34A-4B7DDE866AD3}"/>
          </ac:picMkLst>
        </pc:picChg>
        <pc:picChg chg="del">
          <ac:chgData name="Hemant Kokane" userId="fd00e15fe11e25d0" providerId="LiveId" clId="{38319B91-719C-4916-95B0-2FD94A79429A}" dt="2023-06-13T15:05:40.306" v="1378" actId="478"/>
          <ac:picMkLst>
            <pc:docMk/>
            <pc:sldMk cId="4014998164" sldId="327"/>
            <ac:picMk id="7" creationId="{8E53AF80-B4E6-0577-2019-D420A38087B2}"/>
          </ac:picMkLst>
        </pc:picChg>
        <pc:picChg chg="del">
          <ac:chgData name="Hemant Kokane" userId="fd00e15fe11e25d0" providerId="LiveId" clId="{38319B91-719C-4916-95B0-2FD94A79429A}" dt="2023-06-13T15:05:41.793" v="1379" actId="478"/>
          <ac:picMkLst>
            <pc:docMk/>
            <pc:sldMk cId="4014998164" sldId="327"/>
            <ac:picMk id="8" creationId="{8EEAEDB6-C3A1-7EE2-530E-F896575C7987}"/>
          </ac:picMkLst>
        </pc:picChg>
      </pc:sldChg>
      <pc:sldChg chg="addSp delSp modSp add mod">
        <pc:chgData name="Hemant Kokane" userId="fd00e15fe11e25d0" providerId="LiveId" clId="{38319B91-719C-4916-95B0-2FD94A79429A}" dt="2023-06-13T15:11:35.026" v="1492" actId="20577"/>
        <pc:sldMkLst>
          <pc:docMk/>
          <pc:sldMk cId="460323961" sldId="328"/>
        </pc:sldMkLst>
        <pc:spChg chg="mod">
          <ac:chgData name="Hemant Kokane" userId="fd00e15fe11e25d0" providerId="LiveId" clId="{38319B91-719C-4916-95B0-2FD94A79429A}" dt="2023-06-13T15:11:35.026" v="1492" actId="20577"/>
          <ac:spMkLst>
            <pc:docMk/>
            <pc:sldMk cId="460323961" sldId="328"/>
            <ac:spMk id="2" creationId="{1450712D-83C9-7B91-F708-5D07E4C2815D}"/>
          </ac:spMkLst>
        </pc:spChg>
        <pc:spChg chg="mod">
          <ac:chgData name="Hemant Kokane" userId="fd00e15fe11e25d0" providerId="LiveId" clId="{38319B91-719C-4916-95B0-2FD94A79429A}" dt="2023-06-13T15:11:07.835" v="1468" actId="1076"/>
          <ac:spMkLst>
            <pc:docMk/>
            <pc:sldMk cId="460323961" sldId="328"/>
            <ac:spMk id="9" creationId="{545AC33E-EC3F-F7ED-2BCF-8F3D2E51CE3D}"/>
          </ac:spMkLst>
        </pc:spChg>
        <pc:picChg chg="add mod">
          <ac:chgData name="Hemant Kokane" userId="fd00e15fe11e25d0" providerId="LiveId" clId="{38319B91-719C-4916-95B0-2FD94A79429A}" dt="2023-06-13T15:11:12.088" v="1469" actId="1076"/>
          <ac:picMkLst>
            <pc:docMk/>
            <pc:sldMk cId="460323961" sldId="328"/>
            <ac:picMk id="3" creationId="{A458B224-23D7-E0FD-A1FF-B23ABDB633F2}"/>
          </ac:picMkLst>
        </pc:picChg>
        <pc:picChg chg="del">
          <ac:chgData name="Hemant Kokane" userId="fd00e15fe11e25d0" providerId="LiveId" clId="{38319B91-719C-4916-95B0-2FD94A79429A}" dt="2023-06-13T15:09:46.650" v="1462" actId="478"/>
          <ac:picMkLst>
            <pc:docMk/>
            <pc:sldMk cId="460323961" sldId="328"/>
            <ac:picMk id="7" creationId="{2D208179-CBE5-5E08-5209-BDF3A8D922A8}"/>
          </ac:picMkLst>
        </pc:picChg>
        <pc:picChg chg="del">
          <ac:chgData name="Hemant Kokane" userId="fd00e15fe11e25d0" providerId="LiveId" clId="{38319B91-719C-4916-95B0-2FD94A79429A}" dt="2023-06-13T15:09:47.713" v="1463" actId="478"/>
          <ac:picMkLst>
            <pc:docMk/>
            <pc:sldMk cId="460323961" sldId="328"/>
            <ac:picMk id="10" creationId="{1B1311AB-6BF3-8A8D-C134-2DE9C4F7490D}"/>
          </ac:picMkLst>
        </pc:picChg>
      </pc:sldChg>
      <pc:sldChg chg="addSp delSp modSp add mod">
        <pc:chgData name="Hemant Kokane" userId="fd00e15fe11e25d0" providerId="LiveId" clId="{38319B91-719C-4916-95B0-2FD94A79429A}" dt="2023-06-13T16:20:09.281" v="1987" actId="20577"/>
        <pc:sldMkLst>
          <pc:docMk/>
          <pc:sldMk cId="2642443266" sldId="329"/>
        </pc:sldMkLst>
        <pc:spChg chg="mod">
          <ac:chgData name="Hemant Kokane" userId="fd00e15fe11e25d0" providerId="LiveId" clId="{38319B91-719C-4916-95B0-2FD94A79429A}" dt="2023-06-13T15:29:55.382" v="1670" actId="20577"/>
          <ac:spMkLst>
            <pc:docMk/>
            <pc:sldMk cId="2642443266" sldId="329"/>
            <ac:spMk id="2" creationId="{1450712D-83C9-7B91-F708-5D07E4C2815D}"/>
          </ac:spMkLst>
        </pc:spChg>
        <pc:spChg chg="add mod">
          <ac:chgData name="Hemant Kokane" userId="fd00e15fe11e25d0" providerId="LiveId" clId="{38319B91-719C-4916-95B0-2FD94A79429A}" dt="2023-06-13T16:20:09.281" v="1987" actId="20577"/>
          <ac:spMkLst>
            <pc:docMk/>
            <pc:sldMk cId="2642443266" sldId="329"/>
            <ac:spMk id="7" creationId="{E0725585-55F5-C69F-BFB7-18980F8FE42D}"/>
          </ac:spMkLst>
        </pc:spChg>
        <pc:spChg chg="del mod">
          <ac:chgData name="Hemant Kokane" userId="fd00e15fe11e25d0" providerId="LiveId" clId="{38319B91-719C-4916-95B0-2FD94A79429A}" dt="2023-06-13T15:27:23.535" v="1657" actId="478"/>
          <ac:spMkLst>
            <pc:docMk/>
            <pc:sldMk cId="2642443266" sldId="329"/>
            <ac:spMk id="9" creationId="{545AC33E-EC3F-F7ED-2BCF-8F3D2E51CE3D}"/>
          </ac:spMkLst>
        </pc:spChg>
        <pc:spChg chg="add mod">
          <ac:chgData name="Hemant Kokane" userId="fd00e15fe11e25d0" providerId="LiveId" clId="{38319B91-719C-4916-95B0-2FD94A79429A}" dt="2023-06-13T16:20:01.901" v="1986" actId="20577"/>
          <ac:spMkLst>
            <pc:docMk/>
            <pc:sldMk cId="2642443266" sldId="329"/>
            <ac:spMk id="10" creationId="{4B68A41E-CA55-0963-86C3-35C50B497C2D}"/>
          </ac:spMkLst>
        </pc:spChg>
        <pc:spChg chg="del mod">
          <ac:chgData name="Hemant Kokane" userId="fd00e15fe11e25d0" providerId="LiveId" clId="{38319B91-719C-4916-95B0-2FD94A79429A}" dt="2023-06-13T15:23:10.424" v="1615" actId="478"/>
          <ac:spMkLst>
            <pc:docMk/>
            <pc:sldMk cId="2642443266" sldId="329"/>
            <ac:spMk id="12" creationId="{F6292494-ADED-C5DB-E3D0-4D6E91B2606A}"/>
          </ac:spMkLst>
        </pc:spChg>
        <pc:picChg chg="del">
          <ac:chgData name="Hemant Kokane" userId="fd00e15fe11e25d0" providerId="LiveId" clId="{38319B91-719C-4916-95B0-2FD94A79429A}" dt="2023-06-13T15:22:02.920" v="1575" actId="478"/>
          <ac:picMkLst>
            <pc:docMk/>
            <pc:sldMk cId="2642443266" sldId="329"/>
            <ac:picMk id="6" creationId="{38775A02-52FD-0B73-C34A-4B7DDE866AD3}"/>
          </ac:picMkLst>
        </pc:picChg>
      </pc:sldChg>
      <pc:sldChg chg="addSp delSp modSp add mod">
        <pc:chgData name="Hemant Kokane" userId="fd00e15fe11e25d0" providerId="LiveId" clId="{38319B91-719C-4916-95B0-2FD94A79429A}" dt="2023-06-13T16:06:05.085" v="1786" actId="1076"/>
        <pc:sldMkLst>
          <pc:docMk/>
          <pc:sldMk cId="3369385831" sldId="330"/>
        </pc:sldMkLst>
        <pc:spChg chg="mod">
          <ac:chgData name="Hemant Kokane" userId="fd00e15fe11e25d0" providerId="LiveId" clId="{38319B91-719C-4916-95B0-2FD94A79429A}" dt="2023-06-13T15:55:07.709" v="1734" actId="20577"/>
          <ac:spMkLst>
            <pc:docMk/>
            <pc:sldMk cId="3369385831" sldId="330"/>
            <ac:spMk id="2" creationId="{1450712D-83C9-7B91-F708-5D07E4C2815D}"/>
          </ac:spMkLst>
        </pc:spChg>
        <pc:spChg chg="add del mod">
          <ac:chgData name="Hemant Kokane" userId="fd00e15fe11e25d0" providerId="LiveId" clId="{38319B91-719C-4916-95B0-2FD94A79429A}" dt="2023-06-13T15:25:48.678" v="1647" actId="478"/>
          <ac:spMkLst>
            <pc:docMk/>
            <pc:sldMk cId="3369385831" sldId="330"/>
            <ac:spMk id="3" creationId="{71BE8787-FD8E-4F16-F3C2-8E4743199FC2}"/>
          </ac:spMkLst>
        </pc:spChg>
        <pc:spChg chg="del mod">
          <ac:chgData name="Hemant Kokane" userId="fd00e15fe11e25d0" providerId="LiveId" clId="{38319B91-719C-4916-95B0-2FD94A79429A}" dt="2023-06-13T15:25:48.685" v="1649"/>
          <ac:spMkLst>
            <pc:docMk/>
            <pc:sldMk cId="3369385831" sldId="330"/>
            <ac:spMk id="7" creationId="{E0725585-55F5-C69F-BFB7-18980F8FE42D}"/>
          </ac:spMkLst>
        </pc:spChg>
        <pc:spChg chg="add del mod">
          <ac:chgData name="Hemant Kokane" userId="fd00e15fe11e25d0" providerId="LiveId" clId="{38319B91-719C-4916-95B0-2FD94A79429A}" dt="2023-06-13T15:30:23.283" v="1674"/>
          <ac:spMkLst>
            <pc:docMk/>
            <pc:sldMk cId="3369385831" sldId="330"/>
            <ac:spMk id="8" creationId="{C4056997-6BA4-8EDC-B9EA-967AF5E1E047}"/>
          </ac:spMkLst>
        </pc:spChg>
        <pc:spChg chg="del">
          <ac:chgData name="Hemant Kokane" userId="fd00e15fe11e25d0" providerId="LiveId" clId="{38319B91-719C-4916-95B0-2FD94A79429A}" dt="2023-06-13T15:27:17.287" v="1655" actId="478"/>
          <ac:spMkLst>
            <pc:docMk/>
            <pc:sldMk cId="3369385831" sldId="330"/>
            <ac:spMk id="9" creationId="{545AC33E-EC3F-F7ED-2BCF-8F3D2E51CE3D}"/>
          </ac:spMkLst>
        </pc:spChg>
        <pc:spChg chg="add mod">
          <ac:chgData name="Hemant Kokane" userId="fd00e15fe11e25d0" providerId="LiveId" clId="{38319B91-719C-4916-95B0-2FD94A79429A}" dt="2023-06-13T15:52:53.267" v="1724" actId="14100"/>
          <ac:spMkLst>
            <pc:docMk/>
            <pc:sldMk cId="3369385831" sldId="330"/>
            <ac:spMk id="11" creationId="{CF021BA3-1AD7-514D-CAB2-143B571094F9}"/>
          </ac:spMkLst>
        </pc:spChg>
        <pc:spChg chg="add mod">
          <ac:chgData name="Hemant Kokane" userId="fd00e15fe11e25d0" providerId="LiveId" clId="{38319B91-719C-4916-95B0-2FD94A79429A}" dt="2023-06-13T16:05:34.004" v="1781" actId="1076"/>
          <ac:spMkLst>
            <pc:docMk/>
            <pc:sldMk cId="3369385831" sldId="330"/>
            <ac:spMk id="15" creationId="{2D51E164-D127-62B9-1831-AFC94BDEE466}"/>
          </ac:spMkLst>
        </pc:spChg>
        <pc:spChg chg="add del">
          <ac:chgData name="Hemant Kokane" userId="fd00e15fe11e25d0" providerId="LiveId" clId="{38319B91-719C-4916-95B0-2FD94A79429A}" dt="2023-06-13T15:58:17.031" v="1747"/>
          <ac:spMkLst>
            <pc:docMk/>
            <pc:sldMk cId="3369385831" sldId="330"/>
            <ac:spMk id="16" creationId="{0F599936-6B84-8F67-7462-129B035D7025}"/>
          </ac:spMkLst>
        </pc:spChg>
        <pc:spChg chg="add mod">
          <ac:chgData name="Hemant Kokane" userId="fd00e15fe11e25d0" providerId="LiveId" clId="{38319B91-719C-4916-95B0-2FD94A79429A}" dt="2023-06-13T16:06:00.920" v="1785" actId="1076"/>
          <ac:spMkLst>
            <pc:docMk/>
            <pc:sldMk cId="3369385831" sldId="330"/>
            <ac:spMk id="18" creationId="{F268D104-53EA-A2A6-66D1-6F7A7D42C1A2}"/>
          </ac:spMkLst>
        </pc:spChg>
        <pc:spChg chg="add mod">
          <ac:chgData name="Hemant Kokane" userId="fd00e15fe11e25d0" providerId="LiveId" clId="{38319B91-719C-4916-95B0-2FD94A79429A}" dt="2023-06-13T16:05:39.405" v="1782" actId="1076"/>
          <ac:spMkLst>
            <pc:docMk/>
            <pc:sldMk cId="3369385831" sldId="330"/>
            <ac:spMk id="20" creationId="{51505C38-F9B4-2F97-6DD2-AE95F6BD2260}"/>
          </ac:spMkLst>
        </pc:spChg>
        <pc:spChg chg="add mod">
          <ac:chgData name="Hemant Kokane" userId="fd00e15fe11e25d0" providerId="LiveId" clId="{38319B91-719C-4916-95B0-2FD94A79429A}" dt="2023-06-13T16:05:55.377" v="1784" actId="1076"/>
          <ac:spMkLst>
            <pc:docMk/>
            <pc:sldMk cId="3369385831" sldId="330"/>
            <ac:spMk id="22" creationId="{B744C5DE-8018-BBA2-D349-33EBB601B02B}"/>
          </ac:spMkLst>
        </pc:spChg>
        <pc:spChg chg="add mod">
          <ac:chgData name="Hemant Kokane" userId="fd00e15fe11e25d0" providerId="LiveId" clId="{38319B91-719C-4916-95B0-2FD94A79429A}" dt="2023-06-13T16:05:45.950" v="1783" actId="1076"/>
          <ac:spMkLst>
            <pc:docMk/>
            <pc:sldMk cId="3369385831" sldId="330"/>
            <ac:spMk id="24" creationId="{F00626B3-6BD7-F0D2-3716-0DA4345B1BA6}"/>
          </ac:spMkLst>
        </pc:spChg>
        <pc:spChg chg="add mod">
          <ac:chgData name="Hemant Kokane" userId="fd00e15fe11e25d0" providerId="LiveId" clId="{38319B91-719C-4916-95B0-2FD94A79429A}" dt="2023-06-13T16:06:05.085" v="1786" actId="1076"/>
          <ac:spMkLst>
            <pc:docMk/>
            <pc:sldMk cId="3369385831" sldId="330"/>
            <ac:spMk id="26" creationId="{3488471C-9FD2-68F0-F4CC-48B0B837953B}"/>
          </ac:spMkLst>
        </pc:spChg>
        <pc:spChg chg="add mod">
          <ac:chgData name="Hemant Kokane" userId="fd00e15fe11e25d0" providerId="LiveId" clId="{38319B91-719C-4916-95B0-2FD94A79429A}" dt="2023-06-13T16:05:19.295" v="1779" actId="1076"/>
          <ac:spMkLst>
            <pc:docMk/>
            <pc:sldMk cId="3369385831" sldId="330"/>
            <ac:spMk id="28" creationId="{EF594D06-0932-2E06-D513-CCE378B0E042}"/>
          </ac:spMkLst>
        </pc:spChg>
        <pc:picChg chg="add mod">
          <ac:chgData name="Hemant Kokane" userId="fd00e15fe11e25d0" providerId="LiveId" clId="{38319B91-719C-4916-95B0-2FD94A79429A}" dt="2023-06-13T15:55:00.803" v="1727" actId="1076"/>
          <ac:picMkLst>
            <pc:docMk/>
            <pc:sldMk cId="3369385831" sldId="330"/>
            <ac:picMk id="13" creationId="{304E3D69-77E0-A4BE-AB44-2C88C2E826BB}"/>
          </ac:picMkLst>
        </pc:picChg>
      </pc:sldChg>
      <pc:sldChg chg="addSp delSp modSp add mod">
        <pc:chgData name="Hemant Kokane" userId="fd00e15fe11e25d0" providerId="LiveId" clId="{38319B91-719C-4916-95B0-2FD94A79429A}" dt="2023-06-13T16:10:08.220" v="1837" actId="20577"/>
        <pc:sldMkLst>
          <pc:docMk/>
          <pc:sldMk cId="492373979" sldId="331"/>
        </pc:sldMkLst>
        <pc:spChg chg="mod">
          <ac:chgData name="Hemant Kokane" userId="fd00e15fe11e25d0" providerId="LiveId" clId="{38319B91-719C-4916-95B0-2FD94A79429A}" dt="2023-06-13T16:06:39.182" v="1797" actId="20577"/>
          <ac:spMkLst>
            <pc:docMk/>
            <pc:sldMk cId="492373979" sldId="331"/>
            <ac:spMk id="2" creationId="{1450712D-83C9-7B91-F708-5D07E4C2815D}"/>
          </ac:spMkLst>
        </pc:spChg>
        <pc:spChg chg="add del">
          <ac:chgData name="Hemant Kokane" userId="fd00e15fe11e25d0" providerId="LiveId" clId="{38319B91-719C-4916-95B0-2FD94A79429A}" dt="2023-06-13T16:08:26.157" v="1805"/>
          <ac:spMkLst>
            <pc:docMk/>
            <pc:sldMk cId="492373979" sldId="331"/>
            <ac:spMk id="7" creationId="{78D1E4D3-A934-B598-DD13-B5ECBC32B19F}"/>
          </ac:spMkLst>
        </pc:spChg>
        <pc:spChg chg="add del">
          <ac:chgData name="Hemant Kokane" userId="fd00e15fe11e25d0" providerId="LiveId" clId="{38319B91-719C-4916-95B0-2FD94A79429A}" dt="2023-06-13T16:08:50.382" v="1811"/>
          <ac:spMkLst>
            <pc:docMk/>
            <pc:sldMk cId="492373979" sldId="331"/>
            <ac:spMk id="8" creationId="{B191D4D0-167E-8E27-29F8-B7B0BA16B3C1}"/>
          </ac:spMkLst>
        </pc:spChg>
        <pc:spChg chg="add del">
          <ac:chgData name="Hemant Kokane" userId="fd00e15fe11e25d0" providerId="LiveId" clId="{38319B91-719C-4916-95B0-2FD94A79429A}" dt="2023-06-13T16:09:13.204" v="1817"/>
          <ac:spMkLst>
            <pc:docMk/>
            <pc:sldMk cId="492373979" sldId="331"/>
            <ac:spMk id="9" creationId="{2628D28E-0475-A2A3-364E-9744F83A4306}"/>
          </ac:spMkLst>
        </pc:spChg>
        <pc:spChg chg="mod">
          <ac:chgData name="Hemant Kokane" userId="fd00e15fe11e25d0" providerId="LiveId" clId="{38319B91-719C-4916-95B0-2FD94A79429A}" dt="2023-06-13T16:08:26.177" v="1807"/>
          <ac:spMkLst>
            <pc:docMk/>
            <pc:sldMk cId="492373979" sldId="331"/>
            <ac:spMk id="18" creationId="{F268D104-53EA-A2A6-66D1-6F7A7D42C1A2}"/>
          </ac:spMkLst>
        </pc:spChg>
        <pc:spChg chg="mod">
          <ac:chgData name="Hemant Kokane" userId="fd00e15fe11e25d0" providerId="LiveId" clId="{38319B91-719C-4916-95B0-2FD94A79429A}" dt="2023-06-13T16:08:50.391" v="1813"/>
          <ac:spMkLst>
            <pc:docMk/>
            <pc:sldMk cId="492373979" sldId="331"/>
            <ac:spMk id="22" creationId="{B744C5DE-8018-BBA2-D349-33EBB601B02B}"/>
          </ac:spMkLst>
        </pc:spChg>
        <pc:spChg chg="mod">
          <ac:chgData name="Hemant Kokane" userId="fd00e15fe11e25d0" providerId="LiveId" clId="{38319B91-719C-4916-95B0-2FD94A79429A}" dt="2023-06-13T16:09:13.225" v="1819"/>
          <ac:spMkLst>
            <pc:docMk/>
            <pc:sldMk cId="492373979" sldId="331"/>
            <ac:spMk id="26" creationId="{3488471C-9FD2-68F0-F4CC-48B0B837953B}"/>
          </ac:spMkLst>
        </pc:spChg>
        <pc:spChg chg="mod">
          <ac:chgData name="Hemant Kokane" userId="fd00e15fe11e25d0" providerId="LiveId" clId="{38319B91-719C-4916-95B0-2FD94A79429A}" dt="2023-06-13T16:10:08.220" v="1837" actId="20577"/>
          <ac:spMkLst>
            <pc:docMk/>
            <pc:sldMk cId="492373979" sldId="331"/>
            <ac:spMk id="28" creationId="{EF594D06-0932-2E06-D513-CCE378B0E042}"/>
          </ac:spMkLst>
        </pc:spChg>
        <pc:picChg chg="add mod">
          <ac:chgData name="Hemant Kokane" userId="fd00e15fe11e25d0" providerId="LiveId" clId="{38319B91-719C-4916-95B0-2FD94A79429A}" dt="2023-06-13T16:07:42.808" v="1801" actId="1076"/>
          <ac:picMkLst>
            <pc:docMk/>
            <pc:sldMk cId="492373979" sldId="331"/>
            <ac:picMk id="6" creationId="{035BB324-9C77-F1D0-9CAC-4FC186C9068B}"/>
          </ac:picMkLst>
        </pc:picChg>
        <pc:picChg chg="del">
          <ac:chgData name="Hemant Kokane" userId="fd00e15fe11e25d0" providerId="LiveId" clId="{38319B91-719C-4916-95B0-2FD94A79429A}" dt="2023-06-13T16:06:45.822" v="1798" actId="478"/>
          <ac:picMkLst>
            <pc:docMk/>
            <pc:sldMk cId="492373979" sldId="331"/>
            <ac:picMk id="13" creationId="{304E3D69-77E0-A4BE-AB44-2C88C2E826BB}"/>
          </ac:picMkLst>
        </pc:picChg>
      </pc:sldChg>
      <pc:sldChg chg="add del">
        <pc:chgData name="Hemant Kokane" userId="fd00e15fe11e25d0" providerId="LiveId" clId="{38319B91-719C-4916-95B0-2FD94A79429A}" dt="2023-06-13T15:31:13.809" v="1678" actId="47"/>
        <pc:sldMkLst>
          <pc:docMk/>
          <pc:sldMk cId="609199363" sldId="331"/>
        </pc:sldMkLst>
      </pc:sldChg>
      <pc:sldChg chg="addSp delSp modSp add mod">
        <pc:chgData name="Hemant Kokane" userId="fd00e15fe11e25d0" providerId="LiveId" clId="{38319B91-719C-4916-95B0-2FD94A79429A}" dt="2023-06-13T16:16:34.490" v="1896" actId="1076"/>
        <pc:sldMkLst>
          <pc:docMk/>
          <pc:sldMk cId="1166523530" sldId="332"/>
        </pc:sldMkLst>
        <pc:spChg chg="mod">
          <ac:chgData name="Hemant Kokane" userId="fd00e15fe11e25d0" providerId="LiveId" clId="{38319B91-719C-4916-95B0-2FD94A79429A}" dt="2023-06-13T16:12:14.696" v="1861" actId="20577"/>
          <ac:spMkLst>
            <pc:docMk/>
            <pc:sldMk cId="1166523530" sldId="332"/>
            <ac:spMk id="2" creationId="{1450712D-83C9-7B91-F708-5D07E4C2815D}"/>
          </ac:spMkLst>
        </pc:spChg>
        <pc:spChg chg="add mod">
          <ac:chgData name="Hemant Kokane" userId="fd00e15fe11e25d0" providerId="LiveId" clId="{38319B91-719C-4916-95B0-2FD94A79429A}" dt="2023-06-13T16:16:22.598" v="1894" actId="1076"/>
          <ac:spMkLst>
            <pc:docMk/>
            <pc:sldMk cId="1166523530" sldId="332"/>
            <ac:spMk id="9" creationId="{A63EB7C7-CAB1-CBE9-B1B7-C960AE21FAF2}"/>
          </ac:spMkLst>
        </pc:spChg>
        <pc:spChg chg="mod">
          <ac:chgData name="Hemant Kokane" userId="fd00e15fe11e25d0" providerId="LiveId" clId="{38319B91-719C-4916-95B0-2FD94A79429A}" dt="2023-06-13T16:16:34.490" v="1896" actId="1076"/>
          <ac:spMkLst>
            <pc:docMk/>
            <pc:sldMk cId="1166523530" sldId="332"/>
            <ac:spMk id="11" creationId="{CF021BA3-1AD7-514D-CAB2-143B571094F9}"/>
          </ac:spMkLst>
        </pc:spChg>
        <pc:spChg chg="del mod">
          <ac:chgData name="Hemant Kokane" userId="fd00e15fe11e25d0" providerId="LiveId" clId="{38319B91-719C-4916-95B0-2FD94A79429A}" dt="2023-06-13T16:14:43.808" v="1876" actId="478"/>
          <ac:spMkLst>
            <pc:docMk/>
            <pc:sldMk cId="1166523530" sldId="332"/>
            <ac:spMk id="15" creationId="{2D51E164-D127-62B9-1831-AFC94BDEE466}"/>
          </ac:spMkLst>
        </pc:spChg>
        <pc:spChg chg="del">
          <ac:chgData name="Hemant Kokane" userId="fd00e15fe11e25d0" providerId="LiveId" clId="{38319B91-719C-4916-95B0-2FD94A79429A}" dt="2023-06-13T16:14:39.104" v="1873" actId="478"/>
          <ac:spMkLst>
            <pc:docMk/>
            <pc:sldMk cId="1166523530" sldId="332"/>
            <ac:spMk id="18" creationId="{F268D104-53EA-A2A6-66D1-6F7A7D42C1A2}"/>
          </ac:spMkLst>
        </pc:spChg>
        <pc:spChg chg="del mod">
          <ac:chgData name="Hemant Kokane" userId="fd00e15fe11e25d0" providerId="LiveId" clId="{38319B91-719C-4916-95B0-2FD94A79429A}" dt="2023-06-13T16:14:52.753" v="1880" actId="478"/>
          <ac:spMkLst>
            <pc:docMk/>
            <pc:sldMk cId="1166523530" sldId="332"/>
            <ac:spMk id="20" creationId="{51505C38-F9B4-2F97-6DD2-AE95F6BD2260}"/>
          </ac:spMkLst>
        </pc:spChg>
        <pc:spChg chg="del">
          <ac:chgData name="Hemant Kokane" userId="fd00e15fe11e25d0" providerId="LiveId" clId="{38319B91-719C-4916-95B0-2FD94A79429A}" dt="2023-06-13T16:14:48.727" v="1877" actId="478"/>
          <ac:spMkLst>
            <pc:docMk/>
            <pc:sldMk cId="1166523530" sldId="332"/>
            <ac:spMk id="22" creationId="{B744C5DE-8018-BBA2-D349-33EBB601B02B}"/>
          </ac:spMkLst>
        </pc:spChg>
        <pc:spChg chg="del mod">
          <ac:chgData name="Hemant Kokane" userId="fd00e15fe11e25d0" providerId="LiveId" clId="{38319B91-719C-4916-95B0-2FD94A79429A}" dt="2023-06-13T16:14:59.877" v="1884" actId="478"/>
          <ac:spMkLst>
            <pc:docMk/>
            <pc:sldMk cId="1166523530" sldId="332"/>
            <ac:spMk id="24" creationId="{F00626B3-6BD7-F0D2-3716-0DA4345B1BA6}"/>
          </ac:spMkLst>
        </pc:spChg>
        <pc:spChg chg="del mod">
          <ac:chgData name="Hemant Kokane" userId="fd00e15fe11e25d0" providerId="LiveId" clId="{38319B91-719C-4916-95B0-2FD94A79429A}" dt="2023-06-13T16:14:56.816" v="1882" actId="478"/>
          <ac:spMkLst>
            <pc:docMk/>
            <pc:sldMk cId="1166523530" sldId="332"/>
            <ac:spMk id="26" creationId="{3488471C-9FD2-68F0-F4CC-48B0B837953B}"/>
          </ac:spMkLst>
        </pc:spChg>
        <pc:spChg chg="del mod">
          <ac:chgData name="Hemant Kokane" userId="fd00e15fe11e25d0" providerId="LiveId" clId="{38319B91-719C-4916-95B0-2FD94A79429A}" dt="2023-06-13T16:15:07.711" v="1886" actId="478"/>
          <ac:spMkLst>
            <pc:docMk/>
            <pc:sldMk cId="1166523530" sldId="332"/>
            <ac:spMk id="28" creationId="{EF594D06-0932-2E06-D513-CCE378B0E042}"/>
          </ac:spMkLst>
        </pc:spChg>
        <pc:picChg chg="del">
          <ac:chgData name="Hemant Kokane" userId="fd00e15fe11e25d0" providerId="LiveId" clId="{38319B91-719C-4916-95B0-2FD94A79429A}" dt="2023-06-13T16:13:01.354" v="1867" actId="478"/>
          <ac:picMkLst>
            <pc:docMk/>
            <pc:sldMk cId="1166523530" sldId="332"/>
            <ac:picMk id="6" creationId="{035BB324-9C77-F1D0-9CAC-4FC186C9068B}"/>
          </ac:picMkLst>
        </pc:picChg>
        <pc:picChg chg="add mod">
          <ac:chgData name="Hemant Kokane" userId="fd00e15fe11e25d0" providerId="LiveId" clId="{38319B91-719C-4916-95B0-2FD94A79429A}" dt="2023-06-13T16:16:28.882" v="1895" actId="1076"/>
          <ac:picMkLst>
            <pc:docMk/>
            <pc:sldMk cId="1166523530" sldId="332"/>
            <ac:picMk id="7" creationId="{A49FB93A-128B-996C-9B64-AC20A6355CBA}"/>
          </ac:picMkLst>
        </pc:picChg>
      </pc:sldChg>
      <pc:sldChg chg="addSp delSp modSp add mod">
        <pc:chgData name="Hemant Kokane" userId="fd00e15fe11e25d0" providerId="LiveId" clId="{38319B91-719C-4916-95B0-2FD94A79429A}" dt="2023-06-13T16:24:35.897" v="2115" actId="1076"/>
        <pc:sldMkLst>
          <pc:docMk/>
          <pc:sldMk cId="3003373354" sldId="333"/>
        </pc:sldMkLst>
        <pc:spChg chg="mod">
          <ac:chgData name="Hemant Kokane" userId="fd00e15fe11e25d0" providerId="LiveId" clId="{38319B91-719C-4916-95B0-2FD94A79429A}" dt="2023-06-13T16:24:35.897" v="2115" actId="1076"/>
          <ac:spMkLst>
            <pc:docMk/>
            <pc:sldMk cId="3003373354" sldId="333"/>
            <ac:spMk id="9" creationId="{A63EB7C7-CAB1-CBE9-B1B7-C960AE21FAF2}"/>
          </ac:spMkLst>
        </pc:spChg>
        <pc:spChg chg="mod">
          <ac:chgData name="Hemant Kokane" userId="fd00e15fe11e25d0" providerId="LiveId" clId="{38319B91-719C-4916-95B0-2FD94A79429A}" dt="2023-06-13T16:22:08.939" v="1991" actId="1076"/>
          <ac:spMkLst>
            <pc:docMk/>
            <pc:sldMk cId="3003373354" sldId="333"/>
            <ac:spMk id="11" creationId="{CF021BA3-1AD7-514D-CAB2-143B571094F9}"/>
          </ac:spMkLst>
        </pc:spChg>
        <pc:picChg chg="add mod">
          <ac:chgData name="Hemant Kokane" userId="fd00e15fe11e25d0" providerId="LiveId" clId="{38319B91-719C-4916-95B0-2FD94A79429A}" dt="2023-06-13T16:23:06.321" v="1997" actId="1076"/>
          <ac:picMkLst>
            <pc:docMk/>
            <pc:sldMk cId="3003373354" sldId="333"/>
            <ac:picMk id="6" creationId="{B4CDE202-33F7-3F36-5E3F-EC7CA1AE3031}"/>
          </ac:picMkLst>
        </pc:picChg>
        <pc:picChg chg="del">
          <ac:chgData name="Hemant Kokane" userId="fd00e15fe11e25d0" providerId="LiveId" clId="{38319B91-719C-4916-95B0-2FD94A79429A}" dt="2023-06-13T16:22:12.238" v="1992" actId="478"/>
          <ac:picMkLst>
            <pc:docMk/>
            <pc:sldMk cId="3003373354" sldId="333"/>
            <ac:picMk id="7" creationId="{A49FB93A-128B-996C-9B64-AC20A6355C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6/13/2023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sz="3600" dirty="0"/>
              <a:t>Finance And Risk Analytics </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418253"/>
            <a:ext cx="2999232" cy="1390261"/>
          </a:xfrm>
        </p:spPr>
        <p:txBody>
          <a:bodyPr/>
          <a:lstStyle/>
          <a:p>
            <a:r>
              <a:rPr lang="en-US" b="1" dirty="0"/>
              <a:t>Hemant Kokane</a:t>
            </a:r>
          </a:p>
          <a:p>
            <a:r>
              <a:rPr lang="en-US" b="1" dirty="0"/>
              <a:t>Dhanush S</a:t>
            </a:r>
          </a:p>
          <a:p>
            <a:r>
              <a:rPr lang="en-US" b="1" dirty="0"/>
              <a:t>Suraj Das</a:t>
            </a:r>
          </a:p>
          <a:p>
            <a:endParaRPr lang="en-US" dirty="0"/>
          </a:p>
          <a:p>
            <a:endParaRPr lang="en-US"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Visualization-Heatmap</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9" name="TextBox 8">
            <a:extLst>
              <a:ext uri="{FF2B5EF4-FFF2-40B4-BE49-F238E27FC236}">
                <a16:creationId xmlns:a16="http://schemas.microsoft.com/office/drawing/2014/main" id="{545AC33E-EC3F-F7ED-2BCF-8F3D2E51CE3D}"/>
              </a:ext>
            </a:extLst>
          </p:cNvPr>
          <p:cNvSpPr txBox="1"/>
          <p:nvPr/>
        </p:nvSpPr>
        <p:spPr>
          <a:xfrm>
            <a:off x="425783" y="1036966"/>
            <a:ext cx="3301265" cy="4801314"/>
          </a:xfrm>
          <a:prstGeom prst="rect">
            <a:avLst/>
          </a:prstGeom>
          <a:noFill/>
        </p:spPr>
        <p:txBody>
          <a:bodyPr wrap="square">
            <a:spAutoFit/>
          </a:bodyPr>
          <a:lstStyle/>
          <a:p>
            <a:r>
              <a:rPr lang="en-US" b="1" u="sng" dirty="0"/>
              <a:t>Observations </a:t>
            </a:r>
            <a:r>
              <a:rPr lang="en-US" b="1" u="sng" dirty="0" err="1"/>
              <a:t>wrt</a:t>
            </a:r>
            <a:r>
              <a:rPr lang="en-US" b="1" u="sng" dirty="0"/>
              <a:t> S&amp;P 500:</a:t>
            </a:r>
          </a:p>
          <a:p>
            <a:r>
              <a:rPr lang="en-US" dirty="0"/>
              <a:t>1. Strong Positive Correlation (0.6 to 1): Apple, Amazon, Google, Goldman Sachs, J&amp;J, Merck &amp; Co, Microsoft, Facebook</a:t>
            </a:r>
          </a:p>
          <a:p>
            <a:r>
              <a:rPr lang="en-US" dirty="0"/>
              <a:t>2. Weak Positive Correlation (0 to 0.6): American Airlines, Hawaiian Holdings, RHHBY, GS, LUV</a:t>
            </a:r>
          </a:p>
          <a:p>
            <a:r>
              <a:rPr lang="en-US" dirty="0"/>
              <a:t>3. Negative Correlation (0 to -1): Bausch Health, Credit Suisse, Deutsche Bank, IBM, WFC, BCS, HA</a:t>
            </a:r>
          </a:p>
          <a:p>
            <a:r>
              <a:rPr lang="en-US" dirty="0"/>
              <a:t>4. Ideally, the stocks that have negative correlation with the Index (S&amp;P 500) should be avoided in the portfolio since            they may prove to be very risky.</a:t>
            </a:r>
            <a:endParaRPr lang="en-IN" dirty="0"/>
          </a:p>
        </p:txBody>
      </p:sp>
      <p:pic>
        <p:nvPicPr>
          <p:cNvPr id="3" name="Picture 2">
            <a:extLst>
              <a:ext uri="{FF2B5EF4-FFF2-40B4-BE49-F238E27FC236}">
                <a16:creationId xmlns:a16="http://schemas.microsoft.com/office/drawing/2014/main" id="{A458B224-23D7-E0FD-A1FF-B23ABDB633F2}"/>
              </a:ext>
            </a:extLst>
          </p:cNvPr>
          <p:cNvPicPr>
            <a:picLocks noChangeAspect="1"/>
          </p:cNvPicPr>
          <p:nvPr/>
        </p:nvPicPr>
        <p:blipFill>
          <a:blip r:embed="rId2"/>
          <a:stretch>
            <a:fillRect/>
          </a:stretch>
        </p:blipFill>
        <p:spPr>
          <a:xfrm>
            <a:off x="3824281" y="691407"/>
            <a:ext cx="7941936" cy="5475186"/>
          </a:xfrm>
          <a:prstGeom prst="rect">
            <a:avLst/>
          </a:prstGeom>
        </p:spPr>
      </p:pic>
    </p:spTree>
    <p:extLst>
      <p:ext uri="{BB962C8B-B14F-4D97-AF65-F5344CB8AC3E}">
        <p14:creationId xmlns:p14="http://schemas.microsoft.com/office/powerpoint/2010/main" val="46032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Visualization-Price Vs Index</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9" name="TextBox 8">
            <a:extLst>
              <a:ext uri="{FF2B5EF4-FFF2-40B4-BE49-F238E27FC236}">
                <a16:creationId xmlns:a16="http://schemas.microsoft.com/office/drawing/2014/main" id="{545AC33E-EC3F-F7ED-2BCF-8F3D2E51CE3D}"/>
              </a:ext>
            </a:extLst>
          </p:cNvPr>
          <p:cNvSpPr txBox="1"/>
          <p:nvPr/>
        </p:nvSpPr>
        <p:spPr>
          <a:xfrm>
            <a:off x="587830" y="2091174"/>
            <a:ext cx="4114800" cy="2862322"/>
          </a:xfrm>
          <a:prstGeom prst="rect">
            <a:avLst/>
          </a:prstGeom>
          <a:noFill/>
        </p:spPr>
        <p:txBody>
          <a:bodyPr wrap="square">
            <a:spAutoFit/>
          </a:bodyPr>
          <a:lstStyle/>
          <a:p>
            <a:r>
              <a:rPr lang="en-US" b="1" u="sng" dirty="0"/>
              <a:t>Observation:</a:t>
            </a:r>
          </a:p>
          <a:p>
            <a:r>
              <a:rPr lang="en-US" dirty="0"/>
              <a:t>1. In Technology MSFT GOOG, FB, AAPL, AMZN are showing an uptrend, whereas IBM is showing a downtrend.</a:t>
            </a:r>
          </a:p>
          <a:p>
            <a:r>
              <a:rPr lang="en-US" dirty="0"/>
              <a:t>2. In Healthcare - BHC showing a downtrend</a:t>
            </a:r>
          </a:p>
          <a:p>
            <a:r>
              <a:rPr lang="en-US" dirty="0"/>
              <a:t>3. In Finance - DB, BCS, CS and WFC are showing a downtrend</a:t>
            </a:r>
          </a:p>
          <a:p>
            <a:r>
              <a:rPr lang="en-US" dirty="0"/>
              <a:t>4. In Aviation - HA, DAL, AAL, ALK are showing a downtrend.</a:t>
            </a:r>
          </a:p>
        </p:txBody>
      </p:sp>
      <p:pic>
        <p:nvPicPr>
          <p:cNvPr id="3" name="Picture 2">
            <a:extLst>
              <a:ext uri="{FF2B5EF4-FFF2-40B4-BE49-F238E27FC236}">
                <a16:creationId xmlns:a16="http://schemas.microsoft.com/office/drawing/2014/main" id="{CD6ACBC2-815A-B869-95C7-E7F316370666}"/>
              </a:ext>
            </a:extLst>
          </p:cNvPr>
          <p:cNvPicPr>
            <a:picLocks noChangeAspect="1"/>
          </p:cNvPicPr>
          <p:nvPr/>
        </p:nvPicPr>
        <p:blipFill>
          <a:blip r:embed="rId2"/>
          <a:stretch>
            <a:fillRect/>
          </a:stretch>
        </p:blipFill>
        <p:spPr>
          <a:xfrm>
            <a:off x="4844271" y="1142813"/>
            <a:ext cx="7106937" cy="2457491"/>
          </a:xfrm>
          <a:prstGeom prst="rect">
            <a:avLst/>
          </a:prstGeom>
        </p:spPr>
      </p:pic>
      <p:pic>
        <p:nvPicPr>
          <p:cNvPr id="6" name="Picture 5">
            <a:extLst>
              <a:ext uri="{FF2B5EF4-FFF2-40B4-BE49-F238E27FC236}">
                <a16:creationId xmlns:a16="http://schemas.microsoft.com/office/drawing/2014/main" id="{F31CFB63-5B2B-B6BF-7967-AC64DB4276DD}"/>
              </a:ext>
            </a:extLst>
          </p:cNvPr>
          <p:cNvPicPr>
            <a:picLocks noChangeAspect="1"/>
          </p:cNvPicPr>
          <p:nvPr/>
        </p:nvPicPr>
        <p:blipFill>
          <a:blip r:embed="rId3"/>
          <a:stretch>
            <a:fillRect/>
          </a:stretch>
        </p:blipFill>
        <p:spPr>
          <a:xfrm>
            <a:off x="4844271" y="3600304"/>
            <a:ext cx="7106937" cy="2351636"/>
          </a:xfrm>
          <a:prstGeom prst="rect">
            <a:avLst/>
          </a:prstGeom>
        </p:spPr>
      </p:pic>
    </p:spTree>
    <p:extLst>
      <p:ext uri="{BB962C8B-B14F-4D97-AF65-F5344CB8AC3E}">
        <p14:creationId xmlns:p14="http://schemas.microsoft.com/office/powerpoint/2010/main" val="289932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Visualization-Relative Strength Analysis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9" name="TextBox 8">
            <a:extLst>
              <a:ext uri="{FF2B5EF4-FFF2-40B4-BE49-F238E27FC236}">
                <a16:creationId xmlns:a16="http://schemas.microsoft.com/office/drawing/2014/main" id="{545AC33E-EC3F-F7ED-2BCF-8F3D2E51CE3D}"/>
              </a:ext>
            </a:extLst>
          </p:cNvPr>
          <p:cNvSpPr txBox="1"/>
          <p:nvPr/>
        </p:nvSpPr>
        <p:spPr>
          <a:xfrm>
            <a:off x="587830" y="2091174"/>
            <a:ext cx="4114800" cy="2031325"/>
          </a:xfrm>
          <a:prstGeom prst="rect">
            <a:avLst/>
          </a:prstGeom>
          <a:noFill/>
        </p:spPr>
        <p:txBody>
          <a:bodyPr wrap="square">
            <a:spAutoFit/>
          </a:bodyPr>
          <a:lstStyle/>
          <a:p>
            <a:r>
              <a:rPr lang="en-US" b="1" u="sng" dirty="0"/>
              <a:t>Observation:</a:t>
            </a:r>
          </a:p>
          <a:p>
            <a:r>
              <a:rPr lang="en-US" dirty="0"/>
              <a:t>1. Only few stocks have positive line </a:t>
            </a:r>
            <a:r>
              <a:rPr lang="en-US" dirty="0" err="1"/>
              <a:t>wrt</a:t>
            </a:r>
            <a:r>
              <a:rPr lang="en-US" dirty="0"/>
              <a:t> S&amp;P500 Index.</a:t>
            </a:r>
          </a:p>
          <a:p>
            <a:r>
              <a:rPr lang="en-US" dirty="0"/>
              <a:t>2. Like MSFT, GOOG, AMZN, FB, UNH, APPL etc.</a:t>
            </a:r>
            <a:endParaRPr lang="en-IN" dirty="0"/>
          </a:p>
          <a:p>
            <a:r>
              <a:rPr lang="en-US" dirty="0"/>
              <a:t>3. And other stocks are relatively weak </a:t>
            </a:r>
            <a:r>
              <a:rPr lang="en-US" dirty="0" err="1"/>
              <a:t>wrt</a:t>
            </a:r>
            <a:r>
              <a:rPr lang="en-US" dirty="0"/>
              <a:t> index S&amp;P500.</a:t>
            </a:r>
          </a:p>
        </p:txBody>
      </p:sp>
      <p:pic>
        <p:nvPicPr>
          <p:cNvPr id="7" name="Picture 6">
            <a:extLst>
              <a:ext uri="{FF2B5EF4-FFF2-40B4-BE49-F238E27FC236}">
                <a16:creationId xmlns:a16="http://schemas.microsoft.com/office/drawing/2014/main" id="{8E53AF80-B4E6-0577-2019-D420A38087B2}"/>
              </a:ext>
            </a:extLst>
          </p:cNvPr>
          <p:cNvPicPr>
            <a:picLocks noChangeAspect="1"/>
          </p:cNvPicPr>
          <p:nvPr/>
        </p:nvPicPr>
        <p:blipFill>
          <a:blip r:embed="rId2"/>
          <a:stretch>
            <a:fillRect/>
          </a:stretch>
        </p:blipFill>
        <p:spPr>
          <a:xfrm>
            <a:off x="5315578" y="847209"/>
            <a:ext cx="6288592" cy="3409112"/>
          </a:xfrm>
          <a:prstGeom prst="rect">
            <a:avLst/>
          </a:prstGeom>
        </p:spPr>
      </p:pic>
      <p:pic>
        <p:nvPicPr>
          <p:cNvPr id="8" name="Picture 7">
            <a:extLst>
              <a:ext uri="{FF2B5EF4-FFF2-40B4-BE49-F238E27FC236}">
                <a16:creationId xmlns:a16="http://schemas.microsoft.com/office/drawing/2014/main" id="{8EEAEDB6-C3A1-7EE2-530E-F896575C7987}"/>
              </a:ext>
            </a:extLst>
          </p:cNvPr>
          <p:cNvPicPr>
            <a:picLocks noChangeAspect="1"/>
          </p:cNvPicPr>
          <p:nvPr/>
        </p:nvPicPr>
        <p:blipFill>
          <a:blip r:embed="rId3"/>
          <a:stretch>
            <a:fillRect/>
          </a:stretch>
        </p:blipFill>
        <p:spPr>
          <a:xfrm>
            <a:off x="5315578" y="4186239"/>
            <a:ext cx="6288592" cy="2170111"/>
          </a:xfrm>
          <a:prstGeom prst="rect">
            <a:avLst/>
          </a:prstGeom>
        </p:spPr>
      </p:pic>
    </p:spTree>
    <p:extLst>
      <p:ext uri="{BB962C8B-B14F-4D97-AF65-F5344CB8AC3E}">
        <p14:creationId xmlns:p14="http://schemas.microsoft.com/office/powerpoint/2010/main" val="315837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Portfolio Preparation-Standard Deviation-Return</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9" name="TextBox 8">
            <a:extLst>
              <a:ext uri="{FF2B5EF4-FFF2-40B4-BE49-F238E27FC236}">
                <a16:creationId xmlns:a16="http://schemas.microsoft.com/office/drawing/2014/main" id="{545AC33E-EC3F-F7ED-2BCF-8F3D2E51CE3D}"/>
              </a:ext>
            </a:extLst>
          </p:cNvPr>
          <p:cNvSpPr txBox="1"/>
          <p:nvPr/>
        </p:nvSpPr>
        <p:spPr>
          <a:xfrm>
            <a:off x="910267" y="1257797"/>
            <a:ext cx="6613277" cy="2308324"/>
          </a:xfrm>
          <a:prstGeom prst="rect">
            <a:avLst/>
          </a:prstGeom>
          <a:noFill/>
        </p:spPr>
        <p:txBody>
          <a:bodyPr wrap="square">
            <a:spAutoFit/>
          </a:bodyPr>
          <a:lstStyle/>
          <a:p>
            <a:r>
              <a:rPr lang="en-US" b="1" u="sng" dirty="0"/>
              <a:t>Observation:</a:t>
            </a:r>
          </a:p>
          <a:p>
            <a:r>
              <a:rPr lang="en-US" dirty="0"/>
              <a:t>1. In aviation industry, the risk is high, whereas the returns are low or negative</a:t>
            </a:r>
          </a:p>
          <a:p>
            <a:r>
              <a:rPr lang="en-US" dirty="0"/>
              <a:t>2. In BHC, the annualized risk is highest, giving us highest negative returns - 22%.</a:t>
            </a:r>
          </a:p>
          <a:p>
            <a:r>
              <a:rPr lang="en-US" dirty="0"/>
              <a:t>3. Technology stocks have comparatively lower risk and higher returns</a:t>
            </a:r>
          </a:p>
          <a:p>
            <a:r>
              <a:rPr lang="en-US" dirty="0"/>
              <a:t>4. We should consider risk factor while making a portfolio, since though there could be an uptrend, there could be higher risk involved too.</a:t>
            </a:r>
          </a:p>
        </p:txBody>
      </p:sp>
      <p:pic>
        <p:nvPicPr>
          <p:cNvPr id="6" name="Picture 5">
            <a:extLst>
              <a:ext uri="{FF2B5EF4-FFF2-40B4-BE49-F238E27FC236}">
                <a16:creationId xmlns:a16="http://schemas.microsoft.com/office/drawing/2014/main" id="{38775A02-52FD-0B73-C34A-4B7DDE866AD3}"/>
              </a:ext>
            </a:extLst>
          </p:cNvPr>
          <p:cNvPicPr>
            <a:picLocks noChangeAspect="1"/>
          </p:cNvPicPr>
          <p:nvPr/>
        </p:nvPicPr>
        <p:blipFill>
          <a:blip r:embed="rId2"/>
          <a:stretch>
            <a:fillRect/>
          </a:stretch>
        </p:blipFill>
        <p:spPr>
          <a:xfrm>
            <a:off x="8542116" y="714751"/>
            <a:ext cx="2965168" cy="5642055"/>
          </a:xfrm>
          <a:prstGeom prst="rect">
            <a:avLst/>
          </a:prstGeom>
        </p:spPr>
      </p:pic>
      <p:sp>
        <p:nvSpPr>
          <p:cNvPr id="12" name="TextBox 11">
            <a:extLst>
              <a:ext uri="{FF2B5EF4-FFF2-40B4-BE49-F238E27FC236}">
                <a16:creationId xmlns:a16="http://schemas.microsoft.com/office/drawing/2014/main" id="{F6292494-ADED-C5DB-E3D0-4D6E91B2606A}"/>
              </a:ext>
            </a:extLst>
          </p:cNvPr>
          <p:cNvSpPr txBox="1"/>
          <p:nvPr/>
        </p:nvSpPr>
        <p:spPr>
          <a:xfrm>
            <a:off x="910267" y="4012743"/>
            <a:ext cx="6613277" cy="1477328"/>
          </a:xfrm>
          <a:prstGeom prst="rect">
            <a:avLst/>
          </a:prstGeom>
          <a:noFill/>
        </p:spPr>
        <p:txBody>
          <a:bodyPr wrap="square">
            <a:spAutoFit/>
          </a:bodyPr>
          <a:lstStyle/>
          <a:p>
            <a:r>
              <a:rPr lang="en-US" b="1" u="sng" dirty="0"/>
              <a:t>Portfolio Selection:</a:t>
            </a:r>
          </a:p>
          <a:p>
            <a:r>
              <a:rPr lang="en-US" dirty="0"/>
              <a:t>On the basis of above observation and on the basis of client requirement we can create two portfolio</a:t>
            </a:r>
          </a:p>
          <a:p>
            <a:r>
              <a:rPr lang="en-US" dirty="0"/>
              <a:t>1. High risk with high return -for </a:t>
            </a:r>
            <a:r>
              <a:rPr lang="en-US" dirty="0" err="1"/>
              <a:t>Mr</a:t>
            </a:r>
            <a:r>
              <a:rPr lang="en-US" dirty="0"/>
              <a:t> Peter </a:t>
            </a:r>
            <a:r>
              <a:rPr lang="en-US" dirty="0" err="1"/>
              <a:t>Jyenger</a:t>
            </a:r>
            <a:endParaRPr lang="en-US" dirty="0"/>
          </a:p>
          <a:p>
            <a:r>
              <a:rPr lang="en-US" dirty="0"/>
              <a:t>2. Low risk with high return -for </a:t>
            </a:r>
            <a:r>
              <a:rPr lang="en-US" dirty="0" err="1"/>
              <a:t>Mr</a:t>
            </a:r>
            <a:r>
              <a:rPr lang="en-US" dirty="0"/>
              <a:t> Patrick </a:t>
            </a:r>
            <a:r>
              <a:rPr lang="en-US" dirty="0" err="1"/>
              <a:t>Jyenger</a:t>
            </a:r>
            <a:endParaRPr lang="en-IN" dirty="0"/>
          </a:p>
        </p:txBody>
      </p:sp>
    </p:spTree>
    <p:extLst>
      <p:ext uri="{BB962C8B-B14F-4D97-AF65-F5344CB8AC3E}">
        <p14:creationId xmlns:p14="http://schemas.microsoft.com/office/powerpoint/2010/main" val="401499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Portfolio Preparation-Mr. Patrick &amp; Peter</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TextBox 6">
            <a:extLst>
              <a:ext uri="{FF2B5EF4-FFF2-40B4-BE49-F238E27FC236}">
                <a16:creationId xmlns:a16="http://schemas.microsoft.com/office/drawing/2014/main" id="{E0725585-55F5-C69F-BFB7-18980F8FE42D}"/>
              </a:ext>
            </a:extLst>
          </p:cNvPr>
          <p:cNvSpPr txBox="1"/>
          <p:nvPr/>
        </p:nvSpPr>
        <p:spPr>
          <a:xfrm>
            <a:off x="775503" y="924123"/>
            <a:ext cx="6351088" cy="2677656"/>
          </a:xfrm>
          <a:prstGeom prst="rect">
            <a:avLst/>
          </a:prstGeom>
          <a:noFill/>
        </p:spPr>
        <p:txBody>
          <a:bodyPr wrap="square">
            <a:spAutoFit/>
          </a:bodyPr>
          <a:lstStyle/>
          <a:p>
            <a:r>
              <a:rPr lang="en-IN" sz="2400" b="1" u="sng" dirty="0"/>
              <a:t>For Mr Patrick </a:t>
            </a:r>
            <a:r>
              <a:rPr lang="en-IN" sz="2400" b="1" u="sng" dirty="0" err="1"/>
              <a:t>Jyenger</a:t>
            </a:r>
            <a:r>
              <a:rPr lang="en-IN" sz="2400" b="1" u="sng" dirty="0"/>
              <a:t> - Low risk with high return</a:t>
            </a:r>
          </a:p>
          <a:p>
            <a:r>
              <a:rPr lang="en-IN" sz="2400" dirty="0"/>
              <a:t>1. Johnson &amp; Johnson (JNJ)</a:t>
            </a:r>
          </a:p>
          <a:p>
            <a:r>
              <a:rPr lang="en-IN" sz="2400" dirty="0"/>
              <a:t>2. Roche Holding AG (RHHBY)</a:t>
            </a:r>
          </a:p>
          <a:p>
            <a:r>
              <a:rPr lang="en-IN" sz="2400" dirty="0"/>
              <a:t>3. Pfizer </a:t>
            </a:r>
            <a:r>
              <a:rPr lang="en-IN" sz="2400" dirty="0" err="1"/>
              <a:t>inc</a:t>
            </a:r>
            <a:r>
              <a:rPr lang="en-IN" sz="2400" dirty="0"/>
              <a:t> (PFE)</a:t>
            </a:r>
          </a:p>
          <a:p>
            <a:r>
              <a:rPr lang="en-IN" sz="2400" dirty="0"/>
              <a:t>4. Alphabet (GOOG)</a:t>
            </a:r>
          </a:p>
          <a:p>
            <a:r>
              <a:rPr lang="en-IN" sz="2400" dirty="0"/>
              <a:t>5. Microsoft (MSFT)</a:t>
            </a:r>
          </a:p>
          <a:p>
            <a:r>
              <a:rPr lang="en-IN" sz="2400" dirty="0"/>
              <a:t>($500 K in five equal proportion)</a:t>
            </a:r>
          </a:p>
        </p:txBody>
      </p:sp>
      <p:sp>
        <p:nvSpPr>
          <p:cNvPr id="10" name="TextBox 9">
            <a:extLst>
              <a:ext uri="{FF2B5EF4-FFF2-40B4-BE49-F238E27FC236}">
                <a16:creationId xmlns:a16="http://schemas.microsoft.com/office/drawing/2014/main" id="{4B68A41E-CA55-0963-86C3-35C50B497C2D}"/>
              </a:ext>
            </a:extLst>
          </p:cNvPr>
          <p:cNvSpPr txBox="1"/>
          <p:nvPr/>
        </p:nvSpPr>
        <p:spPr>
          <a:xfrm>
            <a:off x="5709214" y="3625553"/>
            <a:ext cx="6094070"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0000"/>
                </a:solidFill>
                <a:effectLst/>
                <a:uLnTx/>
                <a:uFillTx/>
                <a:latin typeface="Gill Sans Nova Light"/>
                <a:ea typeface="+mn-ea"/>
                <a:cs typeface="+mn-cs"/>
              </a:rPr>
              <a:t>For Mr Peter </a:t>
            </a:r>
            <a:r>
              <a:rPr kumimoji="0" lang="en-IN" sz="2400" b="1" i="0" u="sng" strike="noStrike" kern="1200" cap="none" spc="0" normalizeH="0" baseline="0" noProof="0" dirty="0" err="1">
                <a:ln>
                  <a:noFill/>
                </a:ln>
                <a:solidFill>
                  <a:srgbClr val="000000"/>
                </a:solidFill>
                <a:effectLst/>
                <a:uLnTx/>
                <a:uFillTx/>
                <a:latin typeface="Gill Sans Nova Light"/>
                <a:ea typeface="+mn-ea"/>
                <a:cs typeface="+mn-cs"/>
              </a:rPr>
              <a:t>Jyenger</a:t>
            </a:r>
            <a:r>
              <a:rPr kumimoji="0" lang="en-IN" sz="2400" b="1" i="0" u="sng" strike="noStrike" kern="1200" cap="none" spc="0" normalizeH="0" baseline="0" noProof="0" dirty="0">
                <a:ln>
                  <a:noFill/>
                </a:ln>
                <a:solidFill>
                  <a:srgbClr val="000000"/>
                </a:solidFill>
                <a:effectLst/>
                <a:uLnTx/>
                <a:uFillTx/>
                <a:latin typeface="Gill Sans Nova Light"/>
                <a:ea typeface="+mn-ea"/>
                <a:cs typeface="+mn-cs"/>
              </a:rPr>
              <a:t> - High risk with high return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Gill Sans Nova Light"/>
                <a:ea typeface="+mn-ea"/>
                <a:cs typeface="+mn-cs"/>
              </a:rPr>
              <a:t>1. Amazon (AMZN)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Gill Sans Nova Light"/>
                <a:ea typeface="+mn-ea"/>
                <a:cs typeface="+mn-cs"/>
              </a:rPr>
              <a:t>2. Microsoft (MSFT)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Gill Sans Nova Light"/>
                <a:ea typeface="+mn-ea"/>
                <a:cs typeface="+mn-cs"/>
              </a:rPr>
              <a:t>3. Apple Inc(AAPL)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Gill Sans Nova Light"/>
                <a:ea typeface="+mn-ea"/>
                <a:cs typeface="+mn-cs"/>
              </a:rPr>
              <a:t>4. Facebook (FB)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Gill Sans Nova Light"/>
                <a:ea typeface="+mn-ea"/>
                <a:cs typeface="+mn-cs"/>
              </a:rPr>
              <a:t>5. </a:t>
            </a:r>
            <a:r>
              <a:rPr kumimoji="0" lang="en-IN" sz="2400" b="0" i="0" u="none" strike="noStrike" kern="1200" cap="none" spc="0" normalizeH="0" baseline="0" noProof="0" dirty="0" err="1">
                <a:ln>
                  <a:noFill/>
                </a:ln>
                <a:solidFill>
                  <a:srgbClr val="000000"/>
                </a:solidFill>
                <a:effectLst/>
                <a:uLnTx/>
                <a:uFillTx/>
                <a:latin typeface="Gill Sans Nova Light"/>
                <a:ea typeface="+mn-ea"/>
                <a:cs typeface="+mn-cs"/>
              </a:rPr>
              <a:t>UnitedHealthGroup</a:t>
            </a:r>
            <a:r>
              <a:rPr kumimoji="0" lang="en-IN" sz="2400" b="0" i="0" u="none" strike="noStrike" kern="1200" cap="none" spc="0" normalizeH="0" baseline="0" noProof="0" dirty="0">
                <a:ln>
                  <a:noFill/>
                </a:ln>
                <a:solidFill>
                  <a:srgbClr val="000000"/>
                </a:solidFill>
                <a:effectLst/>
                <a:uLnTx/>
                <a:uFillTx/>
                <a:latin typeface="Gill Sans Nova Light"/>
                <a:ea typeface="+mn-ea"/>
                <a:cs typeface="+mn-cs"/>
              </a:rPr>
              <a:t> Inc (UNH)</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000000"/>
                </a:solidFill>
                <a:latin typeface="Gill Sans Nova Light"/>
              </a:rPr>
              <a:t>($1 Million in five equal proportion)</a:t>
            </a:r>
            <a:endParaRPr kumimoji="0" lang="en-IN" sz="2400" b="0" i="0" u="none" strike="noStrike" kern="1200" cap="none" spc="0" normalizeH="0" baseline="0" noProof="0" dirty="0">
              <a:ln>
                <a:noFill/>
              </a:ln>
              <a:solidFill>
                <a:srgbClr val="000000"/>
              </a:solidFill>
              <a:effectLst/>
              <a:uLnTx/>
              <a:uFillTx/>
              <a:latin typeface="Gill Sans Nova Light"/>
              <a:ea typeface="+mn-ea"/>
              <a:cs typeface="+mn-cs"/>
            </a:endParaRPr>
          </a:p>
        </p:txBody>
      </p:sp>
    </p:spTree>
    <p:extLst>
      <p:ext uri="{BB962C8B-B14F-4D97-AF65-F5344CB8AC3E}">
        <p14:creationId xmlns:p14="http://schemas.microsoft.com/office/powerpoint/2010/main" val="264244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Portfolio Evaluation-Mr. Patrick </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11" name="TextBox 10">
            <a:extLst>
              <a:ext uri="{FF2B5EF4-FFF2-40B4-BE49-F238E27FC236}">
                <a16:creationId xmlns:a16="http://schemas.microsoft.com/office/drawing/2014/main" id="{CF021BA3-1AD7-514D-CAB2-143B571094F9}"/>
              </a:ext>
            </a:extLst>
          </p:cNvPr>
          <p:cNvSpPr txBox="1"/>
          <p:nvPr/>
        </p:nvSpPr>
        <p:spPr>
          <a:xfrm>
            <a:off x="4181355" y="847209"/>
            <a:ext cx="4291313" cy="400110"/>
          </a:xfrm>
          <a:prstGeom prst="rect">
            <a:avLst/>
          </a:prstGeom>
          <a:noFill/>
        </p:spPr>
        <p:txBody>
          <a:bodyPr wrap="square">
            <a:spAutoFit/>
          </a:bodyPr>
          <a:lstStyle/>
          <a:p>
            <a:r>
              <a:rPr lang="en-US" sz="2000" b="1" u="sng" dirty="0"/>
              <a:t>A. Cumulative return from the Portfolio</a:t>
            </a:r>
            <a:endParaRPr lang="en-IN" sz="2000" b="1" u="sng" dirty="0"/>
          </a:p>
        </p:txBody>
      </p:sp>
      <p:pic>
        <p:nvPicPr>
          <p:cNvPr id="13" name="Picture 12">
            <a:extLst>
              <a:ext uri="{FF2B5EF4-FFF2-40B4-BE49-F238E27FC236}">
                <a16:creationId xmlns:a16="http://schemas.microsoft.com/office/drawing/2014/main" id="{304E3D69-77E0-A4BE-AB44-2C88C2E826BB}"/>
              </a:ext>
            </a:extLst>
          </p:cNvPr>
          <p:cNvPicPr>
            <a:picLocks noChangeAspect="1"/>
          </p:cNvPicPr>
          <p:nvPr/>
        </p:nvPicPr>
        <p:blipFill>
          <a:blip r:embed="rId2"/>
          <a:stretch>
            <a:fillRect/>
          </a:stretch>
        </p:blipFill>
        <p:spPr>
          <a:xfrm>
            <a:off x="1929233" y="1341451"/>
            <a:ext cx="8333531" cy="2260328"/>
          </a:xfrm>
          <a:prstGeom prst="rect">
            <a:avLst/>
          </a:prstGeom>
        </p:spPr>
      </p:pic>
      <p:sp>
        <p:nvSpPr>
          <p:cNvPr id="15" name="TextBox 14">
            <a:extLst>
              <a:ext uri="{FF2B5EF4-FFF2-40B4-BE49-F238E27FC236}">
                <a16:creationId xmlns:a16="http://schemas.microsoft.com/office/drawing/2014/main" id="{2D51E164-D127-62B9-1831-AFC94BDEE466}"/>
              </a:ext>
            </a:extLst>
          </p:cNvPr>
          <p:cNvSpPr txBox="1"/>
          <p:nvPr/>
        </p:nvSpPr>
        <p:spPr>
          <a:xfrm>
            <a:off x="665892" y="3787885"/>
            <a:ext cx="4027990" cy="400110"/>
          </a:xfrm>
          <a:prstGeom prst="rect">
            <a:avLst/>
          </a:prstGeom>
          <a:noFill/>
        </p:spPr>
        <p:txBody>
          <a:bodyPr wrap="square">
            <a:spAutoFit/>
          </a:bodyPr>
          <a:lstStyle/>
          <a:p>
            <a:r>
              <a:rPr lang="en-IN" sz="2000" b="1" u="sng" dirty="0"/>
              <a:t>B. Portfolio Risk – Standard Deviation</a:t>
            </a:r>
          </a:p>
        </p:txBody>
      </p:sp>
      <p:sp>
        <p:nvSpPr>
          <p:cNvPr id="18" name="TextBox 17">
            <a:extLst>
              <a:ext uri="{FF2B5EF4-FFF2-40B4-BE49-F238E27FC236}">
                <a16:creationId xmlns:a16="http://schemas.microsoft.com/office/drawing/2014/main" id="{F268D104-53EA-A2A6-66D1-6F7A7D42C1A2}"/>
              </a:ext>
            </a:extLst>
          </p:cNvPr>
          <p:cNvSpPr txBox="1"/>
          <p:nvPr/>
        </p:nvSpPr>
        <p:spPr>
          <a:xfrm>
            <a:off x="989983" y="4220300"/>
            <a:ext cx="6186668" cy="369332"/>
          </a:xfrm>
          <a:prstGeom prst="rect">
            <a:avLst/>
          </a:prstGeom>
          <a:noFill/>
        </p:spPr>
        <p:txBody>
          <a:bodyPr wrap="square">
            <a:spAutoFit/>
          </a:bodyPr>
          <a:lstStyle/>
          <a:p>
            <a:r>
              <a:rPr lang="en-IN" dirty="0"/>
              <a:t>0.18398308935489915</a:t>
            </a:r>
          </a:p>
        </p:txBody>
      </p:sp>
      <p:sp>
        <p:nvSpPr>
          <p:cNvPr id="20" name="TextBox 19">
            <a:extLst>
              <a:ext uri="{FF2B5EF4-FFF2-40B4-BE49-F238E27FC236}">
                <a16:creationId xmlns:a16="http://schemas.microsoft.com/office/drawing/2014/main" id="{51505C38-F9B4-2F97-6DD2-AE95F6BD2260}"/>
              </a:ext>
            </a:extLst>
          </p:cNvPr>
          <p:cNvSpPr txBox="1"/>
          <p:nvPr/>
        </p:nvSpPr>
        <p:spPr>
          <a:xfrm>
            <a:off x="665892" y="4629594"/>
            <a:ext cx="6094070" cy="400110"/>
          </a:xfrm>
          <a:prstGeom prst="rect">
            <a:avLst/>
          </a:prstGeom>
          <a:noFill/>
        </p:spPr>
        <p:txBody>
          <a:bodyPr wrap="square">
            <a:spAutoFit/>
          </a:bodyPr>
          <a:lstStyle/>
          <a:p>
            <a:r>
              <a:rPr lang="en-IN" sz="2000" b="1" u="sng" dirty="0"/>
              <a:t>C. Portfolio Sharpe Ratio</a:t>
            </a:r>
          </a:p>
        </p:txBody>
      </p:sp>
      <p:sp>
        <p:nvSpPr>
          <p:cNvPr id="22" name="TextBox 21">
            <a:extLst>
              <a:ext uri="{FF2B5EF4-FFF2-40B4-BE49-F238E27FC236}">
                <a16:creationId xmlns:a16="http://schemas.microsoft.com/office/drawing/2014/main" id="{B744C5DE-8018-BBA2-D349-33EBB601B02B}"/>
              </a:ext>
            </a:extLst>
          </p:cNvPr>
          <p:cNvSpPr txBox="1"/>
          <p:nvPr/>
        </p:nvSpPr>
        <p:spPr>
          <a:xfrm>
            <a:off x="989983" y="4993969"/>
            <a:ext cx="6094070" cy="369332"/>
          </a:xfrm>
          <a:prstGeom prst="rect">
            <a:avLst/>
          </a:prstGeom>
          <a:noFill/>
        </p:spPr>
        <p:txBody>
          <a:bodyPr wrap="square">
            <a:spAutoFit/>
          </a:bodyPr>
          <a:lstStyle/>
          <a:p>
            <a:r>
              <a:rPr lang="en-IN" dirty="0"/>
              <a:t>0.8691748364788919</a:t>
            </a:r>
          </a:p>
        </p:txBody>
      </p:sp>
      <p:sp>
        <p:nvSpPr>
          <p:cNvPr id="24" name="TextBox 23">
            <a:extLst>
              <a:ext uri="{FF2B5EF4-FFF2-40B4-BE49-F238E27FC236}">
                <a16:creationId xmlns:a16="http://schemas.microsoft.com/office/drawing/2014/main" id="{F00626B3-6BD7-F0D2-3716-0DA4345B1BA6}"/>
              </a:ext>
            </a:extLst>
          </p:cNvPr>
          <p:cNvSpPr txBox="1"/>
          <p:nvPr/>
        </p:nvSpPr>
        <p:spPr>
          <a:xfrm>
            <a:off x="665892" y="5381380"/>
            <a:ext cx="6094070" cy="400110"/>
          </a:xfrm>
          <a:prstGeom prst="rect">
            <a:avLst/>
          </a:prstGeom>
          <a:noFill/>
        </p:spPr>
        <p:txBody>
          <a:bodyPr wrap="square">
            <a:spAutoFit/>
          </a:bodyPr>
          <a:lstStyle/>
          <a:p>
            <a:r>
              <a:rPr lang="en-US" sz="2000" b="1" u="sng" dirty="0"/>
              <a:t>D. Total ROI from the Patrick Portfolio</a:t>
            </a:r>
            <a:endParaRPr lang="en-IN" sz="2000" b="1" u="sng" dirty="0"/>
          </a:p>
        </p:txBody>
      </p:sp>
      <p:sp>
        <p:nvSpPr>
          <p:cNvPr id="26" name="TextBox 25">
            <a:extLst>
              <a:ext uri="{FF2B5EF4-FFF2-40B4-BE49-F238E27FC236}">
                <a16:creationId xmlns:a16="http://schemas.microsoft.com/office/drawing/2014/main" id="{3488471C-9FD2-68F0-F4CC-48B0B837953B}"/>
              </a:ext>
            </a:extLst>
          </p:cNvPr>
          <p:cNvSpPr txBox="1"/>
          <p:nvPr/>
        </p:nvSpPr>
        <p:spPr>
          <a:xfrm>
            <a:off x="989983" y="5844576"/>
            <a:ext cx="6094070" cy="369332"/>
          </a:xfrm>
          <a:prstGeom prst="rect">
            <a:avLst/>
          </a:prstGeom>
          <a:noFill/>
        </p:spPr>
        <p:txBody>
          <a:bodyPr wrap="square">
            <a:spAutoFit/>
          </a:bodyPr>
          <a:lstStyle/>
          <a:p>
            <a:r>
              <a:rPr lang="en-IN" dirty="0"/>
              <a:t> 520762.59790511</a:t>
            </a:r>
          </a:p>
        </p:txBody>
      </p:sp>
      <p:sp>
        <p:nvSpPr>
          <p:cNvPr id="28" name="TextBox 27">
            <a:extLst>
              <a:ext uri="{FF2B5EF4-FFF2-40B4-BE49-F238E27FC236}">
                <a16:creationId xmlns:a16="http://schemas.microsoft.com/office/drawing/2014/main" id="{EF594D06-0932-2E06-D513-CCE378B0E042}"/>
              </a:ext>
            </a:extLst>
          </p:cNvPr>
          <p:cNvSpPr txBox="1"/>
          <p:nvPr/>
        </p:nvSpPr>
        <p:spPr>
          <a:xfrm>
            <a:off x="6095998" y="4328600"/>
            <a:ext cx="5275162" cy="1323439"/>
          </a:xfrm>
          <a:prstGeom prst="rect">
            <a:avLst/>
          </a:prstGeom>
          <a:noFill/>
        </p:spPr>
        <p:txBody>
          <a:bodyPr wrap="square">
            <a:spAutoFit/>
          </a:bodyPr>
          <a:lstStyle/>
          <a:p>
            <a:r>
              <a:rPr lang="en-US" sz="2000" b="1" dirty="0" err="1"/>
              <a:t>Mr.Patrick</a:t>
            </a:r>
            <a:r>
              <a:rPr lang="en-US" sz="2000" b="1" dirty="0"/>
              <a:t> </a:t>
            </a:r>
            <a:r>
              <a:rPr lang="en-US" sz="2000" b="1" dirty="0" err="1"/>
              <a:t>jyengar</a:t>
            </a:r>
            <a:r>
              <a:rPr lang="en-US" sz="2000" b="1" dirty="0"/>
              <a:t> invests 500 Thousand Dollar on equities </a:t>
            </a:r>
            <a:r>
              <a:rPr lang="en-US" sz="2000" b="1" dirty="0" err="1"/>
              <a:t>i.e</a:t>
            </a:r>
            <a:r>
              <a:rPr lang="en-US" sz="2000" b="1" dirty="0"/>
              <a:t> the above Portfolio. Returns that he would fetch after 5 years is 1.20 Million Dollar with 520.76 Thousand dollar of gain</a:t>
            </a:r>
            <a:endParaRPr lang="en-IN" sz="2000" b="1" dirty="0"/>
          </a:p>
        </p:txBody>
      </p:sp>
    </p:spTree>
    <p:extLst>
      <p:ext uri="{BB962C8B-B14F-4D97-AF65-F5344CB8AC3E}">
        <p14:creationId xmlns:p14="http://schemas.microsoft.com/office/powerpoint/2010/main" val="336938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Portfolio Evaluation-Mr. Peter </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11" name="TextBox 10">
            <a:extLst>
              <a:ext uri="{FF2B5EF4-FFF2-40B4-BE49-F238E27FC236}">
                <a16:creationId xmlns:a16="http://schemas.microsoft.com/office/drawing/2014/main" id="{CF021BA3-1AD7-514D-CAB2-143B571094F9}"/>
              </a:ext>
            </a:extLst>
          </p:cNvPr>
          <p:cNvSpPr txBox="1"/>
          <p:nvPr/>
        </p:nvSpPr>
        <p:spPr>
          <a:xfrm>
            <a:off x="4181355" y="847209"/>
            <a:ext cx="4291313" cy="400110"/>
          </a:xfrm>
          <a:prstGeom prst="rect">
            <a:avLst/>
          </a:prstGeom>
          <a:noFill/>
        </p:spPr>
        <p:txBody>
          <a:bodyPr wrap="square">
            <a:spAutoFit/>
          </a:bodyPr>
          <a:lstStyle/>
          <a:p>
            <a:r>
              <a:rPr lang="en-US" sz="2000" b="1" u="sng" dirty="0"/>
              <a:t>A. Cumulative return from the Portfolio</a:t>
            </a:r>
            <a:endParaRPr lang="en-IN" sz="2000" b="1" u="sng" dirty="0"/>
          </a:p>
        </p:txBody>
      </p:sp>
      <p:sp>
        <p:nvSpPr>
          <p:cNvPr id="15" name="TextBox 14">
            <a:extLst>
              <a:ext uri="{FF2B5EF4-FFF2-40B4-BE49-F238E27FC236}">
                <a16:creationId xmlns:a16="http://schemas.microsoft.com/office/drawing/2014/main" id="{2D51E164-D127-62B9-1831-AFC94BDEE466}"/>
              </a:ext>
            </a:extLst>
          </p:cNvPr>
          <p:cNvSpPr txBox="1"/>
          <p:nvPr/>
        </p:nvSpPr>
        <p:spPr>
          <a:xfrm>
            <a:off x="665892" y="3787885"/>
            <a:ext cx="4027990" cy="400110"/>
          </a:xfrm>
          <a:prstGeom prst="rect">
            <a:avLst/>
          </a:prstGeom>
          <a:noFill/>
        </p:spPr>
        <p:txBody>
          <a:bodyPr wrap="square">
            <a:spAutoFit/>
          </a:bodyPr>
          <a:lstStyle/>
          <a:p>
            <a:r>
              <a:rPr lang="en-IN" sz="2000" b="1" u="sng" dirty="0"/>
              <a:t>B. Portfolio Risk – Standard Deviation</a:t>
            </a:r>
          </a:p>
        </p:txBody>
      </p:sp>
      <p:sp>
        <p:nvSpPr>
          <p:cNvPr id="18" name="TextBox 17">
            <a:extLst>
              <a:ext uri="{FF2B5EF4-FFF2-40B4-BE49-F238E27FC236}">
                <a16:creationId xmlns:a16="http://schemas.microsoft.com/office/drawing/2014/main" id="{F268D104-53EA-A2A6-66D1-6F7A7D42C1A2}"/>
              </a:ext>
            </a:extLst>
          </p:cNvPr>
          <p:cNvSpPr txBox="1"/>
          <p:nvPr/>
        </p:nvSpPr>
        <p:spPr>
          <a:xfrm>
            <a:off x="989983" y="4220300"/>
            <a:ext cx="6186668" cy="369332"/>
          </a:xfrm>
          <a:prstGeom prst="rect">
            <a:avLst/>
          </a:prstGeom>
          <a:noFill/>
        </p:spPr>
        <p:txBody>
          <a:bodyPr wrap="square">
            <a:spAutoFit/>
          </a:bodyPr>
          <a:lstStyle/>
          <a:p>
            <a:r>
              <a:rPr lang="en-IN" dirty="0"/>
              <a:t>0.2382676144891764</a:t>
            </a:r>
          </a:p>
        </p:txBody>
      </p:sp>
      <p:sp>
        <p:nvSpPr>
          <p:cNvPr id="20" name="TextBox 19">
            <a:extLst>
              <a:ext uri="{FF2B5EF4-FFF2-40B4-BE49-F238E27FC236}">
                <a16:creationId xmlns:a16="http://schemas.microsoft.com/office/drawing/2014/main" id="{51505C38-F9B4-2F97-6DD2-AE95F6BD2260}"/>
              </a:ext>
            </a:extLst>
          </p:cNvPr>
          <p:cNvSpPr txBox="1"/>
          <p:nvPr/>
        </p:nvSpPr>
        <p:spPr>
          <a:xfrm>
            <a:off x="665892" y="4629594"/>
            <a:ext cx="6094070" cy="400110"/>
          </a:xfrm>
          <a:prstGeom prst="rect">
            <a:avLst/>
          </a:prstGeom>
          <a:noFill/>
        </p:spPr>
        <p:txBody>
          <a:bodyPr wrap="square">
            <a:spAutoFit/>
          </a:bodyPr>
          <a:lstStyle/>
          <a:p>
            <a:r>
              <a:rPr lang="en-IN" sz="2000" b="1" u="sng" dirty="0"/>
              <a:t>C. Portfolio Sharpe Ratio</a:t>
            </a:r>
          </a:p>
        </p:txBody>
      </p:sp>
      <p:sp>
        <p:nvSpPr>
          <p:cNvPr id="22" name="TextBox 21">
            <a:extLst>
              <a:ext uri="{FF2B5EF4-FFF2-40B4-BE49-F238E27FC236}">
                <a16:creationId xmlns:a16="http://schemas.microsoft.com/office/drawing/2014/main" id="{B744C5DE-8018-BBA2-D349-33EBB601B02B}"/>
              </a:ext>
            </a:extLst>
          </p:cNvPr>
          <p:cNvSpPr txBox="1"/>
          <p:nvPr/>
        </p:nvSpPr>
        <p:spPr>
          <a:xfrm>
            <a:off x="989983" y="4993969"/>
            <a:ext cx="6094070" cy="369332"/>
          </a:xfrm>
          <a:prstGeom prst="rect">
            <a:avLst/>
          </a:prstGeom>
          <a:noFill/>
        </p:spPr>
        <p:txBody>
          <a:bodyPr wrap="square">
            <a:spAutoFit/>
          </a:bodyPr>
          <a:lstStyle/>
          <a:p>
            <a:r>
              <a:rPr lang="en-IN" dirty="0"/>
              <a:t>1.3348790598672928</a:t>
            </a:r>
          </a:p>
        </p:txBody>
      </p:sp>
      <p:sp>
        <p:nvSpPr>
          <p:cNvPr id="24" name="TextBox 23">
            <a:extLst>
              <a:ext uri="{FF2B5EF4-FFF2-40B4-BE49-F238E27FC236}">
                <a16:creationId xmlns:a16="http://schemas.microsoft.com/office/drawing/2014/main" id="{F00626B3-6BD7-F0D2-3716-0DA4345B1BA6}"/>
              </a:ext>
            </a:extLst>
          </p:cNvPr>
          <p:cNvSpPr txBox="1"/>
          <p:nvPr/>
        </p:nvSpPr>
        <p:spPr>
          <a:xfrm>
            <a:off x="665892" y="5381380"/>
            <a:ext cx="6094070" cy="400110"/>
          </a:xfrm>
          <a:prstGeom prst="rect">
            <a:avLst/>
          </a:prstGeom>
          <a:noFill/>
        </p:spPr>
        <p:txBody>
          <a:bodyPr wrap="square">
            <a:spAutoFit/>
          </a:bodyPr>
          <a:lstStyle/>
          <a:p>
            <a:r>
              <a:rPr lang="en-US" sz="2000" b="1" u="sng" dirty="0"/>
              <a:t>D. Total ROI from the Patrick Portfolio</a:t>
            </a:r>
            <a:endParaRPr lang="en-IN" sz="2000" b="1" u="sng" dirty="0"/>
          </a:p>
        </p:txBody>
      </p:sp>
      <p:sp>
        <p:nvSpPr>
          <p:cNvPr id="26" name="TextBox 25">
            <a:extLst>
              <a:ext uri="{FF2B5EF4-FFF2-40B4-BE49-F238E27FC236}">
                <a16:creationId xmlns:a16="http://schemas.microsoft.com/office/drawing/2014/main" id="{3488471C-9FD2-68F0-F4CC-48B0B837953B}"/>
              </a:ext>
            </a:extLst>
          </p:cNvPr>
          <p:cNvSpPr txBox="1"/>
          <p:nvPr/>
        </p:nvSpPr>
        <p:spPr>
          <a:xfrm>
            <a:off x="989983" y="5844576"/>
            <a:ext cx="6094070" cy="369332"/>
          </a:xfrm>
          <a:prstGeom prst="rect">
            <a:avLst/>
          </a:prstGeom>
          <a:noFill/>
        </p:spPr>
        <p:txBody>
          <a:bodyPr wrap="square">
            <a:spAutoFit/>
          </a:bodyPr>
          <a:lstStyle/>
          <a:p>
            <a:r>
              <a:rPr lang="en-IN" dirty="0"/>
              <a:t> 3241090.436563707</a:t>
            </a:r>
          </a:p>
        </p:txBody>
      </p:sp>
      <p:sp>
        <p:nvSpPr>
          <p:cNvPr id="28" name="TextBox 27">
            <a:extLst>
              <a:ext uri="{FF2B5EF4-FFF2-40B4-BE49-F238E27FC236}">
                <a16:creationId xmlns:a16="http://schemas.microsoft.com/office/drawing/2014/main" id="{EF594D06-0932-2E06-D513-CCE378B0E042}"/>
              </a:ext>
            </a:extLst>
          </p:cNvPr>
          <p:cNvSpPr txBox="1"/>
          <p:nvPr/>
        </p:nvSpPr>
        <p:spPr>
          <a:xfrm>
            <a:off x="6095998" y="4328600"/>
            <a:ext cx="5275162" cy="1323439"/>
          </a:xfrm>
          <a:prstGeom prst="rect">
            <a:avLst/>
          </a:prstGeom>
          <a:noFill/>
        </p:spPr>
        <p:txBody>
          <a:bodyPr wrap="square">
            <a:spAutoFit/>
          </a:bodyPr>
          <a:lstStyle/>
          <a:p>
            <a:r>
              <a:rPr lang="en-US" sz="2000" b="1" dirty="0"/>
              <a:t>Mr. Peter </a:t>
            </a:r>
            <a:r>
              <a:rPr lang="en-US" sz="2000" b="1" dirty="0" err="1"/>
              <a:t>jyengar</a:t>
            </a:r>
            <a:r>
              <a:rPr lang="en-US" sz="2000" b="1" dirty="0"/>
              <a:t> invests 1000 Thousand Dollar on equities that is the above Portfolio. Returns that he would fetch after 5 years is 4.24 Million Dollar with 3241.09 Thousand dollar of gain</a:t>
            </a:r>
            <a:endParaRPr lang="en-IN" sz="2000" b="1" dirty="0"/>
          </a:p>
        </p:txBody>
      </p:sp>
      <p:pic>
        <p:nvPicPr>
          <p:cNvPr id="6" name="Picture 5">
            <a:extLst>
              <a:ext uri="{FF2B5EF4-FFF2-40B4-BE49-F238E27FC236}">
                <a16:creationId xmlns:a16="http://schemas.microsoft.com/office/drawing/2014/main" id="{035BB324-9C77-F1D0-9CAC-4FC186C9068B}"/>
              </a:ext>
            </a:extLst>
          </p:cNvPr>
          <p:cNvPicPr>
            <a:picLocks noChangeAspect="1"/>
          </p:cNvPicPr>
          <p:nvPr/>
        </p:nvPicPr>
        <p:blipFill>
          <a:blip r:embed="rId2"/>
          <a:stretch>
            <a:fillRect/>
          </a:stretch>
        </p:blipFill>
        <p:spPr>
          <a:xfrm>
            <a:off x="2020645" y="1251536"/>
            <a:ext cx="8150706" cy="2244898"/>
          </a:xfrm>
          <a:prstGeom prst="rect">
            <a:avLst/>
          </a:prstGeom>
        </p:spPr>
      </p:pic>
    </p:spTree>
    <p:extLst>
      <p:ext uri="{BB962C8B-B14F-4D97-AF65-F5344CB8AC3E}">
        <p14:creationId xmlns:p14="http://schemas.microsoft.com/office/powerpoint/2010/main" val="492373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Portfolio Evaluation-Mr. Patrick Vs Mr. Peter </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11" name="TextBox 10">
            <a:extLst>
              <a:ext uri="{FF2B5EF4-FFF2-40B4-BE49-F238E27FC236}">
                <a16:creationId xmlns:a16="http://schemas.microsoft.com/office/drawing/2014/main" id="{CF021BA3-1AD7-514D-CAB2-143B571094F9}"/>
              </a:ext>
            </a:extLst>
          </p:cNvPr>
          <p:cNvSpPr txBox="1"/>
          <p:nvPr/>
        </p:nvSpPr>
        <p:spPr>
          <a:xfrm>
            <a:off x="3676888" y="1081351"/>
            <a:ext cx="4838217" cy="400110"/>
          </a:xfrm>
          <a:prstGeom prst="rect">
            <a:avLst/>
          </a:prstGeom>
          <a:noFill/>
        </p:spPr>
        <p:txBody>
          <a:bodyPr wrap="square">
            <a:spAutoFit/>
          </a:bodyPr>
          <a:lstStyle/>
          <a:p>
            <a:r>
              <a:rPr lang="sv-SE" sz="2000" b="1" u="sng" dirty="0"/>
              <a:t>Patrick Vs Peter Risk(Standard Deviation Plot)</a:t>
            </a:r>
            <a:endParaRPr lang="en-IN" sz="2000" b="1" u="sng" dirty="0"/>
          </a:p>
        </p:txBody>
      </p:sp>
      <p:pic>
        <p:nvPicPr>
          <p:cNvPr id="7" name="Picture 6">
            <a:extLst>
              <a:ext uri="{FF2B5EF4-FFF2-40B4-BE49-F238E27FC236}">
                <a16:creationId xmlns:a16="http://schemas.microsoft.com/office/drawing/2014/main" id="{A49FB93A-128B-996C-9B64-AC20A6355CBA}"/>
              </a:ext>
            </a:extLst>
          </p:cNvPr>
          <p:cNvPicPr>
            <a:picLocks noChangeAspect="1"/>
          </p:cNvPicPr>
          <p:nvPr/>
        </p:nvPicPr>
        <p:blipFill>
          <a:blip r:embed="rId2"/>
          <a:stretch>
            <a:fillRect/>
          </a:stretch>
        </p:blipFill>
        <p:spPr>
          <a:xfrm>
            <a:off x="1848077" y="1588295"/>
            <a:ext cx="8495840" cy="3337026"/>
          </a:xfrm>
          <a:prstGeom prst="rect">
            <a:avLst/>
          </a:prstGeom>
        </p:spPr>
      </p:pic>
      <p:sp>
        <p:nvSpPr>
          <p:cNvPr id="9" name="TextBox 8">
            <a:extLst>
              <a:ext uri="{FF2B5EF4-FFF2-40B4-BE49-F238E27FC236}">
                <a16:creationId xmlns:a16="http://schemas.microsoft.com/office/drawing/2014/main" id="{A63EB7C7-CAB1-CBE9-B1B7-C960AE21FAF2}"/>
              </a:ext>
            </a:extLst>
          </p:cNvPr>
          <p:cNvSpPr txBox="1"/>
          <p:nvPr/>
        </p:nvSpPr>
        <p:spPr>
          <a:xfrm>
            <a:off x="3044142" y="5275407"/>
            <a:ext cx="6409480" cy="400110"/>
          </a:xfrm>
          <a:prstGeom prst="rect">
            <a:avLst/>
          </a:prstGeom>
          <a:noFill/>
        </p:spPr>
        <p:txBody>
          <a:bodyPr wrap="square">
            <a:spAutoFit/>
          </a:bodyPr>
          <a:lstStyle/>
          <a:p>
            <a:r>
              <a:rPr lang="en-US" sz="2000" b="1" dirty="0"/>
              <a:t>There is more deviation in Peter Portfolio compare to Patrick</a:t>
            </a:r>
            <a:endParaRPr lang="en-IN" sz="2000" b="1" dirty="0"/>
          </a:p>
        </p:txBody>
      </p:sp>
    </p:spTree>
    <p:extLst>
      <p:ext uri="{BB962C8B-B14F-4D97-AF65-F5344CB8AC3E}">
        <p14:creationId xmlns:p14="http://schemas.microsoft.com/office/powerpoint/2010/main" val="116652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Portfolio Evaluation-Mr. Patrick Vs Mr. Peter </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11" name="TextBox 10">
            <a:extLst>
              <a:ext uri="{FF2B5EF4-FFF2-40B4-BE49-F238E27FC236}">
                <a16:creationId xmlns:a16="http://schemas.microsoft.com/office/drawing/2014/main" id="{CF021BA3-1AD7-514D-CAB2-143B571094F9}"/>
              </a:ext>
            </a:extLst>
          </p:cNvPr>
          <p:cNvSpPr txBox="1"/>
          <p:nvPr/>
        </p:nvSpPr>
        <p:spPr>
          <a:xfrm>
            <a:off x="4207393" y="1047824"/>
            <a:ext cx="3777208" cy="400110"/>
          </a:xfrm>
          <a:prstGeom prst="rect">
            <a:avLst/>
          </a:prstGeom>
          <a:noFill/>
        </p:spPr>
        <p:txBody>
          <a:bodyPr wrap="square">
            <a:spAutoFit/>
          </a:bodyPr>
          <a:lstStyle/>
          <a:p>
            <a:r>
              <a:rPr lang="sv-SE" sz="2000" b="1" u="sng" dirty="0"/>
              <a:t>Patrick Vs Peter Cumulative Income</a:t>
            </a:r>
            <a:endParaRPr lang="en-IN" sz="2000" b="1" u="sng" dirty="0"/>
          </a:p>
        </p:txBody>
      </p:sp>
      <p:sp>
        <p:nvSpPr>
          <p:cNvPr id="9" name="TextBox 8">
            <a:extLst>
              <a:ext uri="{FF2B5EF4-FFF2-40B4-BE49-F238E27FC236}">
                <a16:creationId xmlns:a16="http://schemas.microsoft.com/office/drawing/2014/main" id="{A63EB7C7-CAB1-CBE9-B1B7-C960AE21FAF2}"/>
              </a:ext>
            </a:extLst>
          </p:cNvPr>
          <p:cNvSpPr txBox="1"/>
          <p:nvPr/>
        </p:nvSpPr>
        <p:spPr>
          <a:xfrm>
            <a:off x="2665550" y="5329958"/>
            <a:ext cx="6860893" cy="400110"/>
          </a:xfrm>
          <a:prstGeom prst="rect">
            <a:avLst/>
          </a:prstGeom>
          <a:noFill/>
        </p:spPr>
        <p:txBody>
          <a:bodyPr wrap="square">
            <a:spAutoFit/>
          </a:bodyPr>
          <a:lstStyle/>
          <a:p>
            <a:r>
              <a:rPr lang="en-US" sz="2000" b="1" dirty="0"/>
              <a:t>Mr. Peter’s portfolio income is much more compare to Mr. Patrick. </a:t>
            </a:r>
            <a:endParaRPr lang="en-IN" sz="2000" b="1" dirty="0"/>
          </a:p>
        </p:txBody>
      </p:sp>
      <p:pic>
        <p:nvPicPr>
          <p:cNvPr id="6" name="Picture 5">
            <a:extLst>
              <a:ext uri="{FF2B5EF4-FFF2-40B4-BE49-F238E27FC236}">
                <a16:creationId xmlns:a16="http://schemas.microsoft.com/office/drawing/2014/main" id="{B4CDE202-33F7-3F36-5E3F-EC7CA1AE3031}"/>
              </a:ext>
            </a:extLst>
          </p:cNvPr>
          <p:cNvPicPr>
            <a:picLocks noChangeAspect="1"/>
          </p:cNvPicPr>
          <p:nvPr/>
        </p:nvPicPr>
        <p:blipFill>
          <a:blip r:embed="rId2"/>
          <a:stretch>
            <a:fillRect/>
          </a:stretch>
        </p:blipFill>
        <p:spPr>
          <a:xfrm>
            <a:off x="1504239" y="1528042"/>
            <a:ext cx="9495412" cy="3334064"/>
          </a:xfrm>
          <a:prstGeom prst="rect">
            <a:avLst/>
          </a:prstGeom>
        </p:spPr>
      </p:pic>
    </p:spTree>
    <p:extLst>
      <p:ext uri="{BB962C8B-B14F-4D97-AF65-F5344CB8AC3E}">
        <p14:creationId xmlns:p14="http://schemas.microsoft.com/office/powerpoint/2010/main" val="300337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620456" y="1144620"/>
            <a:ext cx="8707769" cy="728279"/>
          </a:xfrm>
        </p:spPr>
        <p:txBody>
          <a:bodyPr/>
          <a:lstStyle/>
          <a:p>
            <a:r>
              <a:rPr lang="en-US" dirty="0">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1759352" y="2013995"/>
            <a:ext cx="8707768" cy="3067291"/>
          </a:xfrm>
        </p:spPr>
        <p:txBody>
          <a:bodyPr/>
          <a:lstStyle/>
          <a:p>
            <a:pPr marL="0" indent="0">
              <a:lnSpc>
                <a:spcPct val="100000"/>
              </a:lnSpc>
              <a:buNone/>
            </a:pPr>
            <a:r>
              <a:rPr lang="en-US" dirty="0" err="1">
                <a:solidFill>
                  <a:schemeClr val="accent3"/>
                </a:solidFill>
                <a:cs typeface="Calibri"/>
              </a:rPr>
              <a:t>Mr.Patrick</a:t>
            </a:r>
            <a:r>
              <a:rPr lang="en-US" dirty="0">
                <a:solidFill>
                  <a:schemeClr val="accent3"/>
                </a:solidFill>
                <a:cs typeface="Calibri"/>
              </a:rPr>
              <a:t> </a:t>
            </a:r>
            <a:r>
              <a:rPr lang="en-US" dirty="0" err="1">
                <a:solidFill>
                  <a:schemeClr val="accent3"/>
                </a:solidFill>
                <a:cs typeface="Calibri"/>
              </a:rPr>
              <a:t>jyengar</a:t>
            </a:r>
            <a:r>
              <a:rPr lang="en-US" dirty="0">
                <a:solidFill>
                  <a:schemeClr val="accent3"/>
                </a:solidFill>
                <a:cs typeface="Calibri"/>
              </a:rPr>
              <a:t> invests 500 Thousand Dollar on equities </a:t>
            </a:r>
            <a:r>
              <a:rPr lang="en-US" dirty="0" err="1">
                <a:solidFill>
                  <a:schemeClr val="accent3"/>
                </a:solidFill>
                <a:cs typeface="Calibri"/>
              </a:rPr>
              <a:t>i.e</a:t>
            </a:r>
            <a:r>
              <a:rPr lang="en-US" dirty="0">
                <a:solidFill>
                  <a:schemeClr val="accent3"/>
                </a:solidFill>
                <a:cs typeface="Calibri"/>
              </a:rPr>
              <a:t> the above Portfolio. Returns that he would fetch after 5 years is 1.20 Million Dollar with 520.76 Thousand dollar of gain</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7" name="TextBox 6">
            <a:extLst>
              <a:ext uri="{FF2B5EF4-FFF2-40B4-BE49-F238E27FC236}">
                <a16:creationId xmlns:a16="http://schemas.microsoft.com/office/drawing/2014/main" id="{39769E0B-F8CD-91B6-ECDE-CB49EAC5A442}"/>
              </a:ext>
            </a:extLst>
          </p:cNvPr>
          <p:cNvSpPr txBox="1"/>
          <p:nvPr/>
        </p:nvSpPr>
        <p:spPr>
          <a:xfrm>
            <a:off x="2372809" y="3429000"/>
            <a:ext cx="7743463" cy="923330"/>
          </a:xfrm>
          <a:prstGeom prst="rect">
            <a:avLst/>
          </a:prstGeom>
          <a:noFill/>
        </p:spPr>
        <p:txBody>
          <a:bodyPr wrap="square">
            <a:spAutoFit/>
          </a:bodyPr>
          <a:lstStyle/>
          <a:p>
            <a:pPr algn="ctr"/>
            <a:r>
              <a:rPr lang="en-US" dirty="0"/>
              <a:t>Mr. Peter </a:t>
            </a:r>
            <a:r>
              <a:rPr lang="en-US" dirty="0" err="1"/>
              <a:t>jyengar</a:t>
            </a:r>
            <a:r>
              <a:rPr lang="en-US" dirty="0"/>
              <a:t> invests 1000 Thousand Dollar on equities that is the above Portfolio. Returns that he would fetch after 5 years is 4.24 Million Dollar with 3241.09 Thousand dollar of gain</a:t>
            </a:r>
          </a:p>
        </p:txBody>
      </p:sp>
    </p:spTree>
    <p:extLst>
      <p:ext uri="{BB962C8B-B14F-4D97-AF65-F5344CB8AC3E}">
        <p14:creationId xmlns:p14="http://schemas.microsoft.com/office/powerpoint/2010/main" val="52070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202168" y="763524"/>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92500" lnSpcReduction="1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Problem Statement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Business Goal</a:t>
            </a:r>
          </a:p>
          <a:p>
            <a:pPr marL="0" indent="0">
              <a:lnSpc>
                <a:spcPct val="150000"/>
              </a:lnSpc>
              <a:buNone/>
            </a:pPr>
            <a:r>
              <a:rPr lang="en-US" dirty="0">
                <a:latin typeface="Gill Sans Nova Light" panose="020B0302020104020203" pitchFamily="34" charset="0"/>
                <a:cs typeface="Gill Sans Light" panose="020B0302020104020203" pitchFamily="34" charset="-79"/>
              </a:rPr>
              <a:t>Data Preparation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Data Visualization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Portfolio Preparation</a:t>
            </a:r>
          </a:p>
          <a:p>
            <a:pPr marL="0" indent="0">
              <a:lnSpc>
                <a:spcPct val="150000"/>
              </a:lnSpc>
              <a:buNone/>
            </a:pPr>
            <a:r>
              <a:rPr lang="en-US" dirty="0">
                <a:latin typeface="Gill Sans Nova Light" panose="020B0302020104020203" pitchFamily="34" charset="0"/>
                <a:cs typeface="Gill Sans Light" panose="020B0302020104020203" pitchFamily="34" charset="-79"/>
              </a:rPr>
              <a:t>Evaluation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Hemant Kokane​</a:t>
            </a:r>
          </a:p>
          <a:p>
            <a:r>
              <a:rPr lang="en-US" dirty="0"/>
              <a:t>Dhanush S</a:t>
            </a:r>
          </a:p>
          <a:p>
            <a:r>
              <a:rPr lang="en-US" dirty="0"/>
              <a:t>Suraj Das</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03268"/>
            <a:ext cx="8695944" cy="1210984"/>
          </a:xfrm>
        </p:spPr>
        <p:txBody>
          <a:bodyPr>
            <a:normAutofit/>
          </a:bodyPr>
          <a:lstStyle/>
          <a:p>
            <a:r>
              <a:rPr lang="en-US" sz="3200"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2114252"/>
            <a:ext cx="8695944" cy="3036246"/>
          </a:xfrm>
        </p:spPr>
        <p:txBody>
          <a:bodyPr>
            <a:normAutofit fontScale="92500" lnSpcReduction="20000"/>
          </a:bodyPr>
          <a:lstStyle/>
          <a:p>
            <a:r>
              <a:rPr lang="en-US" dirty="0"/>
              <a:t>A portfolio manager makes investment decisions and carries out other related activities on behalf of vested investors. They work with a team of analysts and researchers, and their main objective is to realize the needs of the investor and suggest a suitable portfolio that meets all the expectations. They are responsible for establishing the best investment strategy, selecting appropriate investments along with the right allocation. However, in doing so, they face a lot of competition in the form of other portfolio managers and rival firms. Therefore, the portfolio manager has to use the available resources to provide the best solution to the investor.</a:t>
            </a:r>
          </a:p>
          <a:p>
            <a:r>
              <a:rPr lang="en-US" dirty="0"/>
              <a:t>Consider ourselves working for an associate at an investment firm that manages accounts for private clients. Our role requires to analyze a portfolio of stocks to provide consultation on investment management based on client’s requirement.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03268"/>
            <a:ext cx="8695944" cy="1210984"/>
          </a:xfrm>
        </p:spPr>
        <p:txBody>
          <a:bodyPr>
            <a:normAutofit/>
          </a:bodyPr>
          <a:lstStyle/>
          <a:p>
            <a:r>
              <a:rPr lang="en-US" sz="3200" dirty="0"/>
              <a:t>Business Goal</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2114252"/>
            <a:ext cx="8695944" cy="3036246"/>
          </a:xfrm>
        </p:spPr>
        <p:txBody>
          <a:bodyPr>
            <a:normAutofit fontScale="92500" lnSpcReduction="10000"/>
          </a:bodyPr>
          <a:lstStyle/>
          <a:p>
            <a:r>
              <a:rPr lang="en-US" dirty="0"/>
              <a:t> As a portfolio manager our task is to provide consultation to two different investors, </a:t>
            </a:r>
            <a:r>
              <a:rPr lang="en-US" dirty="0" err="1"/>
              <a:t>Mr</a:t>
            </a:r>
            <a:r>
              <a:rPr lang="en-US" dirty="0"/>
              <a:t> Patrick </a:t>
            </a:r>
            <a:r>
              <a:rPr lang="en-US" dirty="0" err="1"/>
              <a:t>Jyenger</a:t>
            </a:r>
            <a:r>
              <a:rPr lang="en-US" dirty="0"/>
              <a:t> and </a:t>
            </a:r>
            <a:r>
              <a:rPr lang="en-US" dirty="0" err="1"/>
              <a:t>Mr</a:t>
            </a:r>
            <a:r>
              <a:rPr lang="en-US" dirty="0"/>
              <a:t> Peter </a:t>
            </a:r>
            <a:r>
              <a:rPr lang="en-US" dirty="0" err="1"/>
              <a:t>Jyenger</a:t>
            </a:r>
            <a:r>
              <a:rPr lang="en-US" dirty="0"/>
              <a:t> based on their requirements and financial objectives</a:t>
            </a:r>
          </a:p>
          <a:p>
            <a:r>
              <a:rPr lang="en-US" dirty="0"/>
              <a:t>Goal of the Case Study is :</a:t>
            </a:r>
          </a:p>
          <a:p>
            <a:r>
              <a:rPr lang="en-US" dirty="0"/>
              <a:t>To Suggest a Portfolio of stocks to </a:t>
            </a:r>
            <a:r>
              <a:rPr lang="en-US" dirty="0" err="1"/>
              <a:t>Mr</a:t>
            </a:r>
            <a:r>
              <a:rPr lang="en-US" dirty="0"/>
              <a:t> Patrick </a:t>
            </a:r>
            <a:r>
              <a:rPr lang="en-US" dirty="0" err="1"/>
              <a:t>Jyenger</a:t>
            </a:r>
            <a:r>
              <a:rPr lang="en-US" dirty="0"/>
              <a:t> based on his risk profile to meet his goal on doubling the amount of 500K Dollars in five years of timespan to buy a </a:t>
            </a:r>
            <a:r>
              <a:rPr lang="en-US" dirty="0" err="1"/>
              <a:t>minoruty</a:t>
            </a:r>
            <a:r>
              <a:rPr lang="en-US" dirty="0"/>
              <a:t> stake in </a:t>
            </a:r>
            <a:r>
              <a:rPr lang="en-US" dirty="0" err="1"/>
              <a:t>Naturo</a:t>
            </a:r>
            <a:r>
              <a:rPr lang="en-US" dirty="0"/>
              <a:t>.</a:t>
            </a:r>
          </a:p>
          <a:p>
            <a:r>
              <a:rPr lang="en-US" dirty="0"/>
              <a:t>To Suggest a High risk stocks to </a:t>
            </a:r>
            <a:r>
              <a:rPr lang="en-US" dirty="0" err="1"/>
              <a:t>Mr</a:t>
            </a:r>
            <a:r>
              <a:rPr lang="en-US" dirty="0"/>
              <a:t> Peter </a:t>
            </a:r>
            <a:r>
              <a:rPr lang="en-US" dirty="0" err="1"/>
              <a:t>Jyenger</a:t>
            </a:r>
            <a:r>
              <a:rPr lang="en-US" dirty="0"/>
              <a:t> based on his risk profile to meet his goal on gaining higher returns for the invested amount of 1 Million Dollars over a five years of timespan to use it for the expansion of JWW.</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82668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03268"/>
            <a:ext cx="8695944" cy="1210984"/>
          </a:xfrm>
        </p:spPr>
        <p:txBody>
          <a:bodyPr>
            <a:normAutofit/>
          </a:bodyPr>
          <a:lstStyle/>
          <a:p>
            <a:r>
              <a:rPr lang="en-US" sz="3200" dirty="0"/>
              <a:t>Data Preparation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2114252"/>
            <a:ext cx="8695944" cy="3036246"/>
          </a:xfrm>
        </p:spPr>
        <p:txBody>
          <a:bodyPr>
            <a:normAutofit fontScale="92500" lnSpcReduction="10000"/>
          </a:bodyPr>
          <a:lstStyle/>
          <a:p>
            <a:pPr algn="l"/>
            <a:r>
              <a:rPr lang="en-US" dirty="0"/>
              <a:t>1. Data collected from 1st October 2010 to 30th September 2020.</a:t>
            </a:r>
          </a:p>
          <a:p>
            <a:pPr algn="l"/>
            <a:r>
              <a:rPr lang="en-US" dirty="0"/>
              <a:t>2. There are 24 different files we have to merge them in one file to do statistical       analysis. </a:t>
            </a:r>
          </a:p>
          <a:p>
            <a:pPr algn="l"/>
            <a:r>
              <a:rPr lang="en-US" dirty="0"/>
              <a:t>3. In the initial stage itself we have dropped the null values.</a:t>
            </a:r>
          </a:p>
          <a:p>
            <a:pPr algn="l"/>
            <a:r>
              <a:rPr lang="en-US" dirty="0"/>
              <a:t>4. For the analysis methodology we are going to keep only necessary columns.</a:t>
            </a:r>
          </a:p>
          <a:p>
            <a:pPr algn="l"/>
            <a:r>
              <a:rPr lang="en-US" dirty="0"/>
              <a:t>5. For better readability specially after merging the columns we are adding suffix to identify which column belongs to which stock.</a:t>
            </a:r>
          </a:p>
          <a:p>
            <a:pPr algn="l"/>
            <a:r>
              <a:rPr lang="en-US" dirty="0"/>
              <a:t>6. Changed Datatype of Date Field to Datetime for Time-Series analysis.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67845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Visualization-Time Series Analysis</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6" name="Picture 5">
            <a:extLst>
              <a:ext uri="{FF2B5EF4-FFF2-40B4-BE49-F238E27FC236}">
                <a16:creationId xmlns:a16="http://schemas.microsoft.com/office/drawing/2014/main" id="{98F704EB-3B8B-6AC0-2E7A-1E6B7323BD85}"/>
              </a:ext>
            </a:extLst>
          </p:cNvPr>
          <p:cNvPicPr>
            <a:picLocks noChangeAspect="1"/>
          </p:cNvPicPr>
          <p:nvPr/>
        </p:nvPicPr>
        <p:blipFill>
          <a:blip r:embed="rId2"/>
          <a:stretch>
            <a:fillRect/>
          </a:stretch>
        </p:blipFill>
        <p:spPr>
          <a:xfrm>
            <a:off x="1496284" y="933030"/>
            <a:ext cx="9199432" cy="5159761"/>
          </a:xfrm>
          <a:prstGeom prst="rect">
            <a:avLst/>
          </a:prstGeom>
        </p:spPr>
      </p:pic>
    </p:spTree>
    <p:extLst>
      <p:ext uri="{BB962C8B-B14F-4D97-AF65-F5344CB8AC3E}">
        <p14:creationId xmlns:p14="http://schemas.microsoft.com/office/powerpoint/2010/main" val="417747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Visualization-Scatter Plot</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17FA3501-4569-199B-7F42-A8CD5CFF1C66}"/>
              </a:ext>
            </a:extLst>
          </p:cNvPr>
          <p:cNvPicPr>
            <a:picLocks noChangeAspect="1"/>
          </p:cNvPicPr>
          <p:nvPr/>
        </p:nvPicPr>
        <p:blipFill>
          <a:blip r:embed="rId2"/>
          <a:stretch>
            <a:fillRect/>
          </a:stretch>
        </p:blipFill>
        <p:spPr>
          <a:xfrm>
            <a:off x="419877" y="847450"/>
            <a:ext cx="6447454" cy="5508901"/>
          </a:xfrm>
          <a:prstGeom prst="rect">
            <a:avLst/>
          </a:prstGeom>
        </p:spPr>
      </p:pic>
      <p:sp>
        <p:nvSpPr>
          <p:cNvPr id="9" name="TextBox 8">
            <a:extLst>
              <a:ext uri="{FF2B5EF4-FFF2-40B4-BE49-F238E27FC236}">
                <a16:creationId xmlns:a16="http://schemas.microsoft.com/office/drawing/2014/main" id="{545AC33E-EC3F-F7ED-2BCF-8F3D2E51CE3D}"/>
              </a:ext>
            </a:extLst>
          </p:cNvPr>
          <p:cNvSpPr txBox="1"/>
          <p:nvPr/>
        </p:nvSpPr>
        <p:spPr>
          <a:xfrm>
            <a:off x="8031325" y="3105834"/>
            <a:ext cx="3398675" cy="923330"/>
          </a:xfrm>
          <a:prstGeom prst="rect">
            <a:avLst/>
          </a:prstGeom>
          <a:noFill/>
        </p:spPr>
        <p:txBody>
          <a:bodyPr wrap="square">
            <a:spAutoFit/>
          </a:bodyPr>
          <a:lstStyle/>
          <a:p>
            <a:r>
              <a:rPr lang="en-US" b="1" u="sng" dirty="0"/>
              <a:t>Observation:</a:t>
            </a:r>
          </a:p>
          <a:p>
            <a:r>
              <a:rPr lang="en-US" dirty="0"/>
              <a:t>All technical stocks has positive relation except IBM</a:t>
            </a:r>
          </a:p>
        </p:txBody>
      </p:sp>
    </p:spTree>
    <p:extLst>
      <p:ext uri="{BB962C8B-B14F-4D97-AF65-F5344CB8AC3E}">
        <p14:creationId xmlns:p14="http://schemas.microsoft.com/office/powerpoint/2010/main" val="293215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Visualization-Scatter Plot</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9" name="TextBox 8">
            <a:extLst>
              <a:ext uri="{FF2B5EF4-FFF2-40B4-BE49-F238E27FC236}">
                <a16:creationId xmlns:a16="http://schemas.microsoft.com/office/drawing/2014/main" id="{545AC33E-EC3F-F7ED-2BCF-8F3D2E51CE3D}"/>
              </a:ext>
            </a:extLst>
          </p:cNvPr>
          <p:cNvSpPr txBox="1"/>
          <p:nvPr/>
        </p:nvSpPr>
        <p:spPr>
          <a:xfrm>
            <a:off x="8031325" y="3105834"/>
            <a:ext cx="3398675" cy="1200329"/>
          </a:xfrm>
          <a:prstGeom prst="rect">
            <a:avLst/>
          </a:prstGeom>
          <a:noFill/>
        </p:spPr>
        <p:txBody>
          <a:bodyPr wrap="square">
            <a:spAutoFit/>
          </a:bodyPr>
          <a:lstStyle/>
          <a:p>
            <a:r>
              <a:rPr lang="en-US" b="1" u="sng" dirty="0"/>
              <a:t>Observation:</a:t>
            </a:r>
          </a:p>
          <a:p>
            <a:r>
              <a:rPr lang="en-US" dirty="0"/>
              <a:t>Healthcare stocks has no strong correlation compare to Technical Industry. </a:t>
            </a:r>
          </a:p>
        </p:txBody>
      </p:sp>
      <p:pic>
        <p:nvPicPr>
          <p:cNvPr id="3" name="Picture 2">
            <a:extLst>
              <a:ext uri="{FF2B5EF4-FFF2-40B4-BE49-F238E27FC236}">
                <a16:creationId xmlns:a16="http://schemas.microsoft.com/office/drawing/2014/main" id="{1CE722D1-5A75-2980-2312-A8908723DEFA}"/>
              </a:ext>
            </a:extLst>
          </p:cNvPr>
          <p:cNvPicPr>
            <a:picLocks noChangeAspect="1"/>
          </p:cNvPicPr>
          <p:nvPr/>
        </p:nvPicPr>
        <p:blipFill>
          <a:blip r:embed="rId2"/>
          <a:stretch>
            <a:fillRect/>
          </a:stretch>
        </p:blipFill>
        <p:spPr>
          <a:xfrm>
            <a:off x="240792" y="948016"/>
            <a:ext cx="6582289" cy="5408334"/>
          </a:xfrm>
          <a:prstGeom prst="rect">
            <a:avLst/>
          </a:prstGeom>
        </p:spPr>
      </p:pic>
    </p:spTree>
    <p:extLst>
      <p:ext uri="{BB962C8B-B14F-4D97-AF65-F5344CB8AC3E}">
        <p14:creationId xmlns:p14="http://schemas.microsoft.com/office/powerpoint/2010/main" val="201411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1296177" y="136525"/>
            <a:ext cx="9599645" cy="710684"/>
          </a:xfrm>
        </p:spPr>
        <p:txBody>
          <a:bodyPr>
            <a:normAutofit/>
          </a:bodyPr>
          <a:lstStyle/>
          <a:p>
            <a:r>
              <a:rPr lang="en-US" sz="3200" dirty="0"/>
              <a:t>Data Visualization-Volume Histogram</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545AC33E-EC3F-F7ED-2BCF-8F3D2E51CE3D}"/>
              </a:ext>
            </a:extLst>
          </p:cNvPr>
          <p:cNvSpPr txBox="1"/>
          <p:nvPr/>
        </p:nvSpPr>
        <p:spPr>
          <a:xfrm>
            <a:off x="587829" y="2091174"/>
            <a:ext cx="4631871" cy="2031325"/>
          </a:xfrm>
          <a:prstGeom prst="rect">
            <a:avLst/>
          </a:prstGeom>
          <a:noFill/>
        </p:spPr>
        <p:txBody>
          <a:bodyPr wrap="square">
            <a:spAutoFit/>
          </a:bodyPr>
          <a:lstStyle/>
          <a:p>
            <a:r>
              <a:rPr lang="en-US" b="1" u="sng" dirty="0"/>
              <a:t>Observation:</a:t>
            </a:r>
          </a:p>
          <a:p>
            <a:r>
              <a:rPr lang="en-US" dirty="0"/>
              <a:t>1. Higher the standard deviation, more       volatile is the stock. So, in the above figures  a volatile stock will cover more area.</a:t>
            </a:r>
          </a:p>
          <a:p>
            <a:r>
              <a:rPr lang="en-US" dirty="0"/>
              <a:t>2. ALGT, DAL, HA, CS, GS, MS, WFC, BHC, RHBY, AAPL, GOOG, IBM --&gt; Volatility can be seen in these stocks.</a:t>
            </a:r>
          </a:p>
        </p:txBody>
      </p:sp>
      <p:pic>
        <p:nvPicPr>
          <p:cNvPr id="7" name="Picture 6">
            <a:extLst>
              <a:ext uri="{FF2B5EF4-FFF2-40B4-BE49-F238E27FC236}">
                <a16:creationId xmlns:a16="http://schemas.microsoft.com/office/drawing/2014/main" id="{2D208179-CBE5-5E08-5209-BDF3A8D922A8}"/>
              </a:ext>
            </a:extLst>
          </p:cNvPr>
          <p:cNvPicPr>
            <a:picLocks noChangeAspect="1"/>
          </p:cNvPicPr>
          <p:nvPr/>
        </p:nvPicPr>
        <p:blipFill>
          <a:blip r:embed="rId2"/>
          <a:stretch>
            <a:fillRect/>
          </a:stretch>
        </p:blipFill>
        <p:spPr>
          <a:xfrm>
            <a:off x="5414864" y="720519"/>
            <a:ext cx="5776367" cy="3405970"/>
          </a:xfrm>
          <a:prstGeom prst="rect">
            <a:avLst/>
          </a:prstGeom>
        </p:spPr>
      </p:pic>
      <p:pic>
        <p:nvPicPr>
          <p:cNvPr id="10" name="Picture 9">
            <a:extLst>
              <a:ext uri="{FF2B5EF4-FFF2-40B4-BE49-F238E27FC236}">
                <a16:creationId xmlns:a16="http://schemas.microsoft.com/office/drawing/2014/main" id="{1B1311AB-6BF3-8A8D-C134-2DE9C4F7490D}"/>
              </a:ext>
            </a:extLst>
          </p:cNvPr>
          <p:cNvPicPr>
            <a:picLocks noChangeAspect="1"/>
          </p:cNvPicPr>
          <p:nvPr/>
        </p:nvPicPr>
        <p:blipFill>
          <a:blip r:embed="rId3"/>
          <a:stretch>
            <a:fillRect/>
          </a:stretch>
        </p:blipFill>
        <p:spPr>
          <a:xfrm>
            <a:off x="5414863" y="4122499"/>
            <a:ext cx="5776368" cy="2275539"/>
          </a:xfrm>
          <a:prstGeom prst="rect">
            <a:avLst/>
          </a:prstGeom>
        </p:spPr>
      </p:pic>
    </p:spTree>
    <p:extLst>
      <p:ext uri="{BB962C8B-B14F-4D97-AF65-F5344CB8AC3E}">
        <p14:creationId xmlns:p14="http://schemas.microsoft.com/office/powerpoint/2010/main" val="1751882830"/>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{6014BD24-F9BF-41B3-A616-B92A248CF235}tf56410444_win32</Template>
  <TotalTime>180</TotalTime>
  <Words>1303</Words>
  <Application>Microsoft Office PowerPoint</Application>
  <PresentationFormat>Widescreen</PresentationFormat>
  <Paragraphs>149</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Office Theme</vt:lpstr>
      <vt:lpstr>Finance And Risk Analytics </vt:lpstr>
      <vt:lpstr>Agenda</vt:lpstr>
      <vt:lpstr>Problem Statement</vt:lpstr>
      <vt:lpstr>Business Goal</vt:lpstr>
      <vt:lpstr>Data Preparation</vt:lpstr>
      <vt:lpstr>Data Visualization-Time Series Analysis</vt:lpstr>
      <vt:lpstr>Data Visualization-Scatter Plot</vt:lpstr>
      <vt:lpstr>Data Visualization-Scatter Plot</vt:lpstr>
      <vt:lpstr>Data Visualization-Volume Histogram</vt:lpstr>
      <vt:lpstr>Data Visualization-Heatmap</vt:lpstr>
      <vt:lpstr>Data Visualization-Price Vs Index</vt:lpstr>
      <vt:lpstr>Data Visualization-Relative Strength Analysis</vt:lpstr>
      <vt:lpstr>Portfolio Preparation-Standard Deviation-Return</vt:lpstr>
      <vt:lpstr>Portfolio Preparation-Mr. Patrick &amp; Peter</vt:lpstr>
      <vt:lpstr>Portfolio Evaluation-Mr. Patrick </vt:lpstr>
      <vt:lpstr>Portfolio Evaluation-Mr. Peter </vt:lpstr>
      <vt:lpstr>Portfolio Evaluation-Mr. Patrick Vs Mr. Peter </vt:lpstr>
      <vt:lpstr>Portfolio Evaluation-Mr. Patrick Vs Mr. Peter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Risk Analytics </dc:title>
  <dc:creator>Hemant Kokane</dc:creator>
  <cp:lastModifiedBy>Hemant Kokane</cp:lastModifiedBy>
  <cp:revision>1</cp:revision>
  <dcterms:created xsi:type="dcterms:W3CDTF">2023-06-13T13:30:00Z</dcterms:created>
  <dcterms:modified xsi:type="dcterms:W3CDTF">2023-06-13T16:30:45Z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