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BC2F3C-8028-4F77-92C2-F55AAC929CB4}" v="6" dt="2023-06-13T13:01:44.7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82" d="100"/>
          <a:sy n="82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ant Kokane" userId="fd00e15fe11e25d0" providerId="LiveId" clId="{32BC2F3C-8028-4F77-92C2-F55AAC929CB4}"/>
    <pc:docChg chg="custSel addSld modSld">
      <pc:chgData name="Hemant Kokane" userId="fd00e15fe11e25d0" providerId="LiveId" clId="{32BC2F3C-8028-4F77-92C2-F55AAC929CB4}" dt="2023-06-13T13:19:28.610" v="815" actId="115"/>
      <pc:docMkLst>
        <pc:docMk/>
      </pc:docMkLst>
      <pc:sldChg chg="modSp mod">
        <pc:chgData name="Hemant Kokane" userId="fd00e15fe11e25d0" providerId="LiveId" clId="{32BC2F3C-8028-4F77-92C2-F55AAC929CB4}" dt="2023-06-13T13:13:49.245" v="746" actId="1076"/>
        <pc:sldMkLst>
          <pc:docMk/>
          <pc:sldMk cId="2326081918" sldId="256"/>
        </pc:sldMkLst>
        <pc:spChg chg="mod">
          <ac:chgData name="Hemant Kokane" userId="fd00e15fe11e25d0" providerId="LiveId" clId="{32BC2F3C-8028-4F77-92C2-F55AAC929CB4}" dt="2023-06-13T13:13:37.467" v="744" actId="1076"/>
          <ac:spMkLst>
            <pc:docMk/>
            <pc:sldMk cId="2326081918" sldId="256"/>
            <ac:spMk id="7" creationId="{85174DDB-6AD4-7D0F-CD5F-46B4F9722835}"/>
          </ac:spMkLst>
        </pc:spChg>
        <pc:picChg chg="mod">
          <ac:chgData name="Hemant Kokane" userId="fd00e15fe11e25d0" providerId="LiveId" clId="{32BC2F3C-8028-4F77-92C2-F55AAC929CB4}" dt="2023-06-13T13:13:49.245" v="746" actId="1076"/>
          <ac:picMkLst>
            <pc:docMk/>
            <pc:sldMk cId="2326081918" sldId="256"/>
            <ac:picMk id="5" creationId="{CFE1E491-100D-CC80-ECCB-B31A04E892A2}"/>
          </ac:picMkLst>
        </pc:picChg>
      </pc:sldChg>
      <pc:sldChg chg="modSp mod">
        <pc:chgData name="Hemant Kokane" userId="fd00e15fe11e25d0" providerId="LiveId" clId="{32BC2F3C-8028-4F77-92C2-F55AAC929CB4}" dt="2023-06-13T13:13:02.332" v="728" actId="1076"/>
        <pc:sldMkLst>
          <pc:docMk/>
          <pc:sldMk cId="3000242657" sldId="257"/>
        </pc:sldMkLst>
        <pc:spChg chg="mod">
          <ac:chgData name="Hemant Kokane" userId="fd00e15fe11e25d0" providerId="LiveId" clId="{32BC2F3C-8028-4F77-92C2-F55AAC929CB4}" dt="2023-06-13T13:12:59.367" v="727" actId="1076"/>
          <ac:spMkLst>
            <pc:docMk/>
            <pc:sldMk cId="3000242657" sldId="257"/>
            <ac:spMk id="7" creationId="{1A7FE358-008B-858B-C091-A07A9CC57197}"/>
          </ac:spMkLst>
        </pc:spChg>
        <pc:picChg chg="mod">
          <ac:chgData name="Hemant Kokane" userId="fd00e15fe11e25d0" providerId="LiveId" clId="{32BC2F3C-8028-4F77-92C2-F55AAC929CB4}" dt="2023-06-13T13:13:02.332" v="728" actId="1076"/>
          <ac:picMkLst>
            <pc:docMk/>
            <pc:sldMk cId="3000242657" sldId="257"/>
            <ac:picMk id="5" creationId="{E1FCB685-DBFD-F526-16AC-7F47FFCE50C6}"/>
          </ac:picMkLst>
        </pc:picChg>
      </pc:sldChg>
      <pc:sldChg chg="modSp mod">
        <pc:chgData name="Hemant Kokane" userId="fd00e15fe11e25d0" providerId="LiveId" clId="{32BC2F3C-8028-4F77-92C2-F55AAC929CB4}" dt="2023-06-13T13:12:19.290" v="710" actId="1076"/>
        <pc:sldMkLst>
          <pc:docMk/>
          <pc:sldMk cId="3943483086" sldId="258"/>
        </pc:sldMkLst>
        <pc:spChg chg="mod">
          <ac:chgData name="Hemant Kokane" userId="fd00e15fe11e25d0" providerId="LiveId" clId="{32BC2F3C-8028-4F77-92C2-F55AAC929CB4}" dt="2023-06-13T13:12:13.797" v="709" actId="1076"/>
          <ac:spMkLst>
            <pc:docMk/>
            <pc:sldMk cId="3943483086" sldId="258"/>
            <ac:spMk id="7" creationId="{7286318E-C2F4-3B5F-4439-B94A929A94FA}"/>
          </ac:spMkLst>
        </pc:spChg>
        <pc:picChg chg="mod">
          <ac:chgData name="Hemant Kokane" userId="fd00e15fe11e25d0" providerId="LiveId" clId="{32BC2F3C-8028-4F77-92C2-F55AAC929CB4}" dt="2023-06-13T13:12:19.290" v="710" actId="1076"/>
          <ac:picMkLst>
            <pc:docMk/>
            <pc:sldMk cId="3943483086" sldId="258"/>
            <ac:picMk id="5" creationId="{06B1E8F1-48F4-A141-9338-4EE3DCE42D88}"/>
          </ac:picMkLst>
        </pc:picChg>
      </pc:sldChg>
      <pc:sldChg chg="modSp mod">
        <pc:chgData name="Hemant Kokane" userId="fd00e15fe11e25d0" providerId="LiveId" clId="{32BC2F3C-8028-4F77-92C2-F55AAC929CB4}" dt="2023-06-13T13:11:39.219" v="693" actId="113"/>
        <pc:sldMkLst>
          <pc:docMk/>
          <pc:sldMk cId="1926725863" sldId="259"/>
        </pc:sldMkLst>
        <pc:spChg chg="mod">
          <ac:chgData name="Hemant Kokane" userId="fd00e15fe11e25d0" providerId="LiveId" clId="{32BC2F3C-8028-4F77-92C2-F55AAC929CB4}" dt="2023-06-13T13:11:39.219" v="693" actId="113"/>
          <ac:spMkLst>
            <pc:docMk/>
            <pc:sldMk cId="1926725863" sldId="259"/>
            <ac:spMk id="7" creationId="{7CEDCA56-3D89-5825-01CF-573799BE6E8D}"/>
          </ac:spMkLst>
        </pc:spChg>
        <pc:picChg chg="mod">
          <ac:chgData name="Hemant Kokane" userId="fd00e15fe11e25d0" providerId="LiveId" clId="{32BC2F3C-8028-4F77-92C2-F55AAC929CB4}" dt="2023-06-13T13:11:19.136" v="691" actId="1076"/>
          <ac:picMkLst>
            <pc:docMk/>
            <pc:sldMk cId="1926725863" sldId="259"/>
            <ac:picMk id="5" creationId="{4D0F6C43-9CD3-5E68-0426-8422771B815E}"/>
          </ac:picMkLst>
        </pc:picChg>
      </pc:sldChg>
      <pc:sldChg chg="addSp modSp mod">
        <pc:chgData name="Hemant Kokane" userId="fd00e15fe11e25d0" providerId="LiveId" clId="{32BC2F3C-8028-4F77-92C2-F55AAC929CB4}" dt="2023-06-13T13:14:24.711" v="752" actId="1076"/>
        <pc:sldMkLst>
          <pc:docMk/>
          <pc:sldMk cId="3930484229" sldId="260"/>
        </pc:sldMkLst>
        <pc:spChg chg="mod">
          <ac:chgData name="Hemant Kokane" userId="fd00e15fe11e25d0" providerId="LiveId" clId="{32BC2F3C-8028-4F77-92C2-F55AAC929CB4}" dt="2023-06-13T13:14:20.866" v="750" actId="1076"/>
          <ac:spMkLst>
            <pc:docMk/>
            <pc:sldMk cId="3930484229" sldId="260"/>
            <ac:spMk id="7" creationId="{C1992C15-25CC-34A6-6FF1-CA85B78F7A1F}"/>
          </ac:spMkLst>
        </pc:spChg>
        <pc:spChg chg="add mod">
          <ac:chgData name="Hemant Kokane" userId="fd00e15fe11e25d0" providerId="LiveId" clId="{32BC2F3C-8028-4F77-92C2-F55AAC929CB4}" dt="2023-06-13T13:10:22.266" v="674" actId="1076"/>
          <ac:spMkLst>
            <pc:docMk/>
            <pc:sldMk cId="3930484229" sldId="260"/>
            <ac:spMk id="9" creationId="{005CE355-C0D1-F3AA-A2C0-6B3720C688BA}"/>
          </ac:spMkLst>
        </pc:spChg>
        <pc:picChg chg="mod">
          <ac:chgData name="Hemant Kokane" userId="fd00e15fe11e25d0" providerId="LiveId" clId="{32BC2F3C-8028-4F77-92C2-F55AAC929CB4}" dt="2023-06-13T13:14:24.711" v="752" actId="1076"/>
          <ac:picMkLst>
            <pc:docMk/>
            <pc:sldMk cId="3930484229" sldId="260"/>
            <ac:picMk id="5" creationId="{EC6740FE-0276-FAFF-218A-142E7C3D0966}"/>
          </ac:picMkLst>
        </pc:picChg>
      </pc:sldChg>
      <pc:sldChg chg="modSp mod">
        <pc:chgData name="Hemant Kokane" userId="fd00e15fe11e25d0" providerId="LiveId" clId="{32BC2F3C-8028-4F77-92C2-F55AAC929CB4}" dt="2023-06-13T13:14:47.885" v="753" actId="1076"/>
        <pc:sldMkLst>
          <pc:docMk/>
          <pc:sldMk cId="3895049984" sldId="262"/>
        </pc:sldMkLst>
        <pc:spChg chg="mod">
          <ac:chgData name="Hemant Kokane" userId="fd00e15fe11e25d0" providerId="LiveId" clId="{32BC2F3C-8028-4F77-92C2-F55AAC929CB4}" dt="2023-06-13T13:14:47.885" v="753" actId="1076"/>
          <ac:spMkLst>
            <pc:docMk/>
            <pc:sldMk cId="3895049984" sldId="262"/>
            <ac:spMk id="7" creationId="{AFFD002B-9602-151D-D333-3F53A4FCE490}"/>
          </ac:spMkLst>
        </pc:spChg>
        <pc:spChg chg="mod">
          <ac:chgData name="Hemant Kokane" userId="fd00e15fe11e25d0" providerId="LiveId" clId="{32BC2F3C-8028-4F77-92C2-F55AAC929CB4}" dt="2023-06-13T13:07:44.765" v="658" actId="1076"/>
          <ac:spMkLst>
            <pc:docMk/>
            <pc:sldMk cId="3895049984" sldId="262"/>
            <ac:spMk id="9" creationId="{AC87BF15-B828-1707-E195-8EE020A98A33}"/>
          </ac:spMkLst>
        </pc:spChg>
      </pc:sldChg>
      <pc:sldChg chg="addSp delSp modSp mod">
        <pc:chgData name="Hemant Kokane" userId="fd00e15fe11e25d0" providerId="LiveId" clId="{32BC2F3C-8028-4F77-92C2-F55AAC929CB4}" dt="2023-06-13T13:07:12.784" v="653" actId="115"/>
        <pc:sldMkLst>
          <pc:docMk/>
          <pc:sldMk cId="1306347764" sldId="263"/>
        </pc:sldMkLst>
        <pc:spChg chg="del">
          <ac:chgData name="Hemant Kokane" userId="fd00e15fe11e25d0" providerId="LiveId" clId="{32BC2F3C-8028-4F77-92C2-F55AAC929CB4}" dt="2023-06-13T12:03:31.874" v="1" actId="478"/>
          <ac:spMkLst>
            <pc:docMk/>
            <pc:sldMk cId="1306347764" sldId="263"/>
            <ac:spMk id="2" creationId="{E5D8B54E-AC69-5CFD-BB12-F04AD421F39B}"/>
          </ac:spMkLst>
        </pc:spChg>
        <pc:spChg chg="del mod">
          <ac:chgData name="Hemant Kokane" userId="fd00e15fe11e25d0" providerId="LiveId" clId="{32BC2F3C-8028-4F77-92C2-F55AAC929CB4}" dt="2023-06-13T12:03:34.941" v="3" actId="478"/>
          <ac:spMkLst>
            <pc:docMk/>
            <pc:sldMk cId="1306347764" sldId="263"/>
            <ac:spMk id="3" creationId="{C7C62F9E-4327-DE43-F30B-07D42DA77FB1}"/>
          </ac:spMkLst>
        </pc:spChg>
        <pc:spChg chg="add mod">
          <ac:chgData name="Hemant Kokane" userId="fd00e15fe11e25d0" providerId="LiveId" clId="{32BC2F3C-8028-4F77-92C2-F55AAC929CB4}" dt="2023-06-13T13:07:12.784" v="653" actId="115"/>
          <ac:spMkLst>
            <pc:docMk/>
            <pc:sldMk cId="1306347764" sldId="263"/>
            <ac:spMk id="9" creationId="{3BDC84DB-4CEA-FDE2-CD50-C8948ECF3EFC}"/>
          </ac:spMkLst>
        </pc:spChg>
        <pc:picChg chg="add del mod">
          <ac:chgData name="Hemant Kokane" userId="fd00e15fe11e25d0" providerId="LiveId" clId="{32BC2F3C-8028-4F77-92C2-F55AAC929CB4}" dt="2023-06-13T12:05:01.163" v="6" actId="478"/>
          <ac:picMkLst>
            <pc:docMk/>
            <pc:sldMk cId="1306347764" sldId="263"/>
            <ac:picMk id="5" creationId="{3336EB63-5B08-851F-A40E-5CEFBB7677AF}"/>
          </ac:picMkLst>
        </pc:picChg>
        <pc:picChg chg="add mod">
          <ac:chgData name="Hemant Kokane" userId="fd00e15fe11e25d0" providerId="LiveId" clId="{32BC2F3C-8028-4F77-92C2-F55AAC929CB4}" dt="2023-06-13T12:05:59.362" v="11" actId="1076"/>
          <ac:picMkLst>
            <pc:docMk/>
            <pc:sldMk cId="1306347764" sldId="263"/>
            <ac:picMk id="7" creationId="{CB9EF674-9235-9FC4-B494-7ED6392D6FB2}"/>
          </ac:picMkLst>
        </pc:picChg>
      </pc:sldChg>
      <pc:sldChg chg="addSp delSp modSp mod">
        <pc:chgData name="Hemant Kokane" userId="fd00e15fe11e25d0" providerId="LiveId" clId="{32BC2F3C-8028-4F77-92C2-F55AAC929CB4}" dt="2023-06-13T13:06:58.417" v="651" actId="113"/>
        <pc:sldMkLst>
          <pc:docMk/>
          <pc:sldMk cId="3224163736" sldId="264"/>
        </pc:sldMkLst>
        <pc:spChg chg="del mod">
          <ac:chgData name="Hemant Kokane" userId="fd00e15fe11e25d0" providerId="LiveId" clId="{32BC2F3C-8028-4F77-92C2-F55AAC929CB4}" dt="2023-06-13T12:08:14.108" v="23" actId="478"/>
          <ac:spMkLst>
            <pc:docMk/>
            <pc:sldMk cId="3224163736" sldId="264"/>
            <ac:spMk id="2" creationId="{271F3066-0ED5-EB12-A698-372D0511F205}"/>
          </ac:spMkLst>
        </pc:spChg>
        <pc:spChg chg="del mod">
          <ac:chgData name="Hemant Kokane" userId="fd00e15fe11e25d0" providerId="LiveId" clId="{32BC2F3C-8028-4F77-92C2-F55AAC929CB4}" dt="2023-06-13T12:08:18.025" v="25" actId="478"/>
          <ac:spMkLst>
            <pc:docMk/>
            <pc:sldMk cId="3224163736" sldId="264"/>
            <ac:spMk id="3" creationId="{36D13924-D24E-AC5E-D1C5-D94C3ACEB08E}"/>
          </ac:spMkLst>
        </pc:spChg>
        <pc:spChg chg="add mod">
          <ac:chgData name="Hemant Kokane" userId="fd00e15fe11e25d0" providerId="LiveId" clId="{32BC2F3C-8028-4F77-92C2-F55AAC929CB4}" dt="2023-06-13T13:06:58.417" v="651" actId="113"/>
          <ac:spMkLst>
            <pc:docMk/>
            <pc:sldMk cId="3224163736" sldId="264"/>
            <ac:spMk id="7" creationId="{BDF1455A-183E-0B77-DE36-1B3469BD1832}"/>
          </ac:spMkLst>
        </pc:spChg>
        <pc:picChg chg="add mod">
          <ac:chgData name="Hemant Kokane" userId="fd00e15fe11e25d0" providerId="LiveId" clId="{32BC2F3C-8028-4F77-92C2-F55AAC929CB4}" dt="2023-06-13T12:12:12.635" v="41" actId="1076"/>
          <ac:picMkLst>
            <pc:docMk/>
            <pc:sldMk cId="3224163736" sldId="264"/>
            <ac:picMk id="5" creationId="{AA3BAB1B-F6C7-6F18-80CF-43AF0D84A3C6}"/>
          </ac:picMkLst>
        </pc:picChg>
      </pc:sldChg>
      <pc:sldChg chg="addSp delSp modSp mod">
        <pc:chgData name="Hemant Kokane" userId="fd00e15fe11e25d0" providerId="LiveId" clId="{32BC2F3C-8028-4F77-92C2-F55AAC929CB4}" dt="2023-06-13T13:06:20.321" v="647" actId="115"/>
        <pc:sldMkLst>
          <pc:docMk/>
          <pc:sldMk cId="422890676" sldId="265"/>
        </pc:sldMkLst>
        <pc:spChg chg="del mod">
          <ac:chgData name="Hemant Kokane" userId="fd00e15fe11e25d0" providerId="LiveId" clId="{32BC2F3C-8028-4F77-92C2-F55AAC929CB4}" dt="2023-06-13T12:11:19.230" v="33" actId="478"/>
          <ac:spMkLst>
            <pc:docMk/>
            <pc:sldMk cId="422890676" sldId="265"/>
            <ac:spMk id="2" creationId="{E2527498-1F56-4514-4A01-3F4DC5B05419}"/>
          </ac:spMkLst>
        </pc:spChg>
        <pc:spChg chg="del mod">
          <ac:chgData name="Hemant Kokane" userId="fd00e15fe11e25d0" providerId="LiveId" clId="{32BC2F3C-8028-4F77-92C2-F55AAC929CB4}" dt="2023-06-13T12:11:15.546" v="31" actId="478"/>
          <ac:spMkLst>
            <pc:docMk/>
            <pc:sldMk cId="422890676" sldId="265"/>
            <ac:spMk id="3" creationId="{6442447D-0880-EBA1-FA29-B5410762E8AE}"/>
          </ac:spMkLst>
        </pc:spChg>
        <pc:spChg chg="add mod">
          <ac:chgData name="Hemant Kokane" userId="fd00e15fe11e25d0" providerId="LiveId" clId="{32BC2F3C-8028-4F77-92C2-F55AAC929CB4}" dt="2023-06-13T13:06:20.321" v="647" actId="115"/>
          <ac:spMkLst>
            <pc:docMk/>
            <pc:sldMk cId="422890676" sldId="265"/>
            <ac:spMk id="7" creationId="{60A837E0-D32C-86B1-9CEF-B70440DD9502}"/>
          </ac:spMkLst>
        </pc:spChg>
        <pc:picChg chg="add mod">
          <ac:chgData name="Hemant Kokane" userId="fd00e15fe11e25d0" providerId="LiveId" clId="{32BC2F3C-8028-4F77-92C2-F55AAC929CB4}" dt="2023-06-13T12:11:25.685" v="35" actId="1076"/>
          <ac:picMkLst>
            <pc:docMk/>
            <pc:sldMk cId="422890676" sldId="265"/>
            <ac:picMk id="5" creationId="{FB6AABAD-966D-F555-0AAC-AAF5BDEC40F9}"/>
          </ac:picMkLst>
        </pc:picChg>
      </pc:sldChg>
      <pc:sldChg chg="addSp delSp modSp mod">
        <pc:chgData name="Hemant Kokane" userId="fd00e15fe11e25d0" providerId="LiveId" clId="{32BC2F3C-8028-4F77-92C2-F55AAC929CB4}" dt="2023-06-13T13:05:53.284" v="644" actId="14100"/>
        <pc:sldMkLst>
          <pc:docMk/>
          <pc:sldMk cId="2883520443" sldId="266"/>
        </pc:sldMkLst>
        <pc:spChg chg="del mod">
          <ac:chgData name="Hemant Kokane" userId="fd00e15fe11e25d0" providerId="LiveId" clId="{32BC2F3C-8028-4F77-92C2-F55AAC929CB4}" dt="2023-06-13T12:18:07.090" v="59" actId="478"/>
          <ac:spMkLst>
            <pc:docMk/>
            <pc:sldMk cId="2883520443" sldId="266"/>
            <ac:spMk id="2" creationId="{36A28876-78B1-0A52-FE5F-4AC8F1800F92}"/>
          </ac:spMkLst>
        </pc:spChg>
        <pc:spChg chg="del">
          <ac:chgData name="Hemant Kokane" userId="fd00e15fe11e25d0" providerId="LiveId" clId="{32BC2F3C-8028-4F77-92C2-F55AAC929CB4}" dt="2023-06-13T12:18:04.547" v="57" actId="478"/>
          <ac:spMkLst>
            <pc:docMk/>
            <pc:sldMk cId="2883520443" sldId="266"/>
            <ac:spMk id="3" creationId="{114832B3-76B0-22E7-9428-593F71D476CB}"/>
          </ac:spMkLst>
        </pc:spChg>
        <pc:spChg chg="add mod">
          <ac:chgData name="Hemant Kokane" userId="fd00e15fe11e25d0" providerId="LiveId" clId="{32BC2F3C-8028-4F77-92C2-F55AAC929CB4}" dt="2023-06-13T13:05:53.284" v="644" actId="14100"/>
          <ac:spMkLst>
            <pc:docMk/>
            <pc:sldMk cId="2883520443" sldId="266"/>
            <ac:spMk id="7" creationId="{4D57AAB6-1ECA-BA65-F3AE-ABE151CA1B1D}"/>
          </ac:spMkLst>
        </pc:spChg>
        <pc:picChg chg="add mod">
          <ac:chgData name="Hemant Kokane" userId="fd00e15fe11e25d0" providerId="LiveId" clId="{32BC2F3C-8028-4F77-92C2-F55AAC929CB4}" dt="2023-06-13T12:18:54.812" v="61" actId="1076"/>
          <ac:picMkLst>
            <pc:docMk/>
            <pc:sldMk cId="2883520443" sldId="266"/>
            <ac:picMk id="5" creationId="{9B77F256-B972-AF40-CE75-7D9D17A4AC80}"/>
          </ac:picMkLst>
        </pc:picChg>
      </pc:sldChg>
      <pc:sldChg chg="addSp delSp modSp mod">
        <pc:chgData name="Hemant Kokane" userId="fd00e15fe11e25d0" providerId="LiveId" clId="{32BC2F3C-8028-4F77-92C2-F55AAC929CB4}" dt="2023-06-13T13:15:51.564" v="755" actId="1076"/>
        <pc:sldMkLst>
          <pc:docMk/>
          <pc:sldMk cId="4247616554" sldId="267"/>
        </pc:sldMkLst>
        <pc:spChg chg="del mod">
          <ac:chgData name="Hemant Kokane" userId="fd00e15fe11e25d0" providerId="LiveId" clId="{32BC2F3C-8028-4F77-92C2-F55AAC929CB4}" dt="2023-06-13T12:19:28.088" v="66" actId="478"/>
          <ac:spMkLst>
            <pc:docMk/>
            <pc:sldMk cId="4247616554" sldId="267"/>
            <ac:spMk id="2" creationId="{35FA48B1-132A-6551-BCAF-A0E8552489C0}"/>
          </ac:spMkLst>
        </pc:spChg>
        <pc:spChg chg="del">
          <ac:chgData name="Hemant Kokane" userId="fd00e15fe11e25d0" providerId="LiveId" clId="{32BC2F3C-8028-4F77-92C2-F55AAC929CB4}" dt="2023-06-13T12:19:26.723" v="64" actId="478"/>
          <ac:spMkLst>
            <pc:docMk/>
            <pc:sldMk cId="4247616554" sldId="267"/>
            <ac:spMk id="3" creationId="{D64C20C6-BCE1-314B-7F3C-6B6ADCD14057}"/>
          </ac:spMkLst>
        </pc:spChg>
        <pc:spChg chg="add mod">
          <ac:chgData name="Hemant Kokane" userId="fd00e15fe11e25d0" providerId="LiveId" clId="{32BC2F3C-8028-4F77-92C2-F55AAC929CB4}" dt="2023-06-13T13:05:35.109" v="642" actId="1076"/>
          <ac:spMkLst>
            <pc:docMk/>
            <pc:sldMk cId="4247616554" sldId="267"/>
            <ac:spMk id="7" creationId="{F831BE31-D4D6-ED4A-EAAC-4026CAC4A5CD}"/>
          </ac:spMkLst>
        </pc:spChg>
        <pc:picChg chg="add mod">
          <ac:chgData name="Hemant Kokane" userId="fd00e15fe11e25d0" providerId="LiveId" clId="{32BC2F3C-8028-4F77-92C2-F55AAC929CB4}" dt="2023-06-13T13:15:51.564" v="755" actId="1076"/>
          <ac:picMkLst>
            <pc:docMk/>
            <pc:sldMk cId="4247616554" sldId="267"/>
            <ac:picMk id="5" creationId="{E735E306-DFBB-8E51-972E-A22FCC66F23C}"/>
          </ac:picMkLst>
        </pc:picChg>
      </pc:sldChg>
      <pc:sldChg chg="addSp delSp modSp mod">
        <pc:chgData name="Hemant Kokane" userId="fd00e15fe11e25d0" providerId="LiveId" clId="{32BC2F3C-8028-4F77-92C2-F55AAC929CB4}" dt="2023-06-13T13:05:05.994" v="641" actId="1076"/>
        <pc:sldMkLst>
          <pc:docMk/>
          <pc:sldMk cId="2568452052" sldId="268"/>
        </pc:sldMkLst>
        <pc:spChg chg="del mod">
          <ac:chgData name="Hemant Kokane" userId="fd00e15fe11e25d0" providerId="LiveId" clId="{32BC2F3C-8028-4F77-92C2-F55AAC929CB4}" dt="2023-06-13T12:12:22.420" v="43" actId="478"/>
          <ac:spMkLst>
            <pc:docMk/>
            <pc:sldMk cId="2568452052" sldId="268"/>
            <ac:spMk id="2" creationId="{C1E5EBB8-7C44-D3B8-0B82-6122C2CA224D}"/>
          </ac:spMkLst>
        </pc:spChg>
        <pc:spChg chg="del mod">
          <ac:chgData name="Hemant Kokane" userId="fd00e15fe11e25d0" providerId="LiveId" clId="{32BC2F3C-8028-4F77-92C2-F55AAC929CB4}" dt="2023-06-13T12:12:27.365" v="45" actId="478"/>
          <ac:spMkLst>
            <pc:docMk/>
            <pc:sldMk cId="2568452052" sldId="268"/>
            <ac:spMk id="3" creationId="{7193776B-67C7-C7DB-8D90-7B01E5CFB955}"/>
          </ac:spMkLst>
        </pc:spChg>
        <pc:spChg chg="add mod">
          <ac:chgData name="Hemant Kokane" userId="fd00e15fe11e25d0" providerId="LiveId" clId="{32BC2F3C-8028-4F77-92C2-F55AAC929CB4}" dt="2023-06-13T13:05:05.994" v="641" actId="1076"/>
          <ac:spMkLst>
            <pc:docMk/>
            <pc:sldMk cId="2568452052" sldId="268"/>
            <ac:spMk id="7" creationId="{DA3A2C1E-64C8-070B-2ADE-4E80598DC00B}"/>
          </ac:spMkLst>
        </pc:spChg>
        <pc:picChg chg="add mod">
          <ac:chgData name="Hemant Kokane" userId="fd00e15fe11e25d0" providerId="LiveId" clId="{32BC2F3C-8028-4F77-92C2-F55AAC929CB4}" dt="2023-06-13T12:17:29.372" v="56" actId="1076"/>
          <ac:picMkLst>
            <pc:docMk/>
            <pc:sldMk cId="2568452052" sldId="268"/>
            <ac:picMk id="5" creationId="{5DAAB68D-ED05-C272-E0FC-F682231611B8}"/>
          </ac:picMkLst>
        </pc:picChg>
      </pc:sldChg>
      <pc:sldChg chg="addSp delSp modSp new mod">
        <pc:chgData name="Hemant Kokane" userId="fd00e15fe11e25d0" providerId="LiveId" clId="{32BC2F3C-8028-4F77-92C2-F55AAC929CB4}" dt="2023-06-13T13:03:49.080" v="639" actId="1076"/>
        <pc:sldMkLst>
          <pc:docMk/>
          <pc:sldMk cId="1495117142" sldId="269"/>
        </pc:sldMkLst>
        <pc:spChg chg="del">
          <ac:chgData name="Hemant Kokane" userId="fd00e15fe11e25d0" providerId="LiveId" clId="{32BC2F3C-8028-4F77-92C2-F55AAC929CB4}" dt="2023-06-13T12:20:57.692" v="78" actId="478"/>
          <ac:spMkLst>
            <pc:docMk/>
            <pc:sldMk cId="1495117142" sldId="269"/>
            <ac:spMk id="2" creationId="{73F044DE-D2D2-CB96-1595-811DF04EBFC8}"/>
          </ac:spMkLst>
        </pc:spChg>
        <pc:spChg chg="del mod">
          <ac:chgData name="Hemant Kokane" userId="fd00e15fe11e25d0" providerId="LiveId" clId="{32BC2F3C-8028-4F77-92C2-F55AAC929CB4}" dt="2023-06-13T12:21:01.226" v="80" actId="478"/>
          <ac:spMkLst>
            <pc:docMk/>
            <pc:sldMk cId="1495117142" sldId="269"/>
            <ac:spMk id="3" creationId="{26371FDE-7F4B-D233-B3BD-96160F7F4C27}"/>
          </ac:spMkLst>
        </pc:spChg>
        <pc:spChg chg="add mod">
          <ac:chgData name="Hemant Kokane" userId="fd00e15fe11e25d0" providerId="LiveId" clId="{32BC2F3C-8028-4F77-92C2-F55AAC929CB4}" dt="2023-06-13T13:01:22.220" v="570" actId="1076"/>
          <ac:spMkLst>
            <pc:docMk/>
            <pc:sldMk cId="1495117142" sldId="269"/>
            <ac:spMk id="7" creationId="{AD21E510-B234-2E15-29C4-CA8F0079D2D9}"/>
          </ac:spMkLst>
        </pc:spChg>
        <pc:spChg chg="add mod">
          <ac:chgData name="Hemant Kokane" userId="fd00e15fe11e25d0" providerId="LiveId" clId="{32BC2F3C-8028-4F77-92C2-F55AAC929CB4}" dt="2023-06-13T13:03:49.080" v="639" actId="1076"/>
          <ac:spMkLst>
            <pc:docMk/>
            <pc:sldMk cId="1495117142" sldId="269"/>
            <ac:spMk id="8" creationId="{3F813611-AD8D-8764-FA65-B7D2D5A50A28}"/>
          </ac:spMkLst>
        </pc:spChg>
        <pc:picChg chg="add mod">
          <ac:chgData name="Hemant Kokane" userId="fd00e15fe11e25d0" providerId="LiveId" clId="{32BC2F3C-8028-4F77-92C2-F55AAC929CB4}" dt="2023-06-13T12:21:56.360" v="82" actId="1076"/>
          <ac:picMkLst>
            <pc:docMk/>
            <pc:sldMk cId="1495117142" sldId="269"/>
            <ac:picMk id="5" creationId="{2CACE7A7-C1E2-E6F2-A01B-B8907AFDBC66}"/>
          </ac:picMkLst>
        </pc:picChg>
      </pc:sldChg>
      <pc:sldChg chg="addSp delSp modSp new mod">
        <pc:chgData name="Hemant Kokane" userId="fd00e15fe11e25d0" providerId="LiveId" clId="{32BC2F3C-8028-4F77-92C2-F55AAC929CB4}" dt="2023-06-13T13:16:13.792" v="757" actId="113"/>
        <pc:sldMkLst>
          <pc:docMk/>
          <pc:sldMk cId="3207130723" sldId="270"/>
        </pc:sldMkLst>
        <pc:spChg chg="del mod">
          <ac:chgData name="Hemant Kokane" userId="fd00e15fe11e25d0" providerId="LiveId" clId="{32BC2F3C-8028-4F77-92C2-F55AAC929CB4}" dt="2023-06-13T12:23:28.426" v="89" actId="478"/>
          <ac:spMkLst>
            <pc:docMk/>
            <pc:sldMk cId="3207130723" sldId="270"/>
            <ac:spMk id="2" creationId="{572B8554-7624-9A5F-DCD9-2484F8F90F40}"/>
          </ac:spMkLst>
        </pc:spChg>
        <pc:spChg chg="del mod">
          <ac:chgData name="Hemant Kokane" userId="fd00e15fe11e25d0" providerId="LiveId" clId="{32BC2F3C-8028-4F77-92C2-F55AAC929CB4}" dt="2023-06-13T12:23:26.778" v="87" actId="478"/>
          <ac:spMkLst>
            <pc:docMk/>
            <pc:sldMk cId="3207130723" sldId="270"/>
            <ac:spMk id="3" creationId="{67F28BC7-C9D1-F010-6F0E-0AC2A8EB4DF4}"/>
          </ac:spMkLst>
        </pc:spChg>
        <pc:spChg chg="add mod">
          <ac:chgData name="Hemant Kokane" userId="fd00e15fe11e25d0" providerId="LiveId" clId="{32BC2F3C-8028-4F77-92C2-F55AAC929CB4}" dt="2023-06-13T13:16:13.792" v="757" actId="113"/>
          <ac:spMkLst>
            <pc:docMk/>
            <pc:sldMk cId="3207130723" sldId="270"/>
            <ac:spMk id="7" creationId="{A46BF8BC-63BB-6444-128F-3CED7ED73E6D}"/>
          </ac:spMkLst>
        </pc:spChg>
        <pc:picChg chg="add mod">
          <ac:chgData name="Hemant Kokane" userId="fd00e15fe11e25d0" providerId="LiveId" clId="{32BC2F3C-8028-4F77-92C2-F55AAC929CB4}" dt="2023-06-13T13:16:02.475" v="756" actId="1076"/>
          <ac:picMkLst>
            <pc:docMk/>
            <pc:sldMk cId="3207130723" sldId="270"/>
            <ac:picMk id="5" creationId="{B83D41F0-59D4-600D-F02D-D19760E50784}"/>
          </ac:picMkLst>
        </pc:picChg>
      </pc:sldChg>
      <pc:sldChg chg="addSp delSp modSp new mod">
        <pc:chgData name="Hemant Kokane" userId="fd00e15fe11e25d0" providerId="LiveId" clId="{32BC2F3C-8028-4F77-92C2-F55AAC929CB4}" dt="2023-06-13T13:16:39.680" v="762" actId="115"/>
        <pc:sldMkLst>
          <pc:docMk/>
          <pc:sldMk cId="2281489036" sldId="271"/>
        </pc:sldMkLst>
        <pc:spChg chg="del mod">
          <ac:chgData name="Hemant Kokane" userId="fd00e15fe11e25d0" providerId="LiveId" clId="{32BC2F3C-8028-4F77-92C2-F55AAC929CB4}" dt="2023-06-13T12:24:55.321" v="98" actId="478"/>
          <ac:spMkLst>
            <pc:docMk/>
            <pc:sldMk cId="2281489036" sldId="271"/>
            <ac:spMk id="2" creationId="{ED0A6513-B90B-9B26-10C1-D8F817074295}"/>
          </ac:spMkLst>
        </pc:spChg>
        <pc:spChg chg="del">
          <ac:chgData name="Hemant Kokane" userId="fd00e15fe11e25d0" providerId="LiveId" clId="{32BC2F3C-8028-4F77-92C2-F55AAC929CB4}" dt="2023-06-13T12:24:52.057" v="96" actId="478"/>
          <ac:spMkLst>
            <pc:docMk/>
            <pc:sldMk cId="2281489036" sldId="271"/>
            <ac:spMk id="3" creationId="{28B62367-E789-AA77-F0A3-C72FA73EEDB7}"/>
          </ac:spMkLst>
        </pc:spChg>
        <pc:spChg chg="add mod">
          <ac:chgData name="Hemant Kokane" userId="fd00e15fe11e25d0" providerId="LiveId" clId="{32BC2F3C-8028-4F77-92C2-F55AAC929CB4}" dt="2023-06-13T13:16:39.680" v="762" actId="115"/>
          <ac:spMkLst>
            <pc:docMk/>
            <pc:sldMk cId="2281489036" sldId="271"/>
            <ac:spMk id="7" creationId="{63E07C0F-6EEF-F732-0D00-E98569F4F946}"/>
          </ac:spMkLst>
        </pc:spChg>
        <pc:picChg chg="add mod">
          <ac:chgData name="Hemant Kokane" userId="fd00e15fe11e25d0" providerId="LiveId" clId="{32BC2F3C-8028-4F77-92C2-F55AAC929CB4}" dt="2023-06-13T13:16:23.444" v="759" actId="1076"/>
          <ac:picMkLst>
            <pc:docMk/>
            <pc:sldMk cId="2281489036" sldId="271"/>
            <ac:picMk id="5" creationId="{D6E06211-8F29-2AE1-EAD4-29BF76DBF585}"/>
          </ac:picMkLst>
        </pc:picChg>
      </pc:sldChg>
      <pc:sldChg chg="addSp delSp modSp new mod">
        <pc:chgData name="Hemant Kokane" userId="fd00e15fe11e25d0" providerId="LiveId" clId="{32BC2F3C-8028-4F77-92C2-F55AAC929CB4}" dt="2023-06-13T13:16:54.645" v="765" actId="20577"/>
        <pc:sldMkLst>
          <pc:docMk/>
          <pc:sldMk cId="2768987049" sldId="272"/>
        </pc:sldMkLst>
        <pc:spChg chg="del mod">
          <ac:chgData name="Hemant Kokane" userId="fd00e15fe11e25d0" providerId="LiveId" clId="{32BC2F3C-8028-4F77-92C2-F55AAC929CB4}" dt="2023-06-13T12:27:03.736" v="110" actId="478"/>
          <ac:spMkLst>
            <pc:docMk/>
            <pc:sldMk cId="2768987049" sldId="272"/>
            <ac:spMk id="2" creationId="{872F54B6-5583-CEDF-69BA-7B430BC699E2}"/>
          </ac:spMkLst>
        </pc:spChg>
        <pc:spChg chg="del mod">
          <ac:chgData name="Hemant Kokane" userId="fd00e15fe11e25d0" providerId="LiveId" clId="{32BC2F3C-8028-4F77-92C2-F55AAC929CB4}" dt="2023-06-13T12:27:00.339" v="108" actId="478"/>
          <ac:spMkLst>
            <pc:docMk/>
            <pc:sldMk cId="2768987049" sldId="272"/>
            <ac:spMk id="3" creationId="{29FA6812-FBD5-1C8F-C37B-0046A46FF334}"/>
          </ac:spMkLst>
        </pc:spChg>
        <pc:spChg chg="add del">
          <ac:chgData name="Hemant Kokane" userId="fd00e15fe11e25d0" providerId="LiveId" clId="{32BC2F3C-8028-4F77-92C2-F55AAC929CB4}" dt="2023-06-13T12:30:38.164" v="115"/>
          <ac:spMkLst>
            <pc:docMk/>
            <pc:sldMk cId="2768987049" sldId="272"/>
            <ac:spMk id="6" creationId="{795AE1E8-47AC-BB6C-0457-52715F51EDE1}"/>
          </ac:spMkLst>
        </pc:spChg>
        <pc:spChg chg="add mod">
          <ac:chgData name="Hemant Kokane" userId="fd00e15fe11e25d0" providerId="LiveId" clId="{32BC2F3C-8028-4F77-92C2-F55AAC929CB4}" dt="2023-06-13T13:16:54.645" v="765" actId="20577"/>
          <ac:spMkLst>
            <pc:docMk/>
            <pc:sldMk cId="2768987049" sldId="272"/>
            <ac:spMk id="8" creationId="{85C857B2-3BD0-4219-61B3-C0CF563FC4E1}"/>
          </ac:spMkLst>
        </pc:spChg>
        <pc:picChg chg="add mod">
          <ac:chgData name="Hemant Kokane" userId="fd00e15fe11e25d0" providerId="LiveId" clId="{32BC2F3C-8028-4F77-92C2-F55AAC929CB4}" dt="2023-06-13T12:30:22.310" v="113" actId="1076"/>
          <ac:picMkLst>
            <pc:docMk/>
            <pc:sldMk cId="2768987049" sldId="272"/>
            <ac:picMk id="5" creationId="{13D6B559-457D-8F73-BE30-73C5A2A26140}"/>
          </ac:picMkLst>
        </pc:picChg>
      </pc:sldChg>
      <pc:sldChg chg="addSp delSp modSp new mod">
        <pc:chgData name="Hemant Kokane" userId="fd00e15fe11e25d0" providerId="LiveId" clId="{32BC2F3C-8028-4F77-92C2-F55AAC929CB4}" dt="2023-06-13T13:17:23.585" v="770" actId="1076"/>
        <pc:sldMkLst>
          <pc:docMk/>
          <pc:sldMk cId="260595028" sldId="273"/>
        </pc:sldMkLst>
        <pc:spChg chg="del mod">
          <ac:chgData name="Hemant Kokane" userId="fd00e15fe11e25d0" providerId="LiveId" clId="{32BC2F3C-8028-4F77-92C2-F55AAC929CB4}" dt="2023-06-13T12:32:09.354" v="132" actId="478"/>
          <ac:spMkLst>
            <pc:docMk/>
            <pc:sldMk cId="260595028" sldId="273"/>
            <ac:spMk id="2" creationId="{49696A8F-ECBA-9106-9D08-EA4954CA1B57}"/>
          </ac:spMkLst>
        </pc:spChg>
        <pc:spChg chg="del">
          <ac:chgData name="Hemant Kokane" userId="fd00e15fe11e25d0" providerId="LiveId" clId="{32BC2F3C-8028-4F77-92C2-F55AAC929CB4}" dt="2023-06-13T12:32:06.922" v="130" actId="478"/>
          <ac:spMkLst>
            <pc:docMk/>
            <pc:sldMk cId="260595028" sldId="273"/>
            <ac:spMk id="3" creationId="{59331923-968D-31AE-83E7-E81EA08D48D9}"/>
          </ac:spMkLst>
        </pc:spChg>
        <pc:spChg chg="add mod">
          <ac:chgData name="Hemant Kokane" userId="fd00e15fe11e25d0" providerId="LiveId" clId="{32BC2F3C-8028-4F77-92C2-F55AAC929CB4}" dt="2023-06-13T13:17:13.259" v="768" actId="20577"/>
          <ac:spMkLst>
            <pc:docMk/>
            <pc:sldMk cId="260595028" sldId="273"/>
            <ac:spMk id="6" creationId="{7A4F5CA1-D3FD-E349-0BF8-B87B21359E0B}"/>
          </ac:spMkLst>
        </pc:spChg>
        <pc:picChg chg="add mod">
          <ac:chgData name="Hemant Kokane" userId="fd00e15fe11e25d0" providerId="LiveId" clId="{32BC2F3C-8028-4F77-92C2-F55AAC929CB4}" dt="2023-06-13T13:17:23.585" v="770" actId="1076"/>
          <ac:picMkLst>
            <pc:docMk/>
            <pc:sldMk cId="260595028" sldId="273"/>
            <ac:picMk id="5" creationId="{44C8AF7E-6360-D02D-9421-F7E530F1A4ED}"/>
          </ac:picMkLst>
        </pc:picChg>
      </pc:sldChg>
      <pc:sldChg chg="addSp delSp modSp new mod">
        <pc:chgData name="Hemant Kokane" userId="fd00e15fe11e25d0" providerId="LiveId" clId="{32BC2F3C-8028-4F77-92C2-F55AAC929CB4}" dt="2023-06-13T13:17:46.386" v="776" actId="115"/>
        <pc:sldMkLst>
          <pc:docMk/>
          <pc:sldMk cId="1499816905" sldId="274"/>
        </pc:sldMkLst>
        <pc:spChg chg="del mod">
          <ac:chgData name="Hemant Kokane" userId="fd00e15fe11e25d0" providerId="LiveId" clId="{32BC2F3C-8028-4F77-92C2-F55AAC929CB4}" dt="2023-06-13T12:37:47.074" v="148" actId="478"/>
          <ac:spMkLst>
            <pc:docMk/>
            <pc:sldMk cId="1499816905" sldId="274"/>
            <ac:spMk id="2" creationId="{A0E40CC0-40B2-20AC-0315-C06A7961641A}"/>
          </ac:spMkLst>
        </pc:spChg>
        <pc:spChg chg="del mod">
          <ac:chgData name="Hemant Kokane" userId="fd00e15fe11e25d0" providerId="LiveId" clId="{32BC2F3C-8028-4F77-92C2-F55AAC929CB4}" dt="2023-06-13T12:37:45.120" v="145" actId="478"/>
          <ac:spMkLst>
            <pc:docMk/>
            <pc:sldMk cId="1499816905" sldId="274"/>
            <ac:spMk id="3" creationId="{9C640836-A019-23BA-8CF1-D0CF9180A8E6}"/>
          </ac:spMkLst>
        </pc:spChg>
        <pc:spChg chg="add mod">
          <ac:chgData name="Hemant Kokane" userId="fd00e15fe11e25d0" providerId="LiveId" clId="{32BC2F3C-8028-4F77-92C2-F55AAC929CB4}" dt="2023-06-13T13:17:46.386" v="776" actId="115"/>
          <ac:spMkLst>
            <pc:docMk/>
            <pc:sldMk cId="1499816905" sldId="274"/>
            <ac:spMk id="7" creationId="{0759ABB5-BD9F-BCD9-A5FE-33CAE4FB03B8}"/>
          </ac:spMkLst>
        </pc:spChg>
        <pc:picChg chg="add mod">
          <ac:chgData name="Hemant Kokane" userId="fd00e15fe11e25d0" providerId="LiveId" clId="{32BC2F3C-8028-4F77-92C2-F55AAC929CB4}" dt="2023-06-13T13:17:37.314" v="773" actId="1076"/>
          <ac:picMkLst>
            <pc:docMk/>
            <pc:sldMk cId="1499816905" sldId="274"/>
            <ac:picMk id="5" creationId="{6AF4DBC7-F016-544B-8754-6C8AF2C76B95}"/>
          </ac:picMkLst>
        </pc:picChg>
      </pc:sldChg>
      <pc:sldChg chg="addSp delSp modSp new mod">
        <pc:chgData name="Hemant Kokane" userId="fd00e15fe11e25d0" providerId="LiveId" clId="{32BC2F3C-8028-4F77-92C2-F55AAC929CB4}" dt="2023-06-13T13:18:09.936" v="781" actId="115"/>
        <pc:sldMkLst>
          <pc:docMk/>
          <pc:sldMk cId="50296527" sldId="275"/>
        </pc:sldMkLst>
        <pc:spChg chg="del mod">
          <ac:chgData name="Hemant Kokane" userId="fd00e15fe11e25d0" providerId="LiveId" clId="{32BC2F3C-8028-4F77-92C2-F55AAC929CB4}" dt="2023-06-13T12:46:29.701" v="335" actId="478"/>
          <ac:spMkLst>
            <pc:docMk/>
            <pc:sldMk cId="50296527" sldId="275"/>
            <ac:spMk id="2" creationId="{DD4F81DD-F58A-0DF8-2B10-BE65EC96CF55}"/>
          </ac:spMkLst>
        </pc:spChg>
        <pc:spChg chg="del mod">
          <ac:chgData name="Hemant Kokane" userId="fd00e15fe11e25d0" providerId="LiveId" clId="{32BC2F3C-8028-4F77-92C2-F55AAC929CB4}" dt="2023-06-13T12:46:26.768" v="333" actId="478"/>
          <ac:spMkLst>
            <pc:docMk/>
            <pc:sldMk cId="50296527" sldId="275"/>
            <ac:spMk id="3" creationId="{B9632BC8-F290-3D0D-ACF6-1130E757F240}"/>
          </ac:spMkLst>
        </pc:spChg>
        <pc:spChg chg="add mod">
          <ac:chgData name="Hemant Kokane" userId="fd00e15fe11e25d0" providerId="LiveId" clId="{32BC2F3C-8028-4F77-92C2-F55AAC929CB4}" dt="2023-06-13T13:18:09.936" v="781" actId="115"/>
          <ac:spMkLst>
            <pc:docMk/>
            <pc:sldMk cId="50296527" sldId="275"/>
            <ac:spMk id="7" creationId="{842F1B4D-72B0-A466-A710-D0B450E625E1}"/>
          </ac:spMkLst>
        </pc:spChg>
        <pc:picChg chg="add mod">
          <ac:chgData name="Hemant Kokane" userId="fd00e15fe11e25d0" providerId="LiveId" clId="{32BC2F3C-8028-4F77-92C2-F55AAC929CB4}" dt="2023-06-13T13:17:55.401" v="778" actId="1076"/>
          <ac:picMkLst>
            <pc:docMk/>
            <pc:sldMk cId="50296527" sldId="275"/>
            <ac:picMk id="5" creationId="{ABE2F191-D9BF-F7EE-F20A-E69A17280107}"/>
          </ac:picMkLst>
        </pc:picChg>
      </pc:sldChg>
      <pc:sldChg chg="addSp delSp modSp new mod">
        <pc:chgData name="Hemant Kokane" userId="fd00e15fe11e25d0" providerId="LiveId" clId="{32BC2F3C-8028-4F77-92C2-F55AAC929CB4}" dt="2023-06-13T13:18:55.608" v="800" actId="1076"/>
        <pc:sldMkLst>
          <pc:docMk/>
          <pc:sldMk cId="1596037851" sldId="276"/>
        </pc:sldMkLst>
        <pc:spChg chg="del mod">
          <ac:chgData name="Hemant Kokane" userId="fd00e15fe11e25d0" providerId="LiveId" clId="{32BC2F3C-8028-4F77-92C2-F55AAC929CB4}" dt="2023-06-13T12:49:00.310" v="395" actId="478"/>
          <ac:spMkLst>
            <pc:docMk/>
            <pc:sldMk cId="1596037851" sldId="276"/>
            <ac:spMk id="2" creationId="{BE0E8EF2-B0B2-52BF-0818-B040557A1D8D}"/>
          </ac:spMkLst>
        </pc:spChg>
        <pc:spChg chg="del">
          <ac:chgData name="Hemant Kokane" userId="fd00e15fe11e25d0" providerId="LiveId" clId="{32BC2F3C-8028-4F77-92C2-F55AAC929CB4}" dt="2023-06-13T12:48:56.389" v="393" actId="478"/>
          <ac:spMkLst>
            <pc:docMk/>
            <pc:sldMk cId="1596037851" sldId="276"/>
            <ac:spMk id="3" creationId="{8AB4E055-6798-DA7E-ED4F-6E7DD2085D55}"/>
          </ac:spMkLst>
        </pc:spChg>
        <pc:spChg chg="add mod">
          <ac:chgData name="Hemant Kokane" userId="fd00e15fe11e25d0" providerId="LiveId" clId="{32BC2F3C-8028-4F77-92C2-F55AAC929CB4}" dt="2023-06-13T13:18:38.102" v="797" actId="1076"/>
          <ac:spMkLst>
            <pc:docMk/>
            <pc:sldMk cId="1596037851" sldId="276"/>
            <ac:spMk id="7" creationId="{D1DBB2EC-3BCA-B28F-EAAF-3736A03C9CAC}"/>
          </ac:spMkLst>
        </pc:spChg>
        <pc:spChg chg="add mod">
          <ac:chgData name="Hemant Kokane" userId="fd00e15fe11e25d0" providerId="LiveId" clId="{32BC2F3C-8028-4F77-92C2-F55AAC929CB4}" dt="2023-06-13T13:18:55.608" v="800" actId="1076"/>
          <ac:spMkLst>
            <pc:docMk/>
            <pc:sldMk cId="1596037851" sldId="276"/>
            <ac:spMk id="8" creationId="{054B495A-19C4-7F52-BEE6-34AE9EFAD930}"/>
          </ac:spMkLst>
        </pc:spChg>
        <pc:spChg chg="add mod">
          <ac:chgData name="Hemant Kokane" userId="fd00e15fe11e25d0" providerId="LiveId" clId="{32BC2F3C-8028-4F77-92C2-F55AAC929CB4}" dt="2023-06-13T13:18:50.556" v="799" actId="1076"/>
          <ac:spMkLst>
            <pc:docMk/>
            <pc:sldMk cId="1596037851" sldId="276"/>
            <ac:spMk id="9" creationId="{8EFBAA52-EA44-96CA-0E09-4DFDF472547D}"/>
          </ac:spMkLst>
        </pc:spChg>
        <pc:picChg chg="add mod">
          <ac:chgData name="Hemant Kokane" userId="fd00e15fe11e25d0" providerId="LiveId" clId="{32BC2F3C-8028-4F77-92C2-F55AAC929CB4}" dt="2023-06-13T13:18:43.176" v="798" actId="1076"/>
          <ac:picMkLst>
            <pc:docMk/>
            <pc:sldMk cId="1596037851" sldId="276"/>
            <ac:picMk id="5" creationId="{14FC40B5-9CDE-1CF1-46D9-450ABE36F96F}"/>
          </ac:picMkLst>
        </pc:picChg>
      </pc:sldChg>
      <pc:sldChg chg="addSp delSp modSp new mod">
        <pc:chgData name="Hemant Kokane" userId="fd00e15fe11e25d0" providerId="LiveId" clId="{32BC2F3C-8028-4F77-92C2-F55AAC929CB4}" dt="2023-06-13T13:19:28.610" v="815" actId="115"/>
        <pc:sldMkLst>
          <pc:docMk/>
          <pc:sldMk cId="3524799582" sldId="277"/>
        </pc:sldMkLst>
        <pc:spChg chg="del mod">
          <ac:chgData name="Hemant Kokane" userId="fd00e15fe11e25d0" providerId="LiveId" clId="{32BC2F3C-8028-4F77-92C2-F55AAC929CB4}" dt="2023-06-13T12:53:42.319" v="427" actId="478"/>
          <ac:spMkLst>
            <pc:docMk/>
            <pc:sldMk cId="3524799582" sldId="277"/>
            <ac:spMk id="2" creationId="{3F46150F-7CA6-8667-1C62-8FEE01C6052C}"/>
          </ac:spMkLst>
        </pc:spChg>
        <pc:spChg chg="del mod">
          <ac:chgData name="Hemant Kokane" userId="fd00e15fe11e25d0" providerId="LiveId" clId="{32BC2F3C-8028-4F77-92C2-F55AAC929CB4}" dt="2023-06-13T12:53:38.279" v="425" actId="478"/>
          <ac:spMkLst>
            <pc:docMk/>
            <pc:sldMk cId="3524799582" sldId="277"/>
            <ac:spMk id="3" creationId="{99B0D75B-6D9A-78A6-B22C-DA2DC0478657}"/>
          </ac:spMkLst>
        </pc:spChg>
        <pc:spChg chg="add mod">
          <ac:chgData name="Hemant Kokane" userId="fd00e15fe11e25d0" providerId="LiveId" clId="{32BC2F3C-8028-4F77-92C2-F55AAC929CB4}" dt="2023-06-13T12:56:02.276" v="436" actId="1076"/>
          <ac:spMkLst>
            <pc:docMk/>
            <pc:sldMk cId="3524799582" sldId="277"/>
            <ac:spMk id="7" creationId="{230D688A-698A-70DC-D010-083C709C7B70}"/>
          </ac:spMkLst>
        </pc:spChg>
        <pc:spChg chg="add mod">
          <ac:chgData name="Hemant Kokane" userId="fd00e15fe11e25d0" providerId="LiveId" clId="{32BC2F3C-8028-4F77-92C2-F55AAC929CB4}" dt="2023-06-13T13:19:28.610" v="815" actId="115"/>
          <ac:spMkLst>
            <pc:docMk/>
            <pc:sldMk cId="3524799582" sldId="277"/>
            <ac:spMk id="9" creationId="{8EFDA970-EF6C-196E-9255-457A75A44C24}"/>
          </ac:spMkLst>
        </pc:spChg>
        <pc:picChg chg="add mod">
          <ac:chgData name="Hemant Kokane" userId="fd00e15fe11e25d0" providerId="LiveId" clId="{32BC2F3C-8028-4F77-92C2-F55AAC929CB4}" dt="2023-06-13T12:55:30.844" v="433" actId="1076"/>
          <ac:picMkLst>
            <pc:docMk/>
            <pc:sldMk cId="3524799582" sldId="277"/>
            <ac:picMk id="5" creationId="{6531A7C3-AB2D-205D-5AB2-E5E5C954FEA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5E60-5132-BAC2-5FFB-EF03F3B14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0774D-6DAA-2A2A-C894-09B880DC0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CD52F-2085-8EDE-D8DB-BA06C14C6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28E6-3668-4A46-B4BD-4FA799096E06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99D20-E7F8-B15E-C9FB-1E38FD17F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05653-A1C2-6A9C-D436-F49940F11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318E-014C-48D1-982E-84BD38FD9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3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525B-7C75-4F2E-BC22-BA6972255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3E9833-38C0-AFB0-779E-9666E8AAF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AFD28-83DE-9750-865F-FBC7E0252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28E6-3668-4A46-B4BD-4FA799096E06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A5978-70DA-C9BC-35F6-088313E40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2C08F-B0D5-172E-44B7-115551C7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318E-014C-48D1-982E-84BD38FD9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658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F9FC5E-E35E-8BDF-9FC4-6AA3207B7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FE9DC-8339-074E-AECD-2F9DB9C57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2F8FB-D04C-202A-99E6-804DFB270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28E6-3668-4A46-B4BD-4FA799096E06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8527E-17B9-DBA3-311F-5D1F6FAF8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7F8B8-6FE0-1968-1A24-18302DA2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318E-014C-48D1-982E-84BD38FD9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91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B016A-053E-C3A2-E803-ED848D69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A0FED-6EB0-FAD2-E9B1-DA5469EF2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8B118-BC09-3FAD-976F-858C1ABE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28E6-3668-4A46-B4BD-4FA799096E06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80E00-5DA1-3358-E75A-DB1FF3140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5B4B4-20F1-E56A-9A15-30D866858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318E-014C-48D1-982E-84BD38FD9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2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0703-0694-DFC5-F331-E2F1A6107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06F64-A215-1602-8ED0-FAA379D5E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CEED3-13A5-4104-23F4-257FCBE0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28E6-3668-4A46-B4BD-4FA799096E06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F9119-8FB8-0843-2F91-C413E7E7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4F74D-7F20-CF7D-6FD3-C71B5379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318E-014C-48D1-982E-84BD38FD9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96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A95B-04DD-FB5F-4E52-51869AD70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653B8-BC6F-2D95-9B53-BCF9AD9FC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AEAC7-0F5F-542C-7A0A-774A8EC1A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17CA0-D617-E561-D027-B92D3BD3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28E6-3668-4A46-B4BD-4FA799096E06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5B353-97CD-54FA-65AB-8B1085FAD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16C4B-DFF0-B8F8-4AAC-58FDB7092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318E-014C-48D1-982E-84BD38FD9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32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9EF26-6A94-2A90-0A9C-6C994CA7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7B82C-B02A-E3D7-0E74-22A375E33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F6D65-32F9-11FC-2100-13ADF5AF7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4C6715-9743-0D81-DC88-E494DC652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E0FF32-0832-4921-9624-A7823D58B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EEC566-110D-3B79-7E47-936618177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28E6-3668-4A46-B4BD-4FA799096E06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578CA9-3F55-38B7-77E1-E6E3CEAC9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694AF-A469-0D57-7ED7-09E282CC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318E-014C-48D1-982E-84BD38FD9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45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DEB5B-2AE1-E168-8068-7E7B0B5DF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AC392-DA8C-2A83-B1CF-DF405AC2B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28E6-3668-4A46-B4BD-4FA799096E06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B48B99-B0A7-24EA-E8CD-84B841C38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9AEE1-A938-26B8-75E3-36303E346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318E-014C-48D1-982E-84BD38FD9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38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DF81DD-D2FC-031A-8992-2E66A16D9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28E6-3668-4A46-B4BD-4FA799096E06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5B349-9430-D083-074A-AFFCA2925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12C66-F20F-D08E-E58F-19E7E8FC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318E-014C-48D1-982E-84BD38FD9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436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FB14-A5A5-5FB0-5E8E-A41BE4F83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D1D66-87BC-6617-8944-404A448CD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89ACE-BCE0-5019-8206-362016ECB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074D9-B871-79F4-0F92-388BDDC51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28E6-3668-4A46-B4BD-4FA799096E06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0E319-0DC6-E092-CC2E-907188220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A53A5-70A3-3E2F-FB4E-BE44ED8D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318E-014C-48D1-982E-84BD38FD9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819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3240-6611-30E1-0CE8-40CFDAC5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C78D18-3EBE-98FE-6380-422B6D763E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F483C-A4E1-69D3-5007-DBDB1D90D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4C463-E66F-A2D0-4E03-1EFB77CF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28E6-3668-4A46-B4BD-4FA799096E06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FFD71-B725-1664-BD75-48FD33F3D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502A-456F-5A36-1BE9-8C3DEE8D3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318E-014C-48D1-982E-84BD38FD9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24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C6C3E0-41C3-238C-954F-8DEFD896B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E3800-2CF3-DBCB-09A2-B229528B2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B7FB8-71C4-FF50-4BFE-ED0FF466A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B28E6-3668-4A46-B4BD-4FA799096E06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47B9F-0121-1ABA-B18D-12919D3F1C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9335F-6DEE-8995-2B28-F426CEE43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7318E-014C-48D1-982E-84BD38FD9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86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E1E491-100D-CC80-ECCB-B31A04E89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731" y="1387531"/>
            <a:ext cx="8369166" cy="51605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174DDB-6AD4-7D0F-CD5F-46B4F9722835}"/>
              </a:ext>
            </a:extLst>
          </p:cNvPr>
          <p:cNvSpPr txBox="1"/>
          <p:nvPr/>
        </p:nvSpPr>
        <p:spPr>
          <a:xfrm>
            <a:off x="4639258" y="309952"/>
            <a:ext cx="2913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Box plot of Aviation industry</a:t>
            </a:r>
          </a:p>
        </p:txBody>
      </p:sp>
    </p:spTree>
    <p:extLst>
      <p:ext uri="{BB962C8B-B14F-4D97-AF65-F5344CB8AC3E}">
        <p14:creationId xmlns:p14="http://schemas.microsoft.com/office/powerpoint/2010/main" val="232608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6AABAD-966D-F555-0AAC-AAF5BDEC4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89" y="344462"/>
            <a:ext cx="10409822" cy="34445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A837E0-D32C-86B1-9CEF-B70440DD9502}"/>
              </a:ext>
            </a:extLst>
          </p:cNvPr>
          <p:cNvSpPr txBox="1"/>
          <p:nvPr/>
        </p:nvSpPr>
        <p:spPr>
          <a:xfrm>
            <a:off x="891089" y="4166033"/>
            <a:ext cx="1040982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/>
              <a:t>Observation:</a:t>
            </a:r>
          </a:p>
          <a:p>
            <a:r>
              <a:rPr lang="en-IN" dirty="0"/>
              <a:t>1. In Technology MSFT GOOG, FB, AAPL, AMZN are showing an uptrend, whereas IBM is showing a downtrend.</a:t>
            </a:r>
          </a:p>
          <a:p>
            <a:r>
              <a:rPr lang="en-IN" dirty="0"/>
              <a:t>2. In Healthcare - BHC showing a downtrend</a:t>
            </a:r>
          </a:p>
          <a:p>
            <a:r>
              <a:rPr lang="en-IN" dirty="0"/>
              <a:t>3. In Finance - DB, BCS, CS and WFC are showing a downtrend</a:t>
            </a:r>
          </a:p>
          <a:p>
            <a:r>
              <a:rPr lang="en-IN" dirty="0"/>
              <a:t>4. In Aviation - HA, DAL, AAL, ALK are showing a downtrend.</a:t>
            </a:r>
          </a:p>
        </p:txBody>
      </p:sp>
    </p:spTree>
    <p:extLst>
      <p:ext uri="{BB962C8B-B14F-4D97-AF65-F5344CB8AC3E}">
        <p14:creationId xmlns:p14="http://schemas.microsoft.com/office/powerpoint/2010/main" val="422890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77F256-B972-AF40-CE75-7D9D17A4A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50" y="619911"/>
            <a:ext cx="7331075" cy="60660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57AAB6-1ECA-BA65-F3AE-ABE151CA1B1D}"/>
              </a:ext>
            </a:extLst>
          </p:cNvPr>
          <p:cNvSpPr txBox="1"/>
          <p:nvPr/>
        </p:nvSpPr>
        <p:spPr>
          <a:xfrm>
            <a:off x="8457585" y="3244334"/>
            <a:ext cx="3298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Scatter Plot Of Aviation Industry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520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35E306-DFBB-8E51-972E-A22FCC66F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3" y="476143"/>
            <a:ext cx="7392041" cy="60736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31BE31-D4D6-ED4A-EAAC-4026CAC4A5CD}"/>
              </a:ext>
            </a:extLst>
          </p:cNvPr>
          <p:cNvSpPr txBox="1"/>
          <p:nvPr/>
        </p:nvSpPr>
        <p:spPr>
          <a:xfrm>
            <a:off x="8177824" y="3244334"/>
            <a:ext cx="3746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Scatter Plot Of Healthcare Industry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7616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AAB68D-ED05-C272-E0FC-F68223161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38" y="388355"/>
            <a:ext cx="7300593" cy="60812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3A2C1E-64C8-070B-2ADE-4E80598DC00B}"/>
              </a:ext>
            </a:extLst>
          </p:cNvPr>
          <p:cNvSpPr txBox="1"/>
          <p:nvPr/>
        </p:nvSpPr>
        <p:spPr>
          <a:xfrm>
            <a:off x="9013373" y="3105834"/>
            <a:ext cx="20154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Scatter Plot Of Finance Industry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8452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ACE7A7-C1E2-E6F2-A01B-B8907AFDB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63" y="369305"/>
            <a:ext cx="7407282" cy="6119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21E510-B234-2E15-29C4-CA8F0079D2D9}"/>
              </a:ext>
            </a:extLst>
          </p:cNvPr>
          <p:cNvSpPr txBox="1"/>
          <p:nvPr/>
        </p:nvSpPr>
        <p:spPr>
          <a:xfrm>
            <a:off x="8418710" y="1591615"/>
            <a:ext cx="3253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Scatter Plot Of Technical Industry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813611-AD8D-8764-FA65-B7D2D5A50A28}"/>
              </a:ext>
            </a:extLst>
          </p:cNvPr>
          <p:cNvSpPr txBox="1"/>
          <p:nvPr/>
        </p:nvSpPr>
        <p:spPr>
          <a:xfrm>
            <a:off x="8418710" y="3105834"/>
            <a:ext cx="2911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All technical stocks has positive relation except IBM</a:t>
            </a:r>
          </a:p>
        </p:txBody>
      </p:sp>
    </p:spTree>
    <p:extLst>
      <p:ext uri="{BB962C8B-B14F-4D97-AF65-F5344CB8AC3E}">
        <p14:creationId xmlns:p14="http://schemas.microsoft.com/office/powerpoint/2010/main" val="1495117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3D41F0-59D4-600D-F02D-D19760E50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849" y="1360529"/>
            <a:ext cx="9248300" cy="5013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6BF8BC-63BB-6444-128F-3CED7ED73E6D}"/>
              </a:ext>
            </a:extLst>
          </p:cNvPr>
          <p:cNvSpPr txBox="1"/>
          <p:nvPr/>
        </p:nvSpPr>
        <p:spPr>
          <a:xfrm>
            <a:off x="4671915" y="566449"/>
            <a:ext cx="2848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Relative strength analysis</a:t>
            </a:r>
          </a:p>
        </p:txBody>
      </p:sp>
    </p:spTree>
    <p:extLst>
      <p:ext uri="{BB962C8B-B14F-4D97-AF65-F5344CB8AC3E}">
        <p14:creationId xmlns:p14="http://schemas.microsoft.com/office/powerpoint/2010/main" val="3207130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E06211-8F29-2AE1-EAD4-29BF76DBF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56" y="631998"/>
            <a:ext cx="11183287" cy="38095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E07C0F-6EEF-F732-0D00-E98569F4F946}"/>
              </a:ext>
            </a:extLst>
          </p:cNvPr>
          <p:cNvSpPr txBox="1"/>
          <p:nvPr/>
        </p:nvSpPr>
        <p:spPr>
          <a:xfrm>
            <a:off x="3263382" y="4870780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Observation:</a:t>
            </a:r>
          </a:p>
          <a:p>
            <a:r>
              <a:rPr lang="en-US" dirty="0"/>
              <a:t>1. Only few stocks have positive line </a:t>
            </a:r>
            <a:r>
              <a:rPr lang="en-US" dirty="0" err="1"/>
              <a:t>wrt</a:t>
            </a:r>
            <a:r>
              <a:rPr lang="en-US" dirty="0"/>
              <a:t> S&amp;P500 Index.</a:t>
            </a:r>
          </a:p>
          <a:p>
            <a:r>
              <a:rPr lang="en-US" dirty="0"/>
              <a:t>2. Like MSFT, GOOG, AMZN, FB, UNH, APPL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1489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D6B559-457D-8F73-BE30-73C5A2A26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87" y="659764"/>
            <a:ext cx="6930809" cy="58090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C857B2-3BD0-4219-61B3-C0CF563FC4E1}"/>
              </a:ext>
            </a:extLst>
          </p:cNvPr>
          <p:cNvSpPr txBox="1"/>
          <p:nvPr/>
        </p:nvSpPr>
        <p:spPr>
          <a:xfrm>
            <a:off x="7981563" y="2551837"/>
            <a:ext cx="34826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Observation:</a:t>
            </a:r>
          </a:p>
          <a:p>
            <a:r>
              <a:rPr lang="en-US" dirty="0"/>
              <a:t>1. As seen in the plot, the portfolio shows larger variation in prices from 2020 onwards.</a:t>
            </a:r>
          </a:p>
          <a:p>
            <a:r>
              <a:rPr lang="en-US" dirty="0"/>
              <a:t>2. Otherwise Portfolio plot is very stable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8987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C8AF7E-6360-D02D-9421-F7E530F1A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957" y="341167"/>
            <a:ext cx="7520589" cy="61756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4F5CA1-D3FD-E349-0BF8-B87B21359E0B}"/>
              </a:ext>
            </a:extLst>
          </p:cNvPr>
          <p:cNvSpPr txBox="1"/>
          <p:nvPr/>
        </p:nvSpPr>
        <p:spPr>
          <a:xfrm>
            <a:off x="634482" y="2332653"/>
            <a:ext cx="2687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Observation:</a:t>
            </a:r>
          </a:p>
          <a:p>
            <a:r>
              <a:rPr lang="en-IN" dirty="0"/>
              <a:t>1. Google, Microsoft and Jonson and Jonson shows good relative strength.</a:t>
            </a:r>
          </a:p>
        </p:txBody>
      </p:sp>
    </p:spTree>
    <p:extLst>
      <p:ext uri="{BB962C8B-B14F-4D97-AF65-F5344CB8AC3E}">
        <p14:creationId xmlns:p14="http://schemas.microsoft.com/office/powerpoint/2010/main" val="260595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F4DBC7-F016-544B-8754-6C8AF2C76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47" y="360697"/>
            <a:ext cx="7478139" cy="61366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59ABB5-BD9F-BCD9-A5FE-33CAE4FB03B8}"/>
              </a:ext>
            </a:extLst>
          </p:cNvPr>
          <p:cNvSpPr txBox="1"/>
          <p:nvPr/>
        </p:nvSpPr>
        <p:spPr>
          <a:xfrm>
            <a:off x="8362445" y="2231677"/>
            <a:ext cx="324005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Observation</a:t>
            </a:r>
            <a:r>
              <a:rPr lang="en-US" dirty="0"/>
              <a:t>:</a:t>
            </a:r>
          </a:p>
          <a:p>
            <a:r>
              <a:rPr lang="en-US" dirty="0"/>
              <a:t>1. As seen in the plot, the portfolio shows larger variation in prices from 2020 onwards.</a:t>
            </a:r>
          </a:p>
          <a:p>
            <a:r>
              <a:rPr lang="en-US" dirty="0"/>
              <a:t>2. Variation in Portfolio plot is more than Patrick Portfolio</a:t>
            </a:r>
          </a:p>
        </p:txBody>
      </p:sp>
    </p:spTree>
    <p:extLst>
      <p:ext uri="{BB962C8B-B14F-4D97-AF65-F5344CB8AC3E}">
        <p14:creationId xmlns:p14="http://schemas.microsoft.com/office/powerpoint/2010/main" val="1499816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FCB685-DBFD-F526-16AC-7F47FFCE5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561" y="1227804"/>
            <a:ext cx="8344873" cy="50996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7FE358-008B-858B-C091-A07A9CC57197}"/>
              </a:ext>
            </a:extLst>
          </p:cNvPr>
          <p:cNvSpPr txBox="1"/>
          <p:nvPr/>
        </p:nvSpPr>
        <p:spPr>
          <a:xfrm>
            <a:off x="4486517" y="530551"/>
            <a:ext cx="3218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Box plot of Technology industry</a:t>
            </a:r>
          </a:p>
        </p:txBody>
      </p:sp>
    </p:spTree>
    <p:extLst>
      <p:ext uri="{BB962C8B-B14F-4D97-AF65-F5344CB8AC3E}">
        <p14:creationId xmlns:p14="http://schemas.microsoft.com/office/powerpoint/2010/main" val="3000242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E2F191-D9BF-F7EE-F20A-E69A17280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503" y="314806"/>
            <a:ext cx="7563041" cy="62283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2F1B4D-72B0-A466-A710-D0B450E625E1}"/>
              </a:ext>
            </a:extLst>
          </p:cNvPr>
          <p:cNvSpPr txBox="1"/>
          <p:nvPr/>
        </p:nvSpPr>
        <p:spPr>
          <a:xfrm>
            <a:off x="725456" y="2505669"/>
            <a:ext cx="28388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Observation</a:t>
            </a:r>
            <a:r>
              <a:rPr lang="en-US" dirty="0"/>
              <a:t>:</a:t>
            </a:r>
          </a:p>
          <a:p>
            <a:r>
              <a:rPr lang="en-US" dirty="0"/>
              <a:t>1. Amazon, Microsoft, Apple, Facebook shows good relative strength.</a:t>
            </a:r>
          </a:p>
        </p:txBody>
      </p:sp>
    </p:spTree>
    <p:extLst>
      <p:ext uri="{BB962C8B-B14F-4D97-AF65-F5344CB8AC3E}">
        <p14:creationId xmlns:p14="http://schemas.microsoft.com/office/powerpoint/2010/main" val="50296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FC40B5-9CDE-1CF1-46D9-450ABE36F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945" y="1054560"/>
            <a:ext cx="8830110" cy="35206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DBB2EC-3BCA-B28F-EAAF-3736A03C9CAC}"/>
              </a:ext>
            </a:extLst>
          </p:cNvPr>
          <p:cNvSpPr txBox="1"/>
          <p:nvPr/>
        </p:nvSpPr>
        <p:spPr>
          <a:xfrm>
            <a:off x="3047223" y="5157109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Observation</a:t>
            </a:r>
            <a:r>
              <a:rPr lang="en-US" dirty="0"/>
              <a:t>:</a:t>
            </a:r>
          </a:p>
          <a:p>
            <a:r>
              <a:rPr lang="en-US" dirty="0"/>
              <a:t>There is more deviation in Peter Portfolio compare to Patrick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4B495A-19C4-7F52-BEE6-34AE9EFAD930}"/>
              </a:ext>
            </a:extLst>
          </p:cNvPr>
          <p:cNvSpPr txBox="1"/>
          <p:nvPr/>
        </p:nvSpPr>
        <p:spPr>
          <a:xfrm flipH="1">
            <a:off x="8144691" y="4563002"/>
            <a:ext cx="129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FBAA52-EA44-96CA-0E09-4DFDF472547D}"/>
              </a:ext>
            </a:extLst>
          </p:cNvPr>
          <p:cNvSpPr txBox="1"/>
          <p:nvPr/>
        </p:nvSpPr>
        <p:spPr>
          <a:xfrm>
            <a:off x="3713584" y="4559781"/>
            <a:ext cx="111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Patrick</a:t>
            </a:r>
          </a:p>
        </p:txBody>
      </p:sp>
    </p:spTree>
    <p:extLst>
      <p:ext uri="{BB962C8B-B14F-4D97-AF65-F5344CB8AC3E}">
        <p14:creationId xmlns:p14="http://schemas.microsoft.com/office/powerpoint/2010/main" val="1596037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31A7C3-AB2D-205D-5AB2-E5E5C954F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026" y="1431833"/>
            <a:ext cx="8761948" cy="31215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0D688A-698A-70DC-D010-083C709C7B70}"/>
              </a:ext>
            </a:extLst>
          </p:cNvPr>
          <p:cNvSpPr txBox="1"/>
          <p:nvPr/>
        </p:nvSpPr>
        <p:spPr>
          <a:xfrm>
            <a:off x="4329530" y="858416"/>
            <a:ext cx="3532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Patrick Vs Peter Cumulative Income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FDA970-EF6C-196E-9255-457A75A44C24}"/>
              </a:ext>
            </a:extLst>
          </p:cNvPr>
          <p:cNvSpPr txBox="1"/>
          <p:nvPr/>
        </p:nvSpPr>
        <p:spPr>
          <a:xfrm>
            <a:off x="2862554" y="5056835"/>
            <a:ext cx="64668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/>
              <a:t>Observation</a:t>
            </a:r>
            <a:r>
              <a:rPr lang="en-US"/>
              <a:t>:</a:t>
            </a:r>
          </a:p>
          <a:p>
            <a:r>
              <a:rPr lang="en-US" dirty="0"/>
              <a:t>Peter line chart shows more income compare to Patrick portfolio</a:t>
            </a:r>
          </a:p>
        </p:txBody>
      </p:sp>
    </p:spTree>
    <p:extLst>
      <p:ext uri="{BB962C8B-B14F-4D97-AF65-F5344CB8AC3E}">
        <p14:creationId xmlns:p14="http://schemas.microsoft.com/office/powerpoint/2010/main" val="3524799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B1E8F1-48F4-A141-9338-4EE3DCE42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510" y="1321129"/>
            <a:ext cx="8114977" cy="49704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86318E-C2F4-3B5F-4439-B94A929A94FA}"/>
              </a:ext>
            </a:extLst>
          </p:cNvPr>
          <p:cNvSpPr txBox="1"/>
          <p:nvPr/>
        </p:nvSpPr>
        <p:spPr>
          <a:xfrm>
            <a:off x="4466641" y="566448"/>
            <a:ext cx="3258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Box plot of Healthcare industry</a:t>
            </a:r>
          </a:p>
        </p:txBody>
      </p:sp>
    </p:spTree>
    <p:extLst>
      <p:ext uri="{BB962C8B-B14F-4D97-AF65-F5344CB8AC3E}">
        <p14:creationId xmlns:p14="http://schemas.microsoft.com/office/powerpoint/2010/main" val="3943483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0F6C43-9CD3-5E68-0426-8422771B8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281" y="1442065"/>
            <a:ext cx="8007437" cy="48588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EDCA56-3D89-5825-01CF-573799BE6E8D}"/>
              </a:ext>
            </a:extLst>
          </p:cNvPr>
          <p:cNvSpPr txBox="1"/>
          <p:nvPr/>
        </p:nvSpPr>
        <p:spPr>
          <a:xfrm>
            <a:off x="4366727" y="557118"/>
            <a:ext cx="3107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 Box plot of Finance industry</a:t>
            </a:r>
          </a:p>
        </p:txBody>
      </p:sp>
    </p:spTree>
    <p:extLst>
      <p:ext uri="{BB962C8B-B14F-4D97-AF65-F5344CB8AC3E}">
        <p14:creationId xmlns:p14="http://schemas.microsoft.com/office/powerpoint/2010/main" val="192672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6740FE-0276-FAFF-218A-142E7C3D0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69" y="529899"/>
            <a:ext cx="7941936" cy="54751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992C15-25CC-34A6-6FF1-CA85B78F7A1F}"/>
              </a:ext>
            </a:extLst>
          </p:cNvPr>
          <p:cNvSpPr txBox="1"/>
          <p:nvPr/>
        </p:nvSpPr>
        <p:spPr>
          <a:xfrm>
            <a:off x="2099783" y="6109668"/>
            <a:ext cx="39056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Plotting the correlation of Stock Prices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5CE355-C0D1-F3AA-A2C0-6B3720C688BA}"/>
              </a:ext>
            </a:extLst>
          </p:cNvPr>
          <p:cNvSpPr txBox="1"/>
          <p:nvPr/>
        </p:nvSpPr>
        <p:spPr>
          <a:xfrm>
            <a:off x="8303480" y="673872"/>
            <a:ext cx="342666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Observations </a:t>
            </a:r>
            <a:r>
              <a:rPr lang="en-US" b="1" u="sng" dirty="0" err="1"/>
              <a:t>wrt</a:t>
            </a:r>
            <a:r>
              <a:rPr lang="en-US" b="1" u="sng" dirty="0"/>
              <a:t> S&amp;P 500:</a:t>
            </a:r>
          </a:p>
          <a:p>
            <a:r>
              <a:rPr lang="en-US" dirty="0"/>
              <a:t>1. Strong Positive Correlation (0.6 to 1): Apple, Amazon, Google, Goldman Sachs, J&amp;J, Merck &amp; Co, Microsoft, Facebook</a:t>
            </a:r>
          </a:p>
          <a:p>
            <a:r>
              <a:rPr lang="en-US" dirty="0"/>
              <a:t>2. Weak Positive Correlation (0 to 0.6): American Airlines, Hawaiian Holdings, RHHBY, GS, LUV</a:t>
            </a:r>
          </a:p>
          <a:p>
            <a:r>
              <a:rPr lang="en-US" dirty="0"/>
              <a:t>3. Negative Correlation (0 to -1): Bausch Health, Credit Suisse, Deutsche Bank, IBM, WFC, BCS, HA</a:t>
            </a:r>
          </a:p>
          <a:p>
            <a:r>
              <a:rPr lang="en-US" dirty="0"/>
              <a:t>4. Ideally, the stocks that have negative correlation with the Index (S&amp;P 500) should be avoided in the portfolio since            they may prove to be very risky.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0484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7BF884-681D-1319-91B2-73F8F3048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45" y="133064"/>
            <a:ext cx="11179509" cy="659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3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076473-25E0-D68F-F42D-071C3D02F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00" y="91251"/>
            <a:ext cx="11065199" cy="43590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FD002B-9602-151D-D333-3F53A4FCE490}"/>
              </a:ext>
            </a:extLst>
          </p:cNvPr>
          <p:cNvSpPr txBox="1"/>
          <p:nvPr/>
        </p:nvSpPr>
        <p:spPr>
          <a:xfrm>
            <a:off x="879319" y="5197087"/>
            <a:ext cx="107492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Observation:</a:t>
            </a:r>
          </a:p>
          <a:p>
            <a:r>
              <a:rPr lang="en-US" dirty="0"/>
              <a:t>1. Higher the standard deviation, more volatile is the stock. So, in the above figures a volatile stock will cover more area.</a:t>
            </a:r>
          </a:p>
          <a:p>
            <a:r>
              <a:rPr lang="en-US" dirty="0"/>
              <a:t>2. ALGT, DAL, HA, CS, GS, MS, WFC, BHC, RHBY, AAPL, GOOG, IBM --&gt; Volatility can be seen in these stocks.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87BF15-B828-1707-E195-8EE020A98A33}"/>
              </a:ext>
            </a:extLst>
          </p:cNvPr>
          <p:cNvSpPr txBox="1"/>
          <p:nvPr/>
        </p:nvSpPr>
        <p:spPr>
          <a:xfrm>
            <a:off x="4069700" y="4639012"/>
            <a:ext cx="4052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histogram plots of the Volumes of Stocks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5049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B9EF674-9235-9FC4-B494-7ED6392D6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34" y="121298"/>
            <a:ext cx="10429931" cy="53002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DC84DB-4CEA-FDE2-CD50-C8948ECF3EFC}"/>
              </a:ext>
            </a:extLst>
          </p:cNvPr>
          <p:cNvSpPr txBox="1"/>
          <p:nvPr/>
        </p:nvSpPr>
        <p:spPr>
          <a:xfrm>
            <a:off x="363893" y="5421522"/>
            <a:ext cx="116166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Observation:</a:t>
            </a:r>
          </a:p>
          <a:p>
            <a:r>
              <a:rPr lang="en-US" dirty="0"/>
              <a:t>1. We should consider stocks that have a positive movement suggesting that price has increased during the given period</a:t>
            </a:r>
          </a:p>
          <a:p>
            <a:r>
              <a:rPr lang="en-US" dirty="0"/>
              <a:t>2. Also, it suggests that the prices are expected to show an uptrend in the future.</a:t>
            </a:r>
          </a:p>
          <a:p>
            <a:r>
              <a:rPr lang="en-US" dirty="0"/>
              <a:t>3. The price of aviation and banking stocks has gone down. The highest drop in the prices can be observed in DB and BHC.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634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3BAB1B-F6C7-6F18-80CF-43AF0D84A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99" y="1938434"/>
            <a:ext cx="10402201" cy="35969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F1455A-183E-0B77-DE36-1B3469BD1832}"/>
              </a:ext>
            </a:extLst>
          </p:cNvPr>
          <p:cNvSpPr txBox="1"/>
          <p:nvPr/>
        </p:nvSpPr>
        <p:spPr>
          <a:xfrm>
            <a:off x="4280418" y="846367"/>
            <a:ext cx="37812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Normalized Stock Prices against Index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24163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544</Words>
  <Application>Microsoft Office PowerPoint</Application>
  <PresentationFormat>Widescreen</PresentationFormat>
  <Paragraphs>50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Hemant Kokane</dc:creator>
  <cp:lastModifiedBy>Hemant Kokane</cp:lastModifiedBy>
  <cp:revision>1</cp:revision>
  <dcterms:created xsi:type="dcterms:W3CDTF">2023-06-13T11:18:57Z</dcterms:created>
  <dcterms:modified xsi:type="dcterms:W3CDTF">2023-06-13T13:19:33Z</dcterms:modified>
</cp:coreProperties>
</file>