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0E14B-4041-4E64-9BA8-F48EFA7889F1}" v="9" dt="2022-03-29T10:27:18.205"/>
    <p1510:client id="{28812D1B-81C4-4FD6-A51D-0125EFC21C28}" v="240" dt="2022-03-29T09:37:17.5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Kumar" userId="22291d7c51cc6874" providerId="Windows Live" clId="Web-{28812D1B-81C4-4FD6-A51D-0125EFC21C28}"/>
    <pc:docChg chg="modSld">
      <pc:chgData name="Rishabh Kumar" userId="22291d7c51cc6874" providerId="Windows Live" clId="Web-{28812D1B-81C4-4FD6-A51D-0125EFC21C28}" dt="2022-03-29T09:37:14.400" v="161" actId="20577"/>
      <pc:docMkLst>
        <pc:docMk/>
      </pc:docMkLst>
      <pc:sldChg chg="modSp">
        <pc:chgData name="Rishabh Kumar" userId="22291d7c51cc6874" providerId="Windows Live" clId="Web-{28812D1B-81C4-4FD6-A51D-0125EFC21C28}" dt="2022-03-29T09:37:14.400" v="161" actId="20577"/>
        <pc:sldMkLst>
          <pc:docMk/>
          <pc:sldMk cId="0" sldId="257"/>
        </pc:sldMkLst>
        <pc:spChg chg="mod">
          <ac:chgData name="Rishabh Kumar" userId="22291d7c51cc6874" providerId="Windows Live" clId="Web-{28812D1B-81C4-4FD6-A51D-0125EFC21C28}" dt="2022-03-29T09:31:35.518" v="155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Rishabh Kumar" userId="22291d7c51cc6874" providerId="Windows Live" clId="Web-{28812D1B-81C4-4FD6-A51D-0125EFC21C28}" dt="2022-03-29T09:37:14.400" v="161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">
        <pc:chgData name="Rishabh Kumar" userId="22291d7c51cc6874" providerId="Windows Live" clId="Web-{28812D1B-81C4-4FD6-A51D-0125EFC21C28}" dt="2022-03-29T09:22:14.394" v="129" actId="20577"/>
        <pc:sldMkLst>
          <pc:docMk/>
          <pc:sldMk cId="0" sldId="258"/>
        </pc:sldMkLst>
        <pc:spChg chg="mod">
          <ac:chgData name="Rishabh Kumar" userId="22291d7c51cc6874" providerId="Windows Live" clId="Web-{28812D1B-81C4-4FD6-A51D-0125EFC21C28}" dt="2022-03-29T09:22:14.394" v="129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Rishabh Kumar" userId="22291d7c51cc6874" providerId="Windows Live" clId="Web-{28812D1B-81C4-4FD6-A51D-0125EFC21C28}" dt="2022-03-29T09:14:12.384" v="98" actId="1076"/>
        <pc:sldMkLst>
          <pc:docMk/>
          <pc:sldMk cId="0" sldId="260"/>
        </pc:sldMkLst>
        <pc:spChg chg="mod">
          <ac:chgData name="Rishabh Kumar" userId="22291d7c51cc6874" providerId="Windows Live" clId="Web-{28812D1B-81C4-4FD6-A51D-0125EFC21C28}" dt="2022-03-29T09:14:12.384" v="98" actId="1076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Rishabh Kumar" userId="22291d7c51cc6874" providerId="Windows Live" clId="Web-{28812D1B-81C4-4FD6-A51D-0125EFC21C28}" dt="2022-03-29T09:23:02.226" v="139" actId="1076"/>
        <pc:sldMkLst>
          <pc:docMk/>
          <pc:sldMk cId="0" sldId="261"/>
        </pc:sldMkLst>
        <pc:spChg chg="mod">
          <ac:chgData name="Rishabh Kumar" userId="22291d7c51cc6874" providerId="Windows Live" clId="Web-{28812D1B-81C4-4FD6-A51D-0125EFC21C28}" dt="2022-03-29T09:23:02.226" v="139" actId="1076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Rishabh Kumar" userId="22291d7c51cc6874" providerId="Windows Live" clId="Web-{28812D1B-81C4-4FD6-A51D-0125EFC21C28}" dt="2022-03-29T09:23:10.023" v="140" actId="1076"/>
        <pc:sldMkLst>
          <pc:docMk/>
          <pc:sldMk cId="0" sldId="262"/>
        </pc:sldMkLst>
        <pc:spChg chg="mod">
          <ac:chgData name="Rishabh Kumar" userId="22291d7c51cc6874" providerId="Windows Live" clId="Web-{28812D1B-81C4-4FD6-A51D-0125EFC21C28}" dt="2022-03-29T09:23:10.023" v="140" actId="1076"/>
          <ac:spMkLst>
            <pc:docMk/>
            <pc:sldMk cId="0" sldId="262"/>
            <ac:spMk id="2" creationId="{00000000-0000-0000-0000-000000000000}"/>
          </ac:spMkLst>
        </pc:spChg>
      </pc:sldChg>
      <pc:sldChg chg="addSp delSp modSp">
        <pc:chgData name="Rishabh Kumar" userId="22291d7c51cc6874" providerId="Windows Live" clId="Web-{28812D1B-81C4-4FD6-A51D-0125EFC21C28}" dt="2022-03-29T09:13:15.399" v="90" actId="1076"/>
        <pc:sldMkLst>
          <pc:docMk/>
          <pc:sldMk cId="0" sldId="263"/>
        </pc:sldMkLst>
        <pc:spChg chg="del">
          <ac:chgData name="Rishabh Kumar" userId="22291d7c51cc6874" providerId="Windows Live" clId="Web-{28812D1B-81C4-4FD6-A51D-0125EFC21C28}" dt="2022-03-29T09:03:50.653" v="0"/>
          <ac:spMkLst>
            <pc:docMk/>
            <pc:sldMk cId="0" sldId="263"/>
            <ac:spMk id="2" creationId="{00000000-0000-0000-0000-000000000000}"/>
          </ac:spMkLst>
        </pc:spChg>
        <pc:spChg chg="add del mod topLvl">
          <ac:chgData name="Rishabh Kumar" userId="22291d7c51cc6874" providerId="Windows Live" clId="Web-{28812D1B-81C4-4FD6-A51D-0125EFC21C28}" dt="2022-03-29T09:12:50.883" v="86" actId="1076"/>
          <ac:spMkLst>
            <pc:docMk/>
            <pc:sldMk cId="0" sldId="263"/>
            <ac:spMk id="4" creationId="{00000000-0000-0000-0000-000000000000}"/>
          </ac:spMkLst>
        </pc:spChg>
        <pc:spChg chg="del topLvl">
          <ac:chgData name="Rishabh Kumar" userId="22291d7c51cc6874" providerId="Windows Live" clId="Web-{28812D1B-81C4-4FD6-A51D-0125EFC21C28}" dt="2022-03-29T09:05:13.326" v="14"/>
          <ac:spMkLst>
            <pc:docMk/>
            <pc:sldMk cId="0" sldId="263"/>
            <ac:spMk id="5" creationId="{00000000-0000-0000-0000-000000000000}"/>
          </ac:spMkLst>
        </pc:spChg>
        <pc:spChg chg="del mod topLvl">
          <ac:chgData name="Rishabh Kumar" userId="22291d7c51cc6874" providerId="Windows Live" clId="Web-{28812D1B-81C4-4FD6-A51D-0125EFC21C28}" dt="2022-03-29T09:04:49.263" v="8"/>
          <ac:spMkLst>
            <pc:docMk/>
            <pc:sldMk cId="0" sldId="263"/>
            <ac:spMk id="6" creationId="{00000000-0000-0000-0000-000000000000}"/>
          </ac:spMkLst>
        </pc:spChg>
        <pc:spChg chg="add del mod">
          <ac:chgData name="Rishabh Kumar" userId="22291d7c51cc6874" providerId="Windows Live" clId="Web-{28812D1B-81C4-4FD6-A51D-0125EFC21C28}" dt="2022-03-29T09:06:09.702" v="27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Rishabh Kumar" userId="22291d7c51cc6874" providerId="Windows Live" clId="Web-{28812D1B-81C4-4FD6-A51D-0125EFC21C28}" dt="2022-03-29T09:13:15.399" v="90" actId="107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Rishabh Kumar" userId="22291d7c51cc6874" providerId="Windows Live" clId="Web-{28812D1B-81C4-4FD6-A51D-0125EFC21C28}" dt="2022-03-29T09:11:49.788" v="68" actId="1076"/>
          <ac:spMkLst>
            <pc:docMk/>
            <pc:sldMk cId="0" sldId="263"/>
            <ac:spMk id="12" creationId="{00000000-0000-0000-0000-000000000000}"/>
          </ac:spMkLst>
        </pc:spChg>
        <pc:spChg chg="mod">
          <ac:chgData name="Rishabh Kumar" userId="22291d7c51cc6874" providerId="Windows Live" clId="Web-{28812D1B-81C4-4FD6-A51D-0125EFC21C28}" dt="2022-03-29T09:13:08.461" v="89" actId="1076"/>
          <ac:spMkLst>
            <pc:docMk/>
            <pc:sldMk cId="0" sldId="263"/>
            <ac:spMk id="13" creationId="{00000000-0000-0000-0000-000000000000}"/>
          </ac:spMkLst>
        </pc:spChg>
        <pc:spChg chg="mod">
          <ac:chgData name="Rishabh Kumar" userId="22291d7c51cc6874" providerId="Windows Live" clId="Web-{28812D1B-81C4-4FD6-A51D-0125EFC21C28}" dt="2022-03-29T09:11:16.709" v="62" actId="20577"/>
          <ac:spMkLst>
            <pc:docMk/>
            <pc:sldMk cId="0" sldId="263"/>
            <ac:spMk id="14" creationId="{00000000-0000-0000-0000-000000000000}"/>
          </ac:spMkLst>
        </pc:spChg>
        <pc:spChg chg="add del">
          <ac:chgData name="Rishabh Kumar" userId="22291d7c51cc6874" providerId="Windows Live" clId="Web-{28812D1B-81C4-4FD6-A51D-0125EFC21C28}" dt="2022-03-29T09:05:03.451" v="13"/>
          <ac:spMkLst>
            <pc:docMk/>
            <pc:sldMk cId="0" sldId="263"/>
            <ac:spMk id="15" creationId="{5DE86652-5AA0-9CB7-DDC8-A39C6BDCD515}"/>
          </ac:spMkLst>
        </pc:spChg>
        <pc:spChg chg="add mod">
          <ac:chgData name="Rishabh Kumar" userId="22291d7c51cc6874" providerId="Windows Live" clId="Web-{28812D1B-81C4-4FD6-A51D-0125EFC21C28}" dt="2022-03-29T09:12:46.242" v="84" actId="1076"/>
          <ac:spMkLst>
            <pc:docMk/>
            <pc:sldMk cId="0" sldId="263"/>
            <ac:spMk id="16" creationId="{86A5B48D-3FEB-923F-8E8F-24F22F64C894}"/>
          </ac:spMkLst>
        </pc:spChg>
        <pc:grpChg chg="del mod">
          <ac:chgData name="Rishabh Kumar" userId="22291d7c51cc6874" providerId="Windows Live" clId="Web-{28812D1B-81C4-4FD6-A51D-0125EFC21C28}" dt="2022-03-29T09:04:28.122" v="6"/>
          <ac:grpSpMkLst>
            <pc:docMk/>
            <pc:sldMk cId="0" sldId="263"/>
            <ac:grpSpMk id="3" creationId="{00000000-0000-0000-0000-000000000000}"/>
          </ac:grpSpMkLst>
        </pc:grpChg>
        <pc:grpChg chg="del mod">
          <ac:chgData name="Rishabh Kumar" userId="22291d7c51cc6874" providerId="Windows Live" clId="Web-{28812D1B-81C4-4FD6-A51D-0125EFC21C28}" dt="2022-03-29T09:06:16.937" v="28"/>
          <ac:grpSpMkLst>
            <pc:docMk/>
            <pc:sldMk cId="0" sldId="263"/>
            <ac:grpSpMk id="7" creationId="{00000000-0000-0000-0000-000000000000}"/>
          </ac:grpSpMkLst>
        </pc:grpChg>
        <pc:picChg chg="add mod modCrop">
          <ac:chgData name="Rishabh Kumar" userId="22291d7c51cc6874" providerId="Windows Live" clId="Web-{28812D1B-81C4-4FD6-A51D-0125EFC21C28}" dt="2022-03-29T09:12:53.430" v="87" actId="1076"/>
          <ac:picMkLst>
            <pc:docMk/>
            <pc:sldMk cId="0" sldId="263"/>
            <ac:picMk id="17" creationId="{D8DD95BA-F4A7-8E63-F202-A251779AEFA9}"/>
          </ac:picMkLst>
        </pc:picChg>
        <pc:picChg chg="add mod">
          <ac:chgData name="Rishabh Kumar" userId="22291d7c51cc6874" providerId="Windows Live" clId="Web-{28812D1B-81C4-4FD6-A51D-0125EFC21C28}" dt="2022-03-29T09:12:47.898" v="85" actId="1076"/>
          <ac:picMkLst>
            <pc:docMk/>
            <pc:sldMk cId="0" sldId="263"/>
            <ac:picMk id="18" creationId="{F51CD031-D4C0-D17C-ED78-7E54B081532D}"/>
          </ac:picMkLst>
        </pc:picChg>
        <pc:picChg chg="add mod">
          <ac:chgData name="Rishabh Kumar" userId="22291d7c51cc6874" providerId="Windows Live" clId="Web-{28812D1B-81C4-4FD6-A51D-0125EFC21C28}" dt="2022-03-29T09:13:01.633" v="88" actId="1076"/>
          <ac:picMkLst>
            <pc:docMk/>
            <pc:sldMk cId="0" sldId="263"/>
            <ac:picMk id="19" creationId="{A101421E-2F1B-2AF8-1D63-13C9F14D46CE}"/>
          </ac:picMkLst>
        </pc:picChg>
      </pc:sldChg>
    </pc:docChg>
  </pc:docChgLst>
  <pc:docChgLst>
    <pc:chgData name="Rishabh Kumar" userId="22291d7c51cc6874" providerId="Windows Live" clId="Web-{09F0E14B-4041-4E64-9BA8-F48EFA7889F1}"/>
    <pc:docChg chg="modSld">
      <pc:chgData name="Rishabh Kumar" userId="22291d7c51cc6874" providerId="Windows Live" clId="Web-{09F0E14B-4041-4E64-9BA8-F48EFA7889F1}" dt="2022-03-29T10:27:18.205" v="5" actId="1076"/>
      <pc:docMkLst>
        <pc:docMk/>
      </pc:docMkLst>
      <pc:sldChg chg="addSp delSp modSp">
        <pc:chgData name="Rishabh Kumar" userId="22291d7c51cc6874" providerId="Windows Live" clId="Web-{09F0E14B-4041-4E64-9BA8-F48EFA7889F1}" dt="2022-03-29T10:27:18.205" v="5" actId="1076"/>
        <pc:sldMkLst>
          <pc:docMk/>
          <pc:sldMk cId="0" sldId="256"/>
        </pc:sldMkLst>
        <pc:spChg chg="add del mod">
          <ac:chgData name="Rishabh Kumar" userId="22291d7c51cc6874" providerId="Windows Live" clId="Web-{09F0E14B-4041-4E64-9BA8-F48EFA7889F1}" dt="2022-03-29T10:23:08.934" v="3"/>
          <ac:spMkLst>
            <pc:docMk/>
            <pc:sldMk cId="0" sldId="256"/>
            <ac:spMk id="35" creationId="{C161376D-A4C3-E54E-0450-5F0D5D46BA40}"/>
          </ac:spMkLst>
        </pc:spChg>
        <pc:grpChg chg="mod">
          <ac:chgData name="Rishabh Kumar" userId="22291d7c51cc6874" providerId="Windows Live" clId="Web-{09F0E14B-4041-4E64-9BA8-F48EFA7889F1}" dt="2022-03-29T10:27:18.205" v="5" actId="1076"/>
          <ac:grpSpMkLst>
            <pc:docMk/>
            <pc:sldMk cId="0" sldId="256"/>
            <ac:grpSpMk id="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7265" y="531114"/>
            <a:ext cx="25247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669" y="2444833"/>
            <a:ext cx="8986520" cy="245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mailto:receivermail@gmail.com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0.jp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hyperlink" Target="mailto:cb786726fac5@gmai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27419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4215" y="2295905"/>
            <a:ext cx="419925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spc="-265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sz="5400" spc="-105" dirty="0">
                <a:solidFill>
                  <a:srgbClr val="FFFFFF"/>
                </a:solidFill>
                <a:latin typeface="Arial"/>
                <a:cs typeface="Arial"/>
              </a:rPr>
              <a:t>INDIA  </a:t>
            </a:r>
            <a:r>
              <a:rPr sz="5400" spc="-270" dirty="0">
                <a:solidFill>
                  <a:srgbClr val="FFFFFF"/>
                </a:solidFill>
                <a:latin typeface="Arial"/>
                <a:cs typeface="Arial"/>
              </a:rPr>
              <a:t>HACKATHON  </a:t>
            </a:r>
            <a:r>
              <a:rPr sz="5400" spc="210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2538" y="-39529"/>
            <a:ext cx="6915150" cy="6753225"/>
            <a:chOff x="5282184" y="105155"/>
            <a:chExt cx="6915150" cy="6753225"/>
          </a:xfrm>
        </p:grpSpPr>
        <p:sp>
          <p:nvSpPr>
            <p:cNvPr id="5" name="object 5"/>
            <p:cNvSpPr/>
            <p:nvPr/>
          </p:nvSpPr>
          <p:spPr>
            <a:xfrm>
              <a:off x="5547360" y="379450"/>
              <a:ext cx="6644640" cy="64785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8538" y="673097"/>
              <a:ext cx="6363970" cy="6184900"/>
            </a:xfrm>
            <a:custGeom>
              <a:avLst/>
              <a:gdLst/>
              <a:ahLst/>
              <a:cxnLst/>
              <a:rect l="l" t="t" r="r" b="b"/>
              <a:pathLst>
                <a:path w="6363970" h="6184900">
                  <a:moveTo>
                    <a:pt x="3885366" y="25400"/>
                  </a:moveTo>
                  <a:lnTo>
                    <a:pt x="2906431" y="25400"/>
                  </a:lnTo>
                  <a:lnTo>
                    <a:pt x="2860134" y="38100"/>
                  </a:lnTo>
                  <a:lnTo>
                    <a:pt x="2814040" y="38100"/>
                  </a:lnTo>
                  <a:lnTo>
                    <a:pt x="2722480" y="63500"/>
                  </a:lnTo>
                  <a:lnTo>
                    <a:pt x="2677023" y="63500"/>
                  </a:lnTo>
                  <a:lnTo>
                    <a:pt x="2192597" y="203200"/>
                  </a:lnTo>
                  <a:lnTo>
                    <a:pt x="2150094" y="228600"/>
                  </a:lnTo>
                  <a:lnTo>
                    <a:pt x="2065918" y="254000"/>
                  </a:lnTo>
                  <a:lnTo>
                    <a:pt x="2024255" y="279400"/>
                  </a:lnTo>
                  <a:lnTo>
                    <a:pt x="1982881" y="292100"/>
                  </a:lnTo>
                  <a:lnTo>
                    <a:pt x="1941800" y="317500"/>
                  </a:lnTo>
                  <a:lnTo>
                    <a:pt x="1901017" y="330200"/>
                  </a:lnTo>
                  <a:lnTo>
                    <a:pt x="1820363" y="381000"/>
                  </a:lnTo>
                  <a:lnTo>
                    <a:pt x="1780501" y="393700"/>
                  </a:lnTo>
                  <a:lnTo>
                    <a:pt x="1701730" y="444500"/>
                  </a:lnTo>
                  <a:lnTo>
                    <a:pt x="1662829" y="457200"/>
                  </a:lnTo>
                  <a:lnTo>
                    <a:pt x="1548124" y="533400"/>
                  </a:lnTo>
                  <a:lnTo>
                    <a:pt x="1436505" y="609600"/>
                  </a:lnTo>
                  <a:lnTo>
                    <a:pt x="1363868" y="660400"/>
                  </a:lnTo>
                  <a:lnTo>
                    <a:pt x="1292694" y="711200"/>
                  </a:lnTo>
                  <a:lnTo>
                    <a:pt x="1257666" y="749300"/>
                  </a:lnTo>
                  <a:lnTo>
                    <a:pt x="1223018" y="774700"/>
                  </a:lnTo>
                  <a:lnTo>
                    <a:pt x="1154876" y="825500"/>
                  </a:lnTo>
                  <a:lnTo>
                    <a:pt x="1121392" y="863600"/>
                  </a:lnTo>
                  <a:lnTo>
                    <a:pt x="1088305" y="889000"/>
                  </a:lnTo>
                  <a:lnTo>
                    <a:pt x="1055620" y="927100"/>
                  </a:lnTo>
                  <a:lnTo>
                    <a:pt x="1023341" y="952500"/>
                  </a:lnTo>
                  <a:lnTo>
                    <a:pt x="991473" y="977900"/>
                  </a:lnTo>
                  <a:lnTo>
                    <a:pt x="960019" y="1016000"/>
                  </a:lnTo>
                  <a:lnTo>
                    <a:pt x="928986" y="1054100"/>
                  </a:lnTo>
                  <a:lnTo>
                    <a:pt x="898376" y="1079500"/>
                  </a:lnTo>
                  <a:lnTo>
                    <a:pt x="868196" y="1117600"/>
                  </a:lnTo>
                  <a:lnTo>
                    <a:pt x="838448" y="1143000"/>
                  </a:lnTo>
                  <a:lnTo>
                    <a:pt x="809138" y="1181100"/>
                  </a:lnTo>
                  <a:lnTo>
                    <a:pt x="780271" y="1219200"/>
                  </a:lnTo>
                  <a:lnTo>
                    <a:pt x="751850" y="1244600"/>
                  </a:lnTo>
                  <a:lnTo>
                    <a:pt x="723881" y="1282700"/>
                  </a:lnTo>
                  <a:lnTo>
                    <a:pt x="696367" y="1320800"/>
                  </a:lnTo>
                  <a:lnTo>
                    <a:pt x="669313" y="1358900"/>
                  </a:lnTo>
                  <a:lnTo>
                    <a:pt x="642724" y="1397000"/>
                  </a:lnTo>
                  <a:lnTo>
                    <a:pt x="616605" y="1422400"/>
                  </a:lnTo>
                  <a:lnTo>
                    <a:pt x="590959" y="1460500"/>
                  </a:lnTo>
                  <a:lnTo>
                    <a:pt x="565791" y="1498600"/>
                  </a:lnTo>
                  <a:lnTo>
                    <a:pt x="541107" y="1536700"/>
                  </a:lnTo>
                  <a:lnTo>
                    <a:pt x="516909" y="1574800"/>
                  </a:lnTo>
                  <a:lnTo>
                    <a:pt x="493204" y="1612900"/>
                  </a:lnTo>
                  <a:lnTo>
                    <a:pt x="469994" y="1651000"/>
                  </a:lnTo>
                  <a:lnTo>
                    <a:pt x="447286" y="1689100"/>
                  </a:lnTo>
                  <a:lnTo>
                    <a:pt x="425083" y="1727200"/>
                  </a:lnTo>
                  <a:lnTo>
                    <a:pt x="403389" y="1778000"/>
                  </a:lnTo>
                  <a:lnTo>
                    <a:pt x="382210" y="1816100"/>
                  </a:lnTo>
                  <a:lnTo>
                    <a:pt x="361550" y="1854200"/>
                  </a:lnTo>
                  <a:lnTo>
                    <a:pt x="341413" y="1892300"/>
                  </a:lnTo>
                  <a:lnTo>
                    <a:pt x="321804" y="1930400"/>
                  </a:lnTo>
                  <a:lnTo>
                    <a:pt x="302728" y="1981200"/>
                  </a:lnTo>
                  <a:lnTo>
                    <a:pt x="284188" y="2019300"/>
                  </a:lnTo>
                  <a:lnTo>
                    <a:pt x="266190" y="2057400"/>
                  </a:lnTo>
                  <a:lnTo>
                    <a:pt x="248737" y="2095500"/>
                  </a:lnTo>
                  <a:lnTo>
                    <a:pt x="231835" y="2146300"/>
                  </a:lnTo>
                  <a:lnTo>
                    <a:pt x="215488" y="2184400"/>
                  </a:lnTo>
                  <a:lnTo>
                    <a:pt x="199700" y="2222500"/>
                  </a:lnTo>
                  <a:lnTo>
                    <a:pt x="184476" y="2273300"/>
                  </a:lnTo>
                  <a:lnTo>
                    <a:pt x="169821" y="2311400"/>
                  </a:lnTo>
                  <a:lnTo>
                    <a:pt x="155738" y="2362200"/>
                  </a:lnTo>
                  <a:lnTo>
                    <a:pt x="142233" y="2400300"/>
                  </a:lnTo>
                  <a:lnTo>
                    <a:pt x="129310" y="2451100"/>
                  </a:lnTo>
                  <a:lnTo>
                    <a:pt x="116974" y="2489200"/>
                  </a:lnTo>
                  <a:lnTo>
                    <a:pt x="105228" y="2540000"/>
                  </a:lnTo>
                  <a:lnTo>
                    <a:pt x="94078" y="2578100"/>
                  </a:lnTo>
                  <a:lnTo>
                    <a:pt x="83528" y="2628900"/>
                  </a:lnTo>
                  <a:lnTo>
                    <a:pt x="73582" y="2667000"/>
                  </a:lnTo>
                  <a:lnTo>
                    <a:pt x="64245" y="2717800"/>
                  </a:lnTo>
                  <a:lnTo>
                    <a:pt x="55522" y="2755900"/>
                  </a:lnTo>
                  <a:lnTo>
                    <a:pt x="47417" y="2806700"/>
                  </a:lnTo>
                  <a:lnTo>
                    <a:pt x="39934" y="2857500"/>
                  </a:lnTo>
                  <a:lnTo>
                    <a:pt x="33078" y="2895600"/>
                  </a:lnTo>
                  <a:lnTo>
                    <a:pt x="26854" y="2946399"/>
                  </a:lnTo>
                  <a:lnTo>
                    <a:pt x="21266" y="2997199"/>
                  </a:lnTo>
                  <a:lnTo>
                    <a:pt x="16319" y="3035299"/>
                  </a:lnTo>
                  <a:lnTo>
                    <a:pt x="12016" y="3086099"/>
                  </a:lnTo>
                  <a:lnTo>
                    <a:pt x="8363" y="3136899"/>
                  </a:lnTo>
                  <a:lnTo>
                    <a:pt x="5364" y="3187699"/>
                  </a:lnTo>
                  <a:lnTo>
                    <a:pt x="3024" y="3225799"/>
                  </a:lnTo>
                  <a:lnTo>
                    <a:pt x="1347" y="3276600"/>
                  </a:lnTo>
                  <a:lnTo>
                    <a:pt x="337" y="3327400"/>
                  </a:lnTo>
                  <a:lnTo>
                    <a:pt x="0" y="3378200"/>
                  </a:lnTo>
                  <a:lnTo>
                    <a:pt x="388" y="3429000"/>
                  </a:lnTo>
                  <a:lnTo>
                    <a:pt x="1548" y="3479800"/>
                  </a:lnTo>
                  <a:lnTo>
                    <a:pt x="3476" y="3530600"/>
                  </a:lnTo>
                  <a:lnTo>
                    <a:pt x="6165" y="3581400"/>
                  </a:lnTo>
                  <a:lnTo>
                    <a:pt x="9610" y="3632200"/>
                  </a:lnTo>
                  <a:lnTo>
                    <a:pt x="13805" y="3683000"/>
                  </a:lnTo>
                  <a:lnTo>
                    <a:pt x="18745" y="3733800"/>
                  </a:lnTo>
                  <a:lnTo>
                    <a:pt x="24424" y="3784600"/>
                  </a:lnTo>
                  <a:lnTo>
                    <a:pt x="30836" y="3835400"/>
                  </a:lnTo>
                  <a:lnTo>
                    <a:pt x="37976" y="3886200"/>
                  </a:lnTo>
                  <a:lnTo>
                    <a:pt x="45838" y="3924300"/>
                  </a:lnTo>
                  <a:lnTo>
                    <a:pt x="54417" y="3975100"/>
                  </a:lnTo>
                  <a:lnTo>
                    <a:pt x="63707" y="4025900"/>
                  </a:lnTo>
                  <a:lnTo>
                    <a:pt x="73702" y="4076700"/>
                  </a:lnTo>
                  <a:lnTo>
                    <a:pt x="84397" y="4127500"/>
                  </a:lnTo>
                  <a:lnTo>
                    <a:pt x="95787" y="4178300"/>
                  </a:lnTo>
                  <a:lnTo>
                    <a:pt x="107865" y="4216400"/>
                  </a:lnTo>
                  <a:lnTo>
                    <a:pt x="120626" y="4267200"/>
                  </a:lnTo>
                  <a:lnTo>
                    <a:pt x="134065" y="4318000"/>
                  </a:lnTo>
                  <a:lnTo>
                    <a:pt x="148176" y="4368800"/>
                  </a:lnTo>
                  <a:lnTo>
                    <a:pt x="162953" y="4406900"/>
                  </a:lnTo>
                  <a:lnTo>
                    <a:pt x="178391" y="4457700"/>
                  </a:lnTo>
                  <a:lnTo>
                    <a:pt x="194484" y="4508500"/>
                  </a:lnTo>
                  <a:lnTo>
                    <a:pt x="211226" y="4546600"/>
                  </a:lnTo>
                  <a:lnTo>
                    <a:pt x="228612" y="4597400"/>
                  </a:lnTo>
                  <a:lnTo>
                    <a:pt x="246637" y="4635500"/>
                  </a:lnTo>
                  <a:lnTo>
                    <a:pt x="265295" y="4686300"/>
                  </a:lnTo>
                  <a:lnTo>
                    <a:pt x="284579" y="4724400"/>
                  </a:lnTo>
                  <a:lnTo>
                    <a:pt x="304485" y="4775200"/>
                  </a:lnTo>
                  <a:lnTo>
                    <a:pt x="325008" y="4813300"/>
                  </a:lnTo>
                  <a:lnTo>
                    <a:pt x="346140" y="4864100"/>
                  </a:lnTo>
                  <a:lnTo>
                    <a:pt x="367878" y="4902200"/>
                  </a:lnTo>
                  <a:lnTo>
                    <a:pt x="390214" y="4953000"/>
                  </a:lnTo>
                  <a:lnTo>
                    <a:pt x="413144" y="4991100"/>
                  </a:lnTo>
                  <a:lnTo>
                    <a:pt x="436663" y="5029200"/>
                  </a:lnTo>
                  <a:lnTo>
                    <a:pt x="460763" y="5067300"/>
                  </a:lnTo>
                  <a:lnTo>
                    <a:pt x="485441" y="5118100"/>
                  </a:lnTo>
                  <a:lnTo>
                    <a:pt x="510690" y="5156200"/>
                  </a:lnTo>
                  <a:lnTo>
                    <a:pt x="536504" y="5194300"/>
                  </a:lnTo>
                  <a:lnTo>
                    <a:pt x="562878" y="5232400"/>
                  </a:lnTo>
                  <a:lnTo>
                    <a:pt x="589807" y="5270500"/>
                  </a:lnTo>
                  <a:lnTo>
                    <a:pt x="617285" y="5321300"/>
                  </a:lnTo>
                  <a:lnTo>
                    <a:pt x="645306" y="5359400"/>
                  </a:lnTo>
                  <a:lnTo>
                    <a:pt x="673865" y="5397500"/>
                  </a:lnTo>
                  <a:lnTo>
                    <a:pt x="702956" y="5435600"/>
                  </a:lnTo>
                  <a:lnTo>
                    <a:pt x="732573" y="5473700"/>
                  </a:lnTo>
                  <a:lnTo>
                    <a:pt x="762711" y="5511800"/>
                  </a:lnTo>
                  <a:lnTo>
                    <a:pt x="793365" y="5549900"/>
                  </a:lnTo>
                  <a:lnTo>
                    <a:pt x="824528" y="5575300"/>
                  </a:lnTo>
                  <a:lnTo>
                    <a:pt x="856196" y="5613400"/>
                  </a:lnTo>
                  <a:lnTo>
                    <a:pt x="888362" y="5651500"/>
                  </a:lnTo>
                  <a:lnTo>
                    <a:pt x="921021" y="5689600"/>
                  </a:lnTo>
                  <a:lnTo>
                    <a:pt x="954167" y="5727700"/>
                  </a:lnTo>
                  <a:lnTo>
                    <a:pt x="987795" y="5753100"/>
                  </a:lnTo>
                  <a:lnTo>
                    <a:pt x="1021899" y="5791200"/>
                  </a:lnTo>
                  <a:lnTo>
                    <a:pt x="1056474" y="5816600"/>
                  </a:lnTo>
                  <a:lnTo>
                    <a:pt x="1091514" y="5854700"/>
                  </a:lnTo>
                  <a:lnTo>
                    <a:pt x="1127013" y="5892800"/>
                  </a:lnTo>
                  <a:lnTo>
                    <a:pt x="1162966" y="5918200"/>
                  </a:lnTo>
                  <a:lnTo>
                    <a:pt x="1199367" y="5956300"/>
                  </a:lnTo>
                  <a:lnTo>
                    <a:pt x="1273492" y="6007100"/>
                  </a:lnTo>
                  <a:lnTo>
                    <a:pt x="1311204" y="6045200"/>
                  </a:lnTo>
                  <a:lnTo>
                    <a:pt x="1349342" y="6070600"/>
                  </a:lnTo>
                  <a:lnTo>
                    <a:pt x="1426874" y="6121400"/>
                  </a:lnTo>
                  <a:lnTo>
                    <a:pt x="1466256" y="6159500"/>
                  </a:lnTo>
                  <a:lnTo>
                    <a:pt x="1506041" y="6184900"/>
                  </a:lnTo>
                  <a:lnTo>
                    <a:pt x="5259818" y="6184900"/>
                  </a:lnTo>
                  <a:lnTo>
                    <a:pt x="5301369" y="6159500"/>
                  </a:lnTo>
                  <a:lnTo>
                    <a:pt x="5342444" y="6121400"/>
                  </a:lnTo>
                  <a:lnTo>
                    <a:pt x="5423147" y="6070600"/>
                  </a:lnTo>
                  <a:lnTo>
                    <a:pt x="5462768" y="6032500"/>
                  </a:lnTo>
                  <a:lnTo>
                    <a:pt x="5501896" y="6007100"/>
                  </a:lnTo>
                  <a:lnTo>
                    <a:pt x="5540527" y="5969000"/>
                  </a:lnTo>
                  <a:lnTo>
                    <a:pt x="5578657" y="5943600"/>
                  </a:lnTo>
                  <a:lnTo>
                    <a:pt x="5616283" y="5905500"/>
                  </a:lnTo>
                  <a:lnTo>
                    <a:pt x="5653399" y="5880100"/>
                  </a:lnTo>
                  <a:lnTo>
                    <a:pt x="5690003" y="5842000"/>
                  </a:lnTo>
                  <a:lnTo>
                    <a:pt x="5726090" y="5803900"/>
                  </a:lnTo>
                  <a:lnTo>
                    <a:pt x="5761655" y="5778500"/>
                  </a:lnTo>
                  <a:lnTo>
                    <a:pt x="5796696" y="5740400"/>
                  </a:lnTo>
                  <a:lnTo>
                    <a:pt x="5831207" y="5702300"/>
                  </a:lnTo>
                  <a:lnTo>
                    <a:pt x="5865185" y="5664200"/>
                  </a:lnTo>
                  <a:lnTo>
                    <a:pt x="5898626" y="5626100"/>
                  </a:lnTo>
                  <a:lnTo>
                    <a:pt x="5931525" y="5588000"/>
                  </a:lnTo>
                  <a:lnTo>
                    <a:pt x="5963879" y="5549900"/>
                  </a:lnTo>
                  <a:lnTo>
                    <a:pt x="5995684" y="5511800"/>
                  </a:lnTo>
                  <a:lnTo>
                    <a:pt x="6026935" y="5473700"/>
                  </a:lnTo>
                  <a:lnTo>
                    <a:pt x="6057628" y="5435600"/>
                  </a:lnTo>
                  <a:lnTo>
                    <a:pt x="6087760" y="5397500"/>
                  </a:lnTo>
                  <a:lnTo>
                    <a:pt x="6117327" y="5359400"/>
                  </a:lnTo>
                  <a:lnTo>
                    <a:pt x="6146323" y="5321300"/>
                  </a:lnTo>
                  <a:lnTo>
                    <a:pt x="6174746" y="5270500"/>
                  </a:lnTo>
                  <a:lnTo>
                    <a:pt x="6202591" y="5232400"/>
                  </a:lnTo>
                  <a:lnTo>
                    <a:pt x="6229854" y="5194300"/>
                  </a:lnTo>
                  <a:lnTo>
                    <a:pt x="6256532" y="5143500"/>
                  </a:lnTo>
                  <a:lnTo>
                    <a:pt x="6282619" y="5105400"/>
                  </a:lnTo>
                  <a:lnTo>
                    <a:pt x="6308112" y="5067300"/>
                  </a:lnTo>
                  <a:lnTo>
                    <a:pt x="6333007" y="5016500"/>
                  </a:lnTo>
                  <a:lnTo>
                    <a:pt x="6357301" y="4978400"/>
                  </a:lnTo>
                  <a:lnTo>
                    <a:pt x="6363462" y="4965700"/>
                  </a:lnTo>
                  <a:lnTo>
                    <a:pt x="6363462" y="1778000"/>
                  </a:lnTo>
                  <a:lnTo>
                    <a:pt x="6358397" y="1765300"/>
                  </a:lnTo>
                  <a:lnTo>
                    <a:pt x="6335224" y="1727200"/>
                  </a:lnTo>
                  <a:lnTo>
                    <a:pt x="6311476" y="1689100"/>
                  </a:lnTo>
                  <a:lnTo>
                    <a:pt x="6287157" y="1651000"/>
                  </a:lnTo>
                  <a:lnTo>
                    <a:pt x="6262272" y="1600200"/>
                  </a:lnTo>
                  <a:lnTo>
                    <a:pt x="6236827" y="1562100"/>
                  </a:lnTo>
                  <a:lnTo>
                    <a:pt x="6210827" y="1524000"/>
                  </a:lnTo>
                  <a:lnTo>
                    <a:pt x="6184278" y="1485900"/>
                  </a:lnTo>
                  <a:lnTo>
                    <a:pt x="6157184" y="1447800"/>
                  </a:lnTo>
                  <a:lnTo>
                    <a:pt x="6129552" y="1409700"/>
                  </a:lnTo>
                  <a:lnTo>
                    <a:pt x="6101385" y="1371600"/>
                  </a:lnTo>
                  <a:lnTo>
                    <a:pt x="6072691" y="1333500"/>
                  </a:lnTo>
                  <a:lnTo>
                    <a:pt x="6043473" y="1295400"/>
                  </a:lnTo>
                  <a:lnTo>
                    <a:pt x="6013737" y="1257300"/>
                  </a:lnTo>
                  <a:lnTo>
                    <a:pt x="5983489" y="1219200"/>
                  </a:lnTo>
                  <a:lnTo>
                    <a:pt x="5952734" y="1181100"/>
                  </a:lnTo>
                  <a:lnTo>
                    <a:pt x="5921477" y="1143000"/>
                  </a:lnTo>
                  <a:lnTo>
                    <a:pt x="5889723" y="1104900"/>
                  </a:lnTo>
                  <a:lnTo>
                    <a:pt x="5857478" y="1066800"/>
                  </a:lnTo>
                  <a:lnTo>
                    <a:pt x="5824746" y="1041400"/>
                  </a:lnTo>
                  <a:lnTo>
                    <a:pt x="5791535" y="1003300"/>
                  </a:lnTo>
                  <a:lnTo>
                    <a:pt x="5757847" y="965200"/>
                  </a:lnTo>
                  <a:lnTo>
                    <a:pt x="5723690" y="939800"/>
                  </a:lnTo>
                  <a:lnTo>
                    <a:pt x="5689068" y="901700"/>
                  </a:lnTo>
                  <a:lnTo>
                    <a:pt x="5653986" y="876300"/>
                  </a:lnTo>
                  <a:lnTo>
                    <a:pt x="5618450" y="838200"/>
                  </a:lnTo>
                  <a:lnTo>
                    <a:pt x="5582465" y="812800"/>
                  </a:lnTo>
                  <a:lnTo>
                    <a:pt x="5546037" y="774700"/>
                  </a:lnTo>
                  <a:lnTo>
                    <a:pt x="5509170" y="749300"/>
                  </a:lnTo>
                  <a:lnTo>
                    <a:pt x="5471870" y="711200"/>
                  </a:lnTo>
                  <a:lnTo>
                    <a:pt x="5395992" y="660400"/>
                  </a:lnTo>
                  <a:lnTo>
                    <a:pt x="5357425" y="635000"/>
                  </a:lnTo>
                  <a:lnTo>
                    <a:pt x="5318446" y="596900"/>
                  </a:lnTo>
                  <a:lnTo>
                    <a:pt x="5199091" y="520700"/>
                  </a:lnTo>
                  <a:lnTo>
                    <a:pt x="5076220" y="444500"/>
                  </a:lnTo>
                  <a:lnTo>
                    <a:pt x="5034506" y="419100"/>
                  </a:lnTo>
                  <a:lnTo>
                    <a:pt x="4992423" y="406400"/>
                  </a:lnTo>
                  <a:lnTo>
                    <a:pt x="4864010" y="330200"/>
                  </a:lnTo>
                  <a:lnTo>
                    <a:pt x="4820502" y="317500"/>
                  </a:lnTo>
                  <a:lnTo>
                    <a:pt x="4776651" y="292100"/>
                  </a:lnTo>
                  <a:lnTo>
                    <a:pt x="4732463" y="279400"/>
                  </a:lnTo>
                  <a:lnTo>
                    <a:pt x="4687942" y="254000"/>
                  </a:lnTo>
                  <a:lnTo>
                    <a:pt x="4643094" y="241300"/>
                  </a:lnTo>
                  <a:lnTo>
                    <a:pt x="4597924" y="215900"/>
                  </a:lnTo>
                  <a:lnTo>
                    <a:pt x="4506640" y="190500"/>
                  </a:lnTo>
                  <a:lnTo>
                    <a:pt x="4460537" y="165100"/>
                  </a:lnTo>
                  <a:lnTo>
                    <a:pt x="4032716" y="50800"/>
                  </a:lnTo>
                  <a:lnTo>
                    <a:pt x="3983845" y="50800"/>
                  </a:lnTo>
                  <a:lnTo>
                    <a:pt x="3885366" y="25400"/>
                  </a:lnTo>
                  <a:close/>
                </a:path>
                <a:path w="6363970" h="6184900">
                  <a:moveTo>
                    <a:pt x="3785938" y="12700"/>
                  </a:moveTo>
                  <a:lnTo>
                    <a:pt x="2999618" y="12700"/>
                  </a:lnTo>
                  <a:lnTo>
                    <a:pt x="2952928" y="25400"/>
                  </a:lnTo>
                  <a:lnTo>
                    <a:pt x="3835768" y="25400"/>
                  </a:lnTo>
                  <a:lnTo>
                    <a:pt x="3785938" y="12700"/>
                  </a:lnTo>
                  <a:close/>
                </a:path>
                <a:path w="6363970" h="6184900">
                  <a:moveTo>
                    <a:pt x="3635113" y="0"/>
                  </a:moveTo>
                  <a:lnTo>
                    <a:pt x="3093564" y="0"/>
                  </a:lnTo>
                  <a:lnTo>
                    <a:pt x="3046498" y="12700"/>
                  </a:lnTo>
                  <a:lnTo>
                    <a:pt x="3685606" y="12700"/>
                  </a:lnTo>
                  <a:lnTo>
                    <a:pt x="3635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3138" y="647697"/>
              <a:ext cx="6388862" cy="6210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2184" y="105155"/>
              <a:ext cx="6896100" cy="6004560"/>
            </a:xfrm>
            <a:custGeom>
              <a:avLst/>
              <a:gdLst/>
              <a:ahLst/>
              <a:cxnLst/>
              <a:rect l="l" t="t" r="r" b="b"/>
              <a:pathLst>
                <a:path w="6896100" h="6004560">
                  <a:moveTo>
                    <a:pt x="3912362" y="0"/>
                  </a:moveTo>
                  <a:lnTo>
                    <a:pt x="3864055" y="292"/>
                  </a:lnTo>
                  <a:lnTo>
                    <a:pt x="3815888" y="1166"/>
                  </a:lnTo>
                  <a:lnTo>
                    <a:pt x="3767865" y="2618"/>
                  </a:lnTo>
                  <a:lnTo>
                    <a:pt x="3719989" y="4646"/>
                  </a:lnTo>
                  <a:lnTo>
                    <a:pt x="3672262" y="7245"/>
                  </a:lnTo>
                  <a:lnTo>
                    <a:pt x="3624689" y="10413"/>
                  </a:lnTo>
                  <a:lnTo>
                    <a:pt x="3577273" y="14147"/>
                  </a:lnTo>
                  <a:lnTo>
                    <a:pt x="3530018" y="18442"/>
                  </a:lnTo>
                  <a:lnTo>
                    <a:pt x="3482925" y="23295"/>
                  </a:lnTo>
                  <a:lnTo>
                    <a:pt x="3436000" y="28704"/>
                  </a:lnTo>
                  <a:lnTo>
                    <a:pt x="3389244" y="34665"/>
                  </a:lnTo>
                  <a:lnTo>
                    <a:pt x="3342663" y="41173"/>
                  </a:lnTo>
                  <a:lnTo>
                    <a:pt x="3296258" y="48227"/>
                  </a:lnTo>
                  <a:lnTo>
                    <a:pt x="3250033" y="55823"/>
                  </a:lnTo>
                  <a:lnTo>
                    <a:pt x="3203992" y="63957"/>
                  </a:lnTo>
                  <a:lnTo>
                    <a:pt x="3158138" y="72626"/>
                  </a:lnTo>
                  <a:lnTo>
                    <a:pt x="3112475" y="81827"/>
                  </a:lnTo>
                  <a:lnTo>
                    <a:pt x="3067005" y="91557"/>
                  </a:lnTo>
                  <a:lnTo>
                    <a:pt x="3021731" y="101811"/>
                  </a:lnTo>
                  <a:lnTo>
                    <a:pt x="2976659" y="112587"/>
                  </a:lnTo>
                  <a:lnTo>
                    <a:pt x="2931790" y="123881"/>
                  </a:lnTo>
                  <a:lnTo>
                    <a:pt x="2887128" y="135690"/>
                  </a:lnTo>
                  <a:lnTo>
                    <a:pt x="2842676" y="148011"/>
                  </a:lnTo>
                  <a:lnTo>
                    <a:pt x="2798438" y="160840"/>
                  </a:lnTo>
                  <a:lnTo>
                    <a:pt x="2754417" y="174173"/>
                  </a:lnTo>
                  <a:lnTo>
                    <a:pt x="2710617" y="188009"/>
                  </a:lnTo>
                  <a:lnTo>
                    <a:pt x="2667040" y="202343"/>
                  </a:lnTo>
                  <a:lnTo>
                    <a:pt x="2623690" y="217171"/>
                  </a:lnTo>
                  <a:lnTo>
                    <a:pt x="2580571" y="232491"/>
                  </a:lnTo>
                  <a:lnTo>
                    <a:pt x="2537686" y="248300"/>
                  </a:lnTo>
                  <a:lnTo>
                    <a:pt x="2495038" y="264593"/>
                  </a:lnTo>
                  <a:lnTo>
                    <a:pt x="2452630" y="281367"/>
                  </a:lnTo>
                  <a:lnTo>
                    <a:pt x="2410466" y="298620"/>
                  </a:lnTo>
                  <a:lnTo>
                    <a:pt x="2368550" y="316348"/>
                  </a:lnTo>
                  <a:lnTo>
                    <a:pt x="2326883" y="334547"/>
                  </a:lnTo>
                  <a:lnTo>
                    <a:pt x="2285471" y="353214"/>
                  </a:lnTo>
                  <a:lnTo>
                    <a:pt x="2244316" y="372346"/>
                  </a:lnTo>
                  <a:lnTo>
                    <a:pt x="2203422" y="391939"/>
                  </a:lnTo>
                  <a:lnTo>
                    <a:pt x="2162792" y="411990"/>
                  </a:lnTo>
                  <a:lnTo>
                    <a:pt x="2122428" y="432496"/>
                  </a:lnTo>
                  <a:lnTo>
                    <a:pt x="2082336" y="453454"/>
                  </a:lnTo>
                  <a:lnTo>
                    <a:pt x="2042517" y="474859"/>
                  </a:lnTo>
                  <a:lnTo>
                    <a:pt x="2002976" y="496709"/>
                  </a:lnTo>
                  <a:lnTo>
                    <a:pt x="1963716" y="519001"/>
                  </a:lnTo>
                  <a:lnTo>
                    <a:pt x="1924739" y="541730"/>
                  </a:lnTo>
                  <a:lnTo>
                    <a:pt x="1886050" y="564894"/>
                  </a:lnTo>
                  <a:lnTo>
                    <a:pt x="1847652" y="588489"/>
                  </a:lnTo>
                  <a:lnTo>
                    <a:pt x="1809547" y="612512"/>
                  </a:lnTo>
                  <a:lnTo>
                    <a:pt x="1771740" y="636960"/>
                  </a:lnTo>
                  <a:lnTo>
                    <a:pt x="1734234" y="661829"/>
                  </a:lnTo>
                  <a:lnTo>
                    <a:pt x="1697032" y="687116"/>
                  </a:lnTo>
                  <a:lnTo>
                    <a:pt x="1660138" y="712818"/>
                  </a:lnTo>
                  <a:lnTo>
                    <a:pt x="1623554" y="738930"/>
                  </a:lnTo>
                  <a:lnTo>
                    <a:pt x="1587284" y="765451"/>
                  </a:lnTo>
                  <a:lnTo>
                    <a:pt x="1551332" y="792376"/>
                  </a:lnTo>
                  <a:lnTo>
                    <a:pt x="1515700" y="819702"/>
                  </a:lnTo>
                  <a:lnTo>
                    <a:pt x="1480393" y="847426"/>
                  </a:lnTo>
                  <a:lnTo>
                    <a:pt x="1445414" y="875545"/>
                  </a:lnTo>
                  <a:lnTo>
                    <a:pt x="1410765" y="904054"/>
                  </a:lnTo>
                  <a:lnTo>
                    <a:pt x="1376451" y="932952"/>
                  </a:lnTo>
                  <a:lnTo>
                    <a:pt x="1342474" y="962233"/>
                  </a:lnTo>
                  <a:lnTo>
                    <a:pt x="1308838" y="991896"/>
                  </a:lnTo>
                  <a:lnTo>
                    <a:pt x="1275546" y="1021937"/>
                  </a:lnTo>
                  <a:lnTo>
                    <a:pt x="1242602" y="1052352"/>
                  </a:lnTo>
                  <a:lnTo>
                    <a:pt x="1210009" y="1083138"/>
                  </a:lnTo>
                  <a:lnTo>
                    <a:pt x="1177770" y="1114291"/>
                  </a:lnTo>
                  <a:lnTo>
                    <a:pt x="1145889" y="1145809"/>
                  </a:lnTo>
                  <a:lnTo>
                    <a:pt x="1114369" y="1177688"/>
                  </a:lnTo>
                  <a:lnTo>
                    <a:pt x="1083213" y="1209925"/>
                  </a:lnTo>
                  <a:lnTo>
                    <a:pt x="1052425" y="1242516"/>
                  </a:lnTo>
                  <a:lnTo>
                    <a:pt x="1022008" y="1275458"/>
                  </a:lnTo>
                  <a:lnTo>
                    <a:pt x="991965" y="1308747"/>
                  </a:lnTo>
                  <a:lnTo>
                    <a:pt x="962300" y="1342381"/>
                  </a:lnTo>
                  <a:lnTo>
                    <a:pt x="933017" y="1376356"/>
                  </a:lnTo>
                  <a:lnTo>
                    <a:pt x="904117" y="1410668"/>
                  </a:lnTo>
                  <a:lnTo>
                    <a:pt x="875606" y="1445314"/>
                  </a:lnTo>
                  <a:lnTo>
                    <a:pt x="847485" y="1480292"/>
                  </a:lnTo>
                  <a:lnTo>
                    <a:pt x="819759" y="1515596"/>
                  </a:lnTo>
                  <a:lnTo>
                    <a:pt x="792431" y="1551225"/>
                  </a:lnTo>
                  <a:lnTo>
                    <a:pt x="765505" y="1587175"/>
                  </a:lnTo>
                  <a:lnTo>
                    <a:pt x="738982" y="1623443"/>
                  </a:lnTo>
                  <a:lnTo>
                    <a:pt x="712868" y="1660024"/>
                  </a:lnTo>
                  <a:lnTo>
                    <a:pt x="687164" y="1696916"/>
                  </a:lnTo>
                  <a:lnTo>
                    <a:pt x="661876" y="1734116"/>
                  </a:lnTo>
                  <a:lnTo>
                    <a:pt x="637005" y="1771620"/>
                  </a:lnTo>
                  <a:lnTo>
                    <a:pt x="612556" y="1809424"/>
                  </a:lnTo>
                  <a:lnTo>
                    <a:pt x="588531" y="1847526"/>
                  </a:lnTo>
                  <a:lnTo>
                    <a:pt x="564934" y="1885922"/>
                  </a:lnTo>
                  <a:lnTo>
                    <a:pt x="541768" y="1924608"/>
                  </a:lnTo>
                  <a:lnTo>
                    <a:pt x="519037" y="1963582"/>
                  </a:lnTo>
                  <a:lnTo>
                    <a:pt x="496744" y="2002840"/>
                  </a:lnTo>
                  <a:lnTo>
                    <a:pt x="474893" y="2042379"/>
                  </a:lnTo>
                  <a:lnTo>
                    <a:pt x="453486" y="2082195"/>
                  </a:lnTo>
                  <a:lnTo>
                    <a:pt x="432527" y="2122285"/>
                  </a:lnTo>
                  <a:lnTo>
                    <a:pt x="412019" y="2162645"/>
                  </a:lnTo>
                  <a:lnTo>
                    <a:pt x="391967" y="2203273"/>
                  </a:lnTo>
                  <a:lnTo>
                    <a:pt x="372372" y="2244165"/>
                  </a:lnTo>
                  <a:lnTo>
                    <a:pt x="353239" y="2285317"/>
                  </a:lnTo>
                  <a:lnTo>
                    <a:pt x="334570" y="2326727"/>
                  </a:lnTo>
                  <a:lnTo>
                    <a:pt x="316370" y="2368390"/>
                  </a:lnTo>
                  <a:lnTo>
                    <a:pt x="298641" y="2410304"/>
                  </a:lnTo>
                  <a:lnTo>
                    <a:pt x="281387" y="2452465"/>
                  </a:lnTo>
                  <a:lnTo>
                    <a:pt x="264612" y="2494870"/>
                  </a:lnTo>
                  <a:lnTo>
                    <a:pt x="248317" y="2537516"/>
                  </a:lnTo>
                  <a:lnTo>
                    <a:pt x="232508" y="2580398"/>
                  </a:lnTo>
                  <a:lnTo>
                    <a:pt x="217187" y="2623515"/>
                  </a:lnTo>
                  <a:lnTo>
                    <a:pt x="202357" y="2666862"/>
                  </a:lnTo>
                  <a:lnTo>
                    <a:pt x="188022" y="2710436"/>
                  </a:lnTo>
                  <a:lnTo>
                    <a:pt x="174186" y="2754233"/>
                  </a:lnTo>
                  <a:lnTo>
                    <a:pt x="160851" y="2798251"/>
                  </a:lnTo>
                  <a:lnTo>
                    <a:pt x="148021" y="2842487"/>
                  </a:lnTo>
                  <a:lnTo>
                    <a:pt x="135700" y="2886936"/>
                  </a:lnTo>
                  <a:lnTo>
                    <a:pt x="123890" y="2931595"/>
                  </a:lnTo>
                  <a:lnTo>
                    <a:pt x="112595" y="2976461"/>
                  </a:lnTo>
                  <a:lnTo>
                    <a:pt x="101818" y="3021531"/>
                  </a:lnTo>
                  <a:lnTo>
                    <a:pt x="91563" y="3066801"/>
                  </a:lnTo>
                  <a:lnTo>
                    <a:pt x="81833" y="3112269"/>
                  </a:lnTo>
                  <a:lnTo>
                    <a:pt x="72632" y="3157930"/>
                  </a:lnTo>
                  <a:lnTo>
                    <a:pt x="63962" y="3203781"/>
                  </a:lnTo>
                  <a:lnTo>
                    <a:pt x="55827" y="3249819"/>
                  </a:lnTo>
                  <a:lnTo>
                    <a:pt x="48231" y="3296041"/>
                  </a:lnTo>
                  <a:lnTo>
                    <a:pt x="41176" y="3342443"/>
                  </a:lnTo>
                  <a:lnTo>
                    <a:pt x="34667" y="3389022"/>
                  </a:lnTo>
                  <a:lnTo>
                    <a:pt x="28706" y="3435774"/>
                  </a:lnTo>
                  <a:lnTo>
                    <a:pt x="23297" y="3482697"/>
                  </a:lnTo>
                  <a:lnTo>
                    <a:pt x="18443" y="3529786"/>
                  </a:lnTo>
                  <a:lnTo>
                    <a:pt x="14148" y="3577039"/>
                  </a:lnTo>
                  <a:lnTo>
                    <a:pt x="10414" y="3624452"/>
                  </a:lnTo>
                  <a:lnTo>
                    <a:pt x="7246" y="3672022"/>
                  </a:lnTo>
                  <a:lnTo>
                    <a:pt x="4646" y="3719746"/>
                  </a:lnTo>
                  <a:lnTo>
                    <a:pt x="2618" y="3767620"/>
                  </a:lnTo>
                  <a:lnTo>
                    <a:pt x="1166" y="3815640"/>
                  </a:lnTo>
                  <a:lnTo>
                    <a:pt x="292" y="3863804"/>
                  </a:lnTo>
                  <a:lnTo>
                    <a:pt x="0" y="3912108"/>
                  </a:lnTo>
                  <a:lnTo>
                    <a:pt x="335" y="3963845"/>
                  </a:lnTo>
                  <a:lnTo>
                    <a:pt x="1337" y="4015421"/>
                  </a:lnTo>
                  <a:lnTo>
                    <a:pt x="3004" y="4066832"/>
                  </a:lnTo>
                  <a:lnTo>
                    <a:pt x="5330" y="4118075"/>
                  </a:lnTo>
                  <a:lnTo>
                    <a:pt x="8310" y="4169144"/>
                  </a:lnTo>
                  <a:lnTo>
                    <a:pt x="11943" y="4220036"/>
                  </a:lnTo>
                  <a:lnTo>
                    <a:pt x="16222" y="4270747"/>
                  </a:lnTo>
                  <a:lnTo>
                    <a:pt x="21144" y="4321272"/>
                  </a:lnTo>
                  <a:lnTo>
                    <a:pt x="26705" y="4371607"/>
                  </a:lnTo>
                  <a:lnTo>
                    <a:pt x="32900" y="4421749"/>
                  </a:lnTo>
                  <a:lnTo>
                    <a:pt x="39726" y="4471693"/>
                  </a:lnTo>
                  <a:lnTo>
                    <a:pt x="47178" y="4521434"/>
                  </a:lnTo>
                  <a:lnTo>
                    <a:pt x="55253" y="4570970"/>
                  </a:lnTo>
                  <a:lnTo>
                    <a:pt x="63946" y="4620295"/>
                  </a:lnTo>
                  <a:lnTo>
                    <a:pt x="73253" y="4669406"/>
                  </a:lnTo>
                  <a:lnTo>
                    <a:pt x="83170" y="4718298"/>
                  </a:lnTo>
                  <a:lnTo>
                    <a:pt x="93692" y="4766968"/>
                  </a:lnTo>
                  <a:lnTo>
                    <a:pt x="104817" y="4815411"/>
                  </a:lnTo>
                  <a:lnTo>
                    <a:pt x="116539" y="4863622"/>
                  </a:lnTo>
                  <a:lnTo>
                    <a:pt x="128854" y="4911599"/>
                  </a:lnTo>
                  <a:lnTo>
                    <a:pt x="141759" y="4959337"/>
                  </a:lnTo>
                  <a:lnTo>
                    <a:pt x="155249" y="5006831"/>
                  </a:lnTo>
                  <a:lnTo>
                    <a:pt x="169320" y="5054077"/>
                  </a:lnTo>
                  <a:lnTo>
                    <a:pt x="183967" y="5101072"/>
                  </a:lnTo>
                  <a:lnTo>
                    <a:pt x="199188" y="5147812"/>
                  </a:lnTo>
                  <a:lnTo>
                    <a:pt x="214978" y="5194291"/>
                  </a:lnTo>
                  <a:lnTo>
                    <a:pt x="231332" y="5240507"/>
                  </a:lnTo>
                  <a:lnTo>
                    <a:pt x="248246" y="5286454"/>
                  </a:lnTo>
                  <a:lnTo>
                    <a:pt x="265717" y="5332129"/>
                  </a:lnTo>
                  <a:lnTo>
                    <a:pt x="283740" y="5377528"/>
                  </a:lnTo>
                  <a:lnTo>
                    <a:pt x="302312" y="5422646"/>
                  </a:lnTo>
                  <a:lnTo>
                    <a:pt x="321427" y="5467479"/>
                  </a:lnTo>
                  <a:lnTo>
                    <a:pt x="341082" y="5512024"/>
                  </a:lnTo>
                  <a:lnTo>
                    <a:pt x="361273" y="5556276"/>
                  </a:lnTo>
                  <a:lnTo>
                    <a:pt x="381995" y="5600230"/>
                  </a:lnTo>
                  <a:lnTo>
                    <a:pt x="403245" y="5643884"/>
                  </a:lnTo>
                  <a:lnTo>
                    <a:pt x="425019" y="5687232"/>
                  </a:lnTo>
                  <a:lnTo>
                    <a:pt x="447311" y="5730271"/>
                  </a:lnTo>
                  <a:lnTo>
                    <a:pt x="470119" y="5772996"/>
                  </a:lnTo>
                  <a:lnTo>
                    <a:pt x="493438" y="5815404"/>
                  </a:lnTo>
                  <a:lnTo>
                    <a:pt x="517264" y="5857489"/>
                  </a:lnTo>
                  <a:lnTo>
                    <a:pt x="541592" y="5899249"/>
                  </a:lnTo>
                  <a:lnTo>
                    <a:pt x="566419" y="5940679"/>
                  </a:lnTo>
                  <a:lnTo>
                    <a:pt x="607313" y="6004560"/>
                  </a:lnTo>
                  <a:lnTo>
                    <a:pt x="633856" y="5988240"/>
                  </a:lnTo>
                  <a:lnTo>
                    <a:pt x="592963" y="5924562"/>
                  </a:lnTo>
                  <a:lnTo>
                    <a:pt x="567757" y="5882478"/>
                  </a:lnTo>
                  <a:lnTo>
                    <a:pt x="543069" y="5840052"/>
                  </a:lnTo>
                  <a:lnTo>
                    <a:pt x="518905" y="5797287"/>
                  </a:lnTo>
                  <a:lnTo>
                    <a:pt x="495268" y="5754187"/>
                  </a:lnTo>
                  <a:lnTo>
                    <a:pt x="472162" y="5710758"/>
                  </a:lnTo>
                  <a:lnTo>
                    <a:pt x="449592" y="5667004"/>
                  </a:lnTo>
                  <a:lnTo>
                    <a:pt x="427563" y="5622928"/>
                  </a:lnTo>
                  <a:lnTo>
                    <a:pt x="406079" y="5578536"/>
                  </a:lnTo>
                  <a:lnTo>
                    <a:pt x="385144" y="5533832"/>
                  </a:lnTo>
                  <a:lnTo>
                    <a:pt x="364762" y="5488820"/>
                  </a:lnTo>
                  <a:lnTo>
                    <a:pt x="344938" y="5443505"/>
                  </a:lnTo>
                  <a:lnTo>
                    <a:pt x="325677" y="5397890"/>
                  </a:lnTo>
                  <a:lnTo>
                    <a:pt x="306982" y="5351981"/>
                  </a:lnTo>
                  <a:lnTo>
                    <a:pt x="288859" y="5305781"/>
                  </a:lnTo>
                  <a:lnTo>
                    <a:pt x="271311" y="5259295"/>
                  </a:lnTo>
                  <a:lnTo>
                    <a:pt x="254343" y="5212528"/>
                  </a:lnTo>
                  <a:lnTo>
                    <a:pt x="237959" y="5165484"/>
                  </a:lnTo>
                  <a:lnTo>
                    <a:pt x="222164" y="5118167"/>
                  </a:lnTo>
                  <a:lnTo>
                    <a:pt x="206962" y="5070582"/>
                  </a:lnTo>
                  <a:lnTo>
                    <a:pt x="192358" y="5022732"/>
                  </a:lnTo>
                  <a:lnTo>
                    <a:pt x="178355" y="4974623"/>
                  </a:lnTo>
                  <a:lnTo>
                    <a:pt x="164959" y="4926258"/>
                  </a:lnTo>
                  <a:lnTo>
                    <a:pt x="152173" y="4877643"/>
                  </a:lnTo>
                  <a:lnTo>
                    <a:pt x="140003" y="4828781"/>
                  </a:lnTo>
                  <a:lnTo>
                    <a:pt x="128452" y="4779677"/>
                  </a:lnTo>
                  <a:lnTo>
                    <a:pt x="117524" y="4730335"/>
                  </a:lnTo>
                  <a:lnTo>
                    <a:pt x="107225" y="4680760"/>
                  </a:lnTo>
                  <a:lnTo>
                    <a:pt x="97559" y="4630956"/>
                  </a:lnTo>
                  <a:lnTo>
                    <a:pt x="88530" y="4580927"/>
                  </a:lnTo>
                  <a:lnTo>
                    <a:pt x="80142" y="4530679"/>
                  </a:lnTo>
                  <a:lnTo>
                    <a:pt x="72400" y="4480214"/>
                  </a:lnTo>
                  <a:lnTo>
                    <a:pt x="65308" y="4429537"/>
                  </a:lnTo>
                  <a:lnTo>
                    <a:pt x="58870" y="4378654"/>
                  </a:lnTo>
                  <a:lnTo>
                    <a:pt x="53092" y="4327568"/>
                  </a:lnTo>
                  <a:lnTo>
                    <a:pt x="47977" y="4276284"/>
                  </a:lnTo>
                  <a:lnTo>
                    <a:pt x="43529" y="4224805"/>
                  </a:lnTo>
                  <a:lnTo>
                    <a:pt x="39754" y="4173137"/>
                  </a:lnTo>
                  <a:lnTo>
                    <a:pt x="36656" y="4121284"/>
                  </a:lnTo>
                  <a:lnTo>
                    <a:pt x="34238" y="4069250"/>
                  </a:lnTo>
                  <a:lnTo>
                    <a:pt x="32506" y="4017040"/>
                  </a:lnTo>
                  <a:lnTo>
                    <a:pt x="31463" y="3964658"/>
                  </a:lnTo>
                  <a:lnTo>
                    <a:pt x="31114" y="3912108"/>
                  </a:lnTo>
                  <a:lnTo>
                    <a:pt x="31409" y="3863830"/>
                  </a:lnTo>
                  <a:lnTo>
                    <a:pt x="32289" y="3815694"/>
                  </a:lnTo>
                  <a:lnTo>
                    <a:pt x="33752" y="3767701"/>
                  </a:lnTo>
                  <a:lnTo>
                    <a:pt x="35794" y="3719857"/>
                  </a:lnTo>
                  <a:lnTo>
                    <a:pt x="38412" y="3672164"/>
                  </a:lnTo>
                  <a:lnTo>
                    <a:pt x="41602" y="3624626"/>
                  </a:lnTo>
                  <a:lnTo>
                    <a:pt x="45361" y="3577245"/>
                  </a:lnTo>
                  <a:lnTo>
                    <a:pt x="49686" y="3530026"/>
                  </a:lnTo>
                  <a:lnTo>
                    <a:pt x="54574" y="3482972"/>
                  </a:lnTo>
                  <a:lnTo>
                    <a:pt x="60020" y="3436086"/>
                  </a:lnTo>
                  <a:lnTo>
                    <a:pt x="66022" y="3389372"/>
                  </a:lnTo>
                  <a:lnTo>
                    <a:pt x="72575" y="3342833"/>
                  </a:lnTo>
                  <a:lnTo>
                    <a:pt x="79678" y="3296472"/>
                  </a:lnTo>
                  <a:lnTo>
                    <a:pt x="87325" y="3250292"/>
                  </a:lnTo>
                  <a:lnTo>
                    <a:pt x="95515" y="3204298"/>
                  </a:lnTo>
                  <a:lnTo>
                    <a:pt x="104243" y="3158493"/>
                  </a:lnTo>
                  <a:lnTo>
                    <a:pt x="113506" y="3112880"/>
                  </a:lnTo>
                  <a:lnTo>
                    <a:pt x="123300" y="3067461"/>
                  </a:lnTo>
                  <a:lnTo>
                    <a:pt x="133623" y="3022242"/>
                  </a:lnTo>
                  <a:lnTo>
                    <a:pt x="144471" y="2977225"/>
                  </a:lnTo>
                  <a:lnTo>
                    <a:pt x="155841" y="2932414"/>
                  </a:lnTo>
                  <a:lnTo>
                    <a:pt x="167728" y="2887811"/>
                  </a:lnTo>
                  <a:lnTo>
                    <a:pt x="180131" y="2843421"/>
                  </a:lnTo>
                  <a:lnTo>
                    <a:pt x="193044" y="2799246"/>
                  </a:lnTo>
                  <a:lnTo>
                    <a:pt x="206465" y="2755291"/>
                  </a:lnTo>
                  <a:lnTo>
                    <a:pt x="220391" y="2711558"/>
                  </a:lnTo>
                  <a:lnTo>
                    <a:pt x="234818" y="2668051"/>
                  </a:lnTo>
                  <a:lnTo>
                    <a:pt x="249743" y="2624774"/>
                  </a:lnTo>
                  <a:lnTo>
                    <a:pt x="265162" y="2581729"/>
                  </a:lnTo>
                  <a:lnTo>
                    <a:pt x="281072" y="2538920"/>
                  </a:lnTo>
                  <a:lnTo>
                    <a:pt x="297470" y="2496351"/>
                  </a:lnTo>
                  <a:lnTo>
                    <a:pt x="314351" y="2454025"/>
                  </a:lnTo>
                  <a:lnTo>
                    <a:pt x="331714" y="2411945"/>
                  </a:lnTo>
                  <a:lnTo>
                    <a:pt x="349553" y="2370115"/>
                  </a:lnTo>
                  <a:lnTo>
                    <a:pt x="367867" y="2328538"/>
                  </a:lnTo>
                  <a:lnTo>
                    <a:pt x="386651" y="2287218"/>
                  </a:lnTo>
                  <a:lnTo>
                    <a:pt x="405902" y="2246157"/>
                  </a:lnTo>
                  <a:lnTo>
                    <a:pt x="425617" y="2205360"/>
                  </a:lnTo>
                  <a:lnTo>
                    <a:pt x="445793" y="2164830"/>
                  </a:lnTo>
                  <a:lnTo>
                    <a:pt x="466425" y="2124569"/>
                  </a:lnTo>
                  <a:lnTo>
                    <a:pt x="487511" y="2084582"/>
                  </a:lnTo>
                  <a:lnTo>
                    <a:pt x="509047" y="2044872"/>
                  </a:lnTo>
                  <a:lnTo>
                    <a:pt x="531030" y="2005442"/>
                  </a:lnTo>
                  <a:lnTo>
                    <a:pt x="553456" y="1966296"/>
                  </a:lnTo>
                  <a:lnTo>
                    <a:pt x="576322" y="1927437"/>
                  </a:lnTo>
                  <a:lnTo>
                    <a:pt x="599625" y="1888869"/>
                  </a:lnTo>
                  <a:lnTo>
                    <a:pt x="623360" y="1850594"/>
                  </a:lnTo>
                  <a:lnTo>
                    <a:pt x="647526" y="1812617"/>
                  </a:lnTo>
                  <a:lnTo>
                    <a:pt x="672118" y="1774940"/>
                  </a:lnTo>
                  <a:lnTo>
                    <a:pt x="697133" y="1737568"/>
                  </a:lnTo>
                  <a:lnTo>
                    <a:pt x="722568" y="1700503"/>
                  </a:lnTo>
                  <a:lnTo>
                    <a:pt x="748418" y="1663748"/>
                  </a:lnTo>
                  <a:lnTo>
                    <a:pt x="774682" y="1627308"/>
                  </a:lnTo>
                  <a:lnTo>
                    <a:pt x="801355" y="1591186"/>
                  </a:lnTo>
                  <a:lnTo>
                    <a:pt x="828434" y="1555385"/>
                  </a:lnTo>
                  <a:lnTo>
                    <a:pt x="855915" y="1519908"/>
                  </a:lnTo>
                  <a:lnTo>
                    <a:pt x="883796" y="1484759"/>
                  </a:lnTo>
                  <a:lnTo>
                    <a:pt x="912072" y="1449941"/>
                  </a:lnTo>
                  <a:lnTo>
                    <a:pt x="940741" y="1415458"/>
                  </a:lnTo>
                  <a:lnTo>
                    <a:pt x="969799" y="1381313"/>
                  </a:lnTo>
                  <a:lnTo>
                    <a:pt x="999243" y="1347509"/>
                  </a:lnTo>
                  <a:lnTo>
                    <a:pt x="1029069" y="1314050"/>
                  </a:lnTo>
                  <a:lnTo>
                    <a:pt x="1059273" y="1280940"/>
                  </a:lnTo>
                  <a:lnTo>
                    <a:pt x="1089853" y="1248181"/>
                  </a:lnTo>
                  <a:lnTo>
                    <a:pt x="1120805" y="1215777"/>
                  </a:lnTo>
                  <a:lnTo>
                    <a:pt x="1152126" y="1183731"/>
                  </a:lnTo>
                  <a:lnTo>
                    <a:pt x="1183812" y="1152047"/>
                  </a:lnTo>
                  <a:lnTo>
                    <a:pt x="1215859" y="1120729"/>
                  </a:lnTo>
                  <a:lnTo>
                    <a:pt x="1248265" y="1089779"/>
                  </a:lnTo>
                  <a:lnTo>
                    <a:pt x="1281027" y="1059201"/>
                  </a:lnTo>
                  <a:lnTo>
                    <a:pt x="1314140" y="1028999"/>
                  </a:lnTo>
                  <a:lnTo>
                    <a:pt x="1347601" y="999175"/>
                  </a:lnTo>
                  <a:lnTo>
                    <a:pt x="1381407" y="969733"/>
                  </a:lnTo>
                  <a:lnTo>
                    <a:pt x="1415554" y="940677"/>
                  </a:lnTo>
                  <a:lnTo>
                    <a:pt x="1450039" y="912010"/>
                  </a:lnTo>
                  <a:lnTo>
                    <a:pt x="1484859" y="883736"/>
                  </a:lnTo>
                  <a:lnTo>
                    <a:pt x="1520011" y="855857"/>
                  </a:lnTo>
                  <a:lnTo>
                    <a:pt x="1555490" y="828377"/>
                  </a:lnTo>
                  <a:lnTo>
                    <a:pt x="1591294" y="801300"/>
                  </a:lnTo>
                  <a:lnTo>
                    <a:pt x="1627418" y="774629"/>
                  </a:lnTo>
                  <a:lnTo>
                    <a:pt x="1663861" y="748368"/>
                  </a:lnTo>
                  <a:lnTo>
                    <a:pt x="1700618" y="722519"/>
                  </a:lnTo>
                  <a:lnTo>
                    <a:pt x="1737685" y="697086"/>
                  </a:lnTo>
                  <a:lnTo>
                    <a:pt x="1775060" y="672073"/>
                  </a:lnTo>
                  <a:lnTo>
                    <a:pt x="1812739" y="647482"/>
                  </a:lnTo>
                  <a:lnTo>
                    <a:pt x="1850719" y="623318"/>
                  </a:lnTo>
                  <a:lnTo>
                    <a:pt x="1888996" y="599584"/>
                  </a:lnTo>
                  <a:lnTo>
                    <a:pt x="1927567" y="576283"/>
                  </a:lnTo>
                  <a:lnTo>
                    <a:pt x="1966429" y="553419"/>
                  </a:lnTo>
                  <a:lnTo>
                    <a:pt x="2005577" y="530994"/>
                  </a:lnTo>
                  <a:lnTo>
                    <a:pt x="2045010" y="509013"/>
                  </a:lnTo>
                  <a:lnTo>
                    <a:pt x="2084722" y="487478"/>
                  </a:lnTo>
                  <a:lnTo>
                    <a:pt x="2124712" y="466394"/>
                  </a:lnTo>
                  <a:lnTo>
                    <a:pt x="2164975" y="445763"/>
                  </a:lnTo>
                  <a:lnTo>
                    <a:pt x="2205508" y="425589"/>
                  </a:lnTo>
                  <a:lnTo>
                    <a:pt x="2246308" y="405875"/>
                  </a:lnTo>
                  <a:lnTo>
                    <a:pt x="2287371" y="386626"/>
                  </a:lnTo>
                  <a:lnTo>
                    <a:pt x="2328694" y="367843"/>
                  </a:lnTo>
                  <a:lnTo>
                    <a:pt x="2370274" y="349530"/>
                  </a:lnTo>
                  <a:lnTo>
                    <a:pt x="2412107" y="331692"/>
                  </a:lnTo>
                  <a:lnTo>
                    <a:pt x="2454189" y="314331"/>
                  </a:lnTo>
                  <a:lnTo>
                    <a:pt x="2496518" y="297450"/>
                  </a:lnTo>
                  <a:lnTo>
                    <a:pt x="2539090" y="281054"/>
                  </a:lnTo>
                  <a:lnTo>
                    <a:pt x="2581901" y="265145"/>
                  </a:lnTo>
                  <a:lnTo>
                    <a:pt x="2624949" y="249727"/>
                  </a:lnTo>
                  <a:lnTo>
                    <a:pt x="2668229" y="234804"/>
                  </a:lnTo>
                  <a:lnTo>
                    <a:pt x="2711739" y="220378"/>
                  </a:lnTo>
                  <a:lnTo>
                    <a:pt x="2755474" y="206453"/>
                  </a:lnTo>
                  <a:lnTo>
                    <a:pt x="2799432" y="193032"/>
                  </a:lnTo>
                  <a:lnTo>
                    <a:pt x="2843609" y="180120"/>
                  </a:lnTo>
                  <a:lnTo>
                    <a:pt x="2888002" y="167718"/>
                  </a:lnTo>
                  <a:lnTo>
                    <a:pt x="2932608" y="155832"/>
                  </a:lnTo>
                  <a:lnTo>
                    <a:pt x="2977422" y="144463"/>
                  </a:lnTo>
                  <a:lnTo>
                    <a:pt x="3022442" y="133616"/>
                  </a:lnTo>
                  <a:lnTo>
                    <a:pt x="3067664" y="123294"/>
                  </a:lnTo>
                  <a:lnTo>
                    <a:pt x="3113085" y="113500"/>
                  </a:lnTo>
                  <a:lnTo>
                    <a:pt x="3158701" y="104237"/>
                  </a:lnTo>
                  <a:lnTo>
                    <a:pt x="3204510" y="95510"/>
                  </a:lnTo>
                  <a:lnTo>
                    <a:pt x="3250506" y="87321"/>
                  </a:lnTo>
                  <a:lnTo>
                    <a:pt x="3296688" y="79674"/>
                  </a:lnTo>
                  <a:lnTo>
                    <a:pt x="3343052" y="72572"/>
                  </a:lnTo>
                  <a:lnTo>
                    <a:pt x="3389595" y="66019"/>
                  </a:lnTo>
                  <a:lnTo>
                    <a:pt x="3436312" y="60018"/>
                  </a:lnTo>
                  <a:lnTo>
                    <a:pt x="3483201" y="54572"/>
                  </a:lnTo>
                  <a:lnTo>
                    <a:pt x="3530258" y="49685"/>
                  </a:lnTo>
                  <a:lnTo>
                    <a:pt x="3577479" y="45360"/>
                  </a:lnTo>
                  <a:lnTo>
                    <a:pt x="3624863" y="41601"/>
                  </a:lnTo>
                  <a:lnTo>
                    <a:pt x="3672404" y="38411"/>
                  </a:lnTo>
                  <a:lnTo>
                    <a:pt x="3720100" y="35793"/>
                  </a:lnTo>
                  <a:lnTo>
                    <a:pt x="3767947" y="33751"/>
                  </a:lnTo>
                  <a:lnTo>
                    <a:pt x="3815942" y="32289"/>
                  </a:lnTo>
                  <a:lnTo>
                    <a:pt x="3864081" y="31409"/>
                  </a:lnTo>
                  <a:lnTo>
                    <a:pt x="3912362" y="31115"/>
                  </a:lnTo>
                  <a:lnTo>
                    <a:pt x="3964141" y="31453"/>
                  </a:lnTo>
                  <a:lnTo>
                    <a:pt x="4015758" y="32465"/>
                  </a:lnTo>
                  <a:lnTo>
                    <a:pt x="4067208" y="34146"/>
                  </a:lnTo>
                  <a:lnTo>
                    <a:pt x="4118487" y="36493"/>
                  </a:lnTo>
                  <a:lnTo>
                    <a:pt x="4169592" y="39502"/>
                  </a:lnTo>
                  <a:lnTo>
                    <a:pt x="4220517" y="43167"/>
                  </a:lnTo>
                  <a:lnTo>
                    <a:pt x="4271259" y="47485"/>
                  </a:lnTo>
                  <a:lnTo>
                    <a:pt x="4321813" y="52451"/>
                  </a:lnTo>
                  <a:lnTo>
                    <a:pt x="4372176" y="58063"/>
                  </a:lnTo>
                  <a:lnTo>
                    <a:pt x="4422343" y="64314"/>
                  </a:lnTo>
                  <a:lnTo>
                    <a:pt x="4472309" y="71201"/>
                  </a:lnTo>
                  <a:lnTo>
                    <a:pt x="4522071" y="78721"/>
                  </a:lnTo>
                  <a:lnTo>
                    <a:pt x="4571625" y="86868"/>
                  </a:lnTo>
                  <a:lnTo>
                    <a:pt x="4620965" y="95638"/>
                  </a:lnTo>
                  <a:lnTo>
                    <a:pt x="4670089" y="105028"/>
                  </a:lnTo>
                  <a:lnTo>
                    <a:pt x="4718992" y="115033"/>
                  </a:lnTo>
                  <a:lnTo>
                    <a:pt x="4767669" y="125649"/>
                  </a:lnTo>
                  <a:lnTo>
                    <a:pt x="4816117" y="136871"/>
                  </a:lnTo>
                  <a:lnTo>
                    <a:pt x="4864331" y="148696"/>
                  </a:lnTo>
                  <a:lnTo>
                    <a:pt x="4912307" y="161120"/>
                  </a:lnTo>
                  <a:lnTo>
                    <a:pt x="4960041" y="174138"/>
                  </a:lnTo>
                  <a:lnTo>
                    <a:pt x="5007528" y="187745"/>
                  </a:lnTo>
                  <a:lnTo>
                    <a:pt x="5054765" y="201939"/>
                  </a:lnTo>
                  <a:lnTo>
                    <a:pt x="5101747" y="216714"/>
                  </a:lnTo>
                  <a:lnTo>
                    <a:pt x="5148471" y="232067"/>
                  </a:lnTo>
                  <a:lnTo>
                    <a:pt x="5194931" y="247992"/>
                  </a:lnTo>
                  <a:lnTo>
                    <a:pt x="5241124" y="264487"/>
                  </a:lnTo>
                  <a:lnTo>
                    <a:pt x="5287045" y="281547"/>
                  </a:lnTo>
                  <a:lnTo>
                    <a:pt x="5332691" y="299167"/>
                  </a:lnTo>
                  <a:lnTo>
                    <a:pt x="5378056" y="317344"/>
                  </a:lnTo>
                  <a:lnTo>
                    <a:pt x="5423138" y="336073"/>
                  </a:lnTo>
                  <a:lnTo>
                    <a:pt x="5467931" y="355351"/>
                  </a:lnTo>
                  <a:lnTo>
                    <a:pt x="5512431" y="375172"/>
                  </a:lnTo>
                  <a:lnTo>
                    <a:pt x="5556635" y="395533"/>
                  </a:lnTo>
                  <a:lnTo>
                    <a:pt x="5600538" y="416429"/>
                  </a:lnTo>
                  <a:lnTo>
                    <a:pt x="5644136" y="437857"/>
                  </a:lnTo>
                  <a:lnTo>
                    <a:pt x="5687425" y="459812"/>
                  </a:lnTo>
                  <a:lnTo>
                    <a:pt x="5730400" y="482290"/>
                  </a:lnTo>
                  <a:lnTo>
                    <a:pt x="5773057" y="505287"/>
                  </a:lnTo>
                  <a:lnTo>
                    <a:pt x="5815393" y="528798"/>
                  </a:lnTo>
                  <a:lnTo>
                    <a:pt x="5857402" y="552820"/>
                  </a:lnTo>
                  <a:lnTo>
                    <a:pt x="5899081" y="577348"/>
                  </a:lnTo>
                  <a:lnTo>
                    <a:pt x="5940425" y="602378"/>
                  </a:lnTo>
                  <a:lnTo>
                    <a:pt x="5981431" y="627906"/>
                  </a:lnTo>
                  <a:lnTo>
                    <a:pt x="6022094" y="653927"/>
                  </a:lnTo>
                  <a:lnTo>
                    <a:pt x="6062410" y="680438"/>
                  </a:lnTo>
                  <a:lnTo>
                    <a:pt x="6102374" y="707434"/>
                  </a:lnTo>
                  <a:lnTo>
                    <a:pt x="6141983" y="734912"/>
                  </a:lnTo>
                  <a:lnTo>
                    <a:pt x="6181233" y="762866"/>
                  </a:lnTo>
                  <a:lnTo>
                    <a:pt x="6220118" y="791293"/>
                  </a:lnTo>
                  <a:lnTo>
                    <a:pt x="6258635" y="820189"/>
                  </a:lnTo>
                  <a:lnTo>
                    <a:pt x="6296780" y="849549"/>
                  </a:lnTo>
                  <a:lnTo>
                    <a:pt x="6334549" y="879369"/>
                  </a:lnTo>
                  <a:lnTo>
                    <a:pt x="6371937" y="909645"/>
                  </a:lnTo>
                  <a:lnTo>
                    <a:pt x="6408940" y="940372"/>
                  </a:lnTo>
                  <a:lnTo>
                    <a:pt x="6445554" y="971548"/>
                  </a:lnTo>
                  <a:lnTo>
                    <a:pt x="6481774" y="1003166"/>
                  </a:lnTo>
                  <a:lnTo>
                    <a:pt x="6517598" y="1035224"/>
                  </a:lnTo>
                  <a:lnTo>
                    <a:pt x="6553019" y="1067717"/>
                  </a:lnTo>
                  <a:lnTo>
                    <a:pt x="6588035" y="1100641"/>
                  </a:lnTo>
                  <a:lnTo>
                    <a:pt x="6622640" y="1133992"/>
                  </a:lnTo>
                  <a:lnTo>
                    <a:pt x="6656832" y="1167765"/>
                  </a:lnTo>
                  <a:lnTo>
                    <a:pt x="6896100" y="1431036"/>
                  </a:lnTo>
                  <a:lnTo>
                    <a:pt x="6896100" y="1384808"/>
                  </a:lnTo>
                  <a:lnTo>
                    <a:pt x="6678802" y="1145794"/>
                  </a:lnTo>
                  <a:lnTo>
                    <a:pt x="6644333" y="1111752"/>
                  </a:lnTo>
                  <a:lnTo>
                    <a:pt x="6609447" y="1078136"/>
                  </a:lnTo>
                  <a:lnTo>
                    <a:pt x="6574147" y="1044950"/>
                  </a:lnTo>
                  <a:lnTo>
                    <a:pt x="6538439" y="1012198"/>
                  </a:lnTo>
                  <a:lnTo>
                    <a:pt x="6502326" y="979884"/>
                  </a:lnTo>
                  <a:lnTo>
                    <a:pt x="6465813" y="948013"/>
                  </a:lnTo>
                  <a:lnTo>
                    <a:pt x="6428904" y="916588"/>
                  </a:lnTo>
                  <a:lnTo>
                    <a:pt x="6391602" y="885615"/>
                  </a:lnTo>
                  <a:lnTo>
                    <a:pt x="6353914" y="855097"/>
                  </a:lnTo>
                  <a:lnTo>
                    <a:pt x="6315841" y="825039"/>
                  </a:lnTo>
                  <a:lnTo>
                    <a:pt x="6277390" y="795444"/>
                  </a:lnTo>
                  <a:lnTo>
                    <a:pt x="6238563" y="766317"/>
                  </a:lnTo>
                  <a:lnTo>
                    <a:pt x="6199366" y="737662"/>
                  </a:lnTo>
                  <a:lnTo>
                    <a:pt x="6159802" y="709484"/>
                  </a:lnTo>
                  <a:lnTo>
                    <a:pt x="6119875" y="681786"/>
                  </a:lnTo>
                  <a:lnTo>
                    <a:pt x="6079591" y="654573"/>
                  </a:lnTo>
                  <a:lnTo>
                    <a:pt x="6038953" y="627849"/>
                  </a:lnTo>
                  <a:lnTo>
                    <a:pt x="5997965" y="601619"/>
                  </a:lnTo>
                  <a:lnTo>
                    <a:pt x="5956631" y="575886"/>
                  </a:lnTo>
                  <a:lnTo>
                    <a:pt x="5914956" y="550654"/>
                  </a:lnTo>
                  <a:lnTo>
                    <a:pt x="5872945" y="525929"/>
                  </a:lnTo>
                  <a:lnTo>
                    <a:pt x="5830600" y="501714"/>
                  </a:lnTo>
                  <a:lnTo>
                    <a:pt x="5787927" y="478013"/>
                  </a:lnTo>
                  <a:lnTo>
                    <a:pt x="5744929" y="454831"/>
                  </a:lnTo>
                  <a:lnTo>
                    <a:pt x="5701612" y="432172"/>
                  </a:lnTo>
                  <a:lnTo>
                    <a:pt x="5657978" y="410040"/>
                  </a:lnTo>
                  <a:lnTo>
                    <a:pt x="5614033" y="388440"/>
                  </a:lnTo>
                  <a:lnTo>
                    <a:pt x="5569780" y="367374"/>
                  </a:lnTo>
                  <a:lnTo>
                    <a:pt x="5525224" y="346849"/>
                  </a:lnTo>
                  <a:lnTo>
                    <a:pt x="5480368" y="326868"/>
                  </a:lnTo>
                  <a:lnTo>
                    <a:pt x="5435218" y="307435"/>
                  </a:lnTo>
                  <a:lnTo>
                    <a:pt x="5389778" y="288554"/>
                  </a:lnTo>
                  <a:lnTo>
                    <a:pt x="5344051" y="270230"/>
                  </a:lnTo>
                  <a:lnTo>
                    <a:pt x="5298042" y="252467"/>
                  </a:lnTo>
                  <a:lnTo>
                    <a:pt x="5251755" y="235269"/>
                  </a:lnTo>
                  <a:lnTo>
                    <a:pt x="5205194" y="218641"/>
                  </a:lnTo>
                  <a:lnTo>
                    <a:pt x="5158364" y="202586"/>
                  </a:lnTo>
                  <a:lnTo>
                    <a:pt x="5111268" y="187109"/>
                  </a:lnTo>
                  <a:lnTo>
                    <a:pt x="5063911" y="172214"/>
                  </a:lnTo>
                  <a:lnTo>
                    <a:pt x="5016298" y="157905"/>
                  </a:lnTo>
                  <a:lnTo>
                    <a:pt x="4968432" y="144187"/>
                  </a:lnTo>
                  <a:lnTo>
                    <a:pt x="4920317" y="131064"/>
                  </a:lnTo>
                  <a:lnTo>
                    <a:pt x="4871958" y="118539"/>
                  </a:lnTo>
                  <a:lnTo>
                    <a:pt x="4823360" y="106618"/>
                  </a:lnTo>
                  <a:lnTo>
                    <a:pt x="4774525" y="95304"/>
                  </a:lnTo>
                  <a:lnTo>
                    <a:pt x="4725459" y="84602"/>
                  </a:lnTo>
                  <a:lnTo>
                    <a:pt x="4676166" y="74516"/>
                  </a:lnTo>
                  <a:lnTo>
                    <a:pt x="4626650" y="65049"/>
                  </a:lnTo>
                  <a:lnTo>
                    <a:pt x="4576915" y="56208"/>
                  </a:lnTo>
                  <a:lnTo>
                    <a:pt x="4526965" y="47994"/>
                  </a:lnTo>
                  <a:lnTo>
                    <a:pt x="4476805" y="40414"/>
                  </a:lnTo>
                  <a:lnTo>
                    <a:pt x="4426438" y="33470"/>
                  </a:lnTo>
                  <a:lnTo>
                    <a:pt x="4375870" y="27168"/>
                  </a:lnTo>
                  <a:lnTo>
                    <a:pt x="4325104" y="21511"/>
                  </a:lnTo>
                  <a:lnTo>
                    <a:pt x="4274144" y="16504"/>
                  </a:lnTo>
                  <a:lnTo>
                    <a:pt x="4222995" y="12150"/>
                  </a:lnTo>
                  <a:lnTo>
                    <a:pt x="4171661" y="8455"/>
                  </a:lnTo>
                  <a:lnTo>
                    <a:pt x="4120146" y="5422"/>
                  </a:lnTo>
                  <a:lnTo>
                    <a:pt x="4068454" y="3056"/>
                  </a:lnTo>
                  <a:lnTo>
                    <a:pt x="4016590" y="1361"/>
                  </a:lnTo>
                  <a:lnTo>
                    <a:pt x="3964558" y="341"/>
                  </a:lnTo>
                  <a:lnTo>
                    <a:pt x="3912362" y="0"/>
                  </a:lnTo>
                  <a:close/>
                </a:path>
              </a:pathLst>
            </a:custGeom>
            <a:solidFill>
              <a:srgbClr val="FFFFFF">
                <a:alpha val="4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7444" y="332231"/>
              <a:ext cx="3810" cy="182880"/>
            </a:xfrm>
            <a:custGeom>
              <a:avLst/>
              <a:gdLst/>
              <a:ahLst/>
              <a:cxnLst/>
              <a:rect l="l" t="t" r="r" b="b"/>
              <a:pathLst>
                <a:path w="3809" h="182879">
                  <a:moveTo>
                    <a:pt x="3428" y="0"/>
                  </a:moveTo>
                  <a:lnTo>
                    <a:pt x="0" y="18288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05620" y="338455"/>
              <a:ext cx="10160" cy="182880"/>
            </a:xfrm>
            <a:custGeom>
              <a:avLst/>
              <a:gdLst/>
              <a:ahLst/>
              <a:cxnLst/>
              <a:rect l="l" t="t" r="r" b="b"/>
              <a:pathLst>
                <a:path w="10159" h="182879">
                  <a:moveTo>
                    <a:pt x="4889" y="-4762"/>
                  </a:moveTo>
                  <a:lnTo>
                    <a:pt x="4889" y="187388"/>
                  </a:lnTo>
                </a:path>
              </a:pathLst>
            </a:custGeom>
            <a:ln w="193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45320" y="347980"/>
              <a:ext cx="16510" cy="182245"/>
            </a:xfrm>
            <a:custGeom>
              <a:avLst/>
              <a:gdLst/>
              <a:ahLst/>
              <a:cxnLst/>
              <a:rect l="l" t="t" r="r" b="b"/>
              <a:pathLst>
                <a:path w="16509" h="182245">
                  <a:moveTo>
                    <a:pt x="8064" y="-4762"/>
                  </a:moveTo>
                  <a:lnTo>
                    <a:pt x="8064" y="187007"/>
                  </a:lnTo>
                </a:path>
              </a:pathLst>
            </a:custGeom>
            <a:ln w="256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79178" y="368807"/>
              <a:ext cx="308610" cy="229870"/>
            </a:xfrm>
            <a:custGeom>
              <a:avLst/>
              <a:gdLst/>
              <a:ahLst/>
              <a:cxnLst/>
              <a:rect l="l" t="t" r="r" b="b"/>
              <a:pathLst>
                <a:path w="308609" h="229870">
                  <a:moveTo>
                    <a:pt x="22478" y="0"/>
                  </a:moveTo>
                  <a:lnTo>
                    <a:pt x="0" y="181482"/>
                  </a:lnTo>
                </a:path>
                <a:path w="308609" h="229870">
                  <a:moveTo>
                    <a:pt x="163322" y="21843"/>
                  </a:moveTo>
                  <a:lnTo>
                    <a:pt x="131445" y="201929"/>
                  </a:lnTo>
                </a:path>
                <a:path w="308609" h="229870">
                  <a:moveTo>
                    <a:pt x="308482" y="50800"/>
                  </a:moveTo>
                  <a:lnTo>
                    <a:pt x="270255" y="22961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83927" y="448564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44450" y="0"/>
                  </a:moveTo>
                  <a:lnTo>
                    <a:pt x="0" y="17741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6896" y="482980"/>
              <a:ext cx="50800" cy="175895"/>
            </a:xfrm>
            <a:custGeom>
              <a:avLst/>
              <a:gdLst/>
              <a:ahLst/>
              <a:cxnLst/>
              <a:rect l="l" t="t" r="r" b="b"/>
              <a:pathLst>
                <a:path w="50800" h="175895">
                  <a:moveTo>
                    <a:pt x="50673" y="0"/>
                  </a:moveTo>
                  <a:lnTo>
                    <a:pt x="0" y="175768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45674" y="529336"/>
              <a:ext cx="60325" cy="173355"/>
            </a:xfrm>
            <a:custGeom>
              <a:avLst/>
              <a:gdLst/>
              <a:ahLst/>
              <a:cxnLst/>
              <a:rect l="l" t="t" r="r" b="b"/>
              <a:pathLst>
                <a:path w="60325" h="173354">
                  <a:moveTo>
                    <a:pt x="59817" y="0"/>
                  </a:moveTo>
                  <a:lnTo>
                    <a:pt x="0" y="172847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74452" y="576707"/>
              <a:ext cx="704850" cy="488315"/>
            </a:xfrm>
            <a:custGeom>
              <a:avLst/>
              <a:gdLst/>
              <a:ahLst/>
              <a:cxnLst/>
              <a:rect l="l" t="t" r="r" b="b"/>
              <a:pathLst>
                <a:path w="704850" h="488315">
                  <a:moveTo>
                    <a:pt x="65786" y="0"/>
                  </a:moveTo>
                  <a:lnTo>
                    <a:pt x="0" y="170687"/>
                  </a:lnTo>
                </a:path>
                <a:path w="704850" h="488315">
                  <a:moveTo>
                    <a:pt x="200405" y="51942"/>
                  </a:moveTo>
                  <a:lnTo>
                    <a:pt x="128777" y="220217"/>
                  </a:lnTo>
                </a:path>
                <a:path w="704850" h="488315">
                  <a:moveTo>
                    <a:pt x="326898" y="122300"/>
                  </a:moveTo>
                  <a:lnTo>
                    <a:pt x="249427" y="288035"/>
                  </a:lnTo>
                </a:path>
                <a:path w="704850" h="488315">
                  <a:moveTo>
                    <a:pt x="459231" y="189102"/>
                  </a:moveTo>
                  <a:lnTo>
                    <a:pt x="373252" y="350519"/>
                  </a:lnTo>
                </a:path>
                <a:path w="704850" h="488315">
                  <a:moveTo>
                    <a:pt x="583311" y="255269"/>
                  </a:moveTo>
                  <a:lnTo>
                    <a:pt x="491617" y="413638"/>
                  </a:lnTo>
                </a:path>
                <a:path w="704850" h="488315">
                  <a:moveTo>
                    <a:pt x="704850" y="332866"/>
                  </a:moveTo>
                  <a:lnTo>
                    <a:pt x="607695" y="487933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00384" y="983742"/>
              <a:ext cx="102870" cy="151765"/>
            </a:xfrm>
            <a:custGeom>
              <a:avLst/>
              <a:gdLst/>
              <a:ahLst/>
              <a:cxnLst/>
              <a:rect l="l" t="t" r="r" b="b"/>
              <a:pathLst>
                <a:path w="102870" h="151765">
                  <a:moveTo>
                    <a:pt x="102362" y="0"/>
                  </a:moveTo>
                  <a:lnTo>
                    <a:pt x="0" y="151511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13414" y="1066545"/>
              <a:ext cx="110489" cy="146050"/>
            </a:xfrm>
            <a:custGeom>
              <a:avLst/>
              <a:gdLst/>
              <a:ahLst/>
              <a:cxnLst/>
              <a:rect l="l" t="t" r="r" b="b"/>
              <a:pathLst>
                <a:path w="110490" h="146050">
                  <a:moveTo>
                    <a:pt x="110235" y="0"/>
                  </a:moveTo>
                  <a:lnTo>
                    <a:pt x="0" y="145923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18062" y="1152017"/>
              <a:ext cx="718185" cy="732155"/>
            </a:xfrm>
            <a:custGeom>
              <a:avLst/>
              <a:gdLst/>
              <a:ahLst/>
              <a:cxnLst/>
              <a:rect l="l" t="t" r="r" b="b"/>
              <a:pathLst>
                <a:path w="718184" h="732155">
                  <a:moveTo>
                    <a:pt x="115316" y="0"/>
                  </a:moveTo>
                  <a:lnTo>
                    <a:pt x="0" y="141986"/>
                  </a:lnTo>
                </a:path>
                <a:path w="718184" h="732155">
                  <a:moveTo>
                    <a:pt x="227076" y="92202"/>
                  </a:moveTo>
                  <a:lnTo>
                    <a:pt x="106807" y="230124"/>
                  </a:lnTo>
                </a:path>
                <a:path w="718184" h="732155">
                  <a:moveTo>
                    <a:pt x="331470" y="194437"/>
                  </a:moveTo>
                  <a:lnTo>
                    <a:pt x="206502" y="328041"/>
                  </a:lnTo>
                </a:path>
                <a:path w="718184" h="732155">
                  <a:moveTo>
                    <a:pt x="437134" y="293624"/>
                  </a:moveTo>
                  <a:lnTo>
                    <a:pt x="305435" y="420497"/>
                  </a:lnTo>
                </a:path>
                <a:path w="718184" h="732155">
                  <a:moveTo>
                    <a:pt x="532511" y="396240"/>
                  </a:moveTo>
                  <a:lnTo>
                    <a:pt x="396494" y="518413"/>
                  </a:lnTo>
                </a:path>
                <a:path w="718184" h="732155">
                  <a:moveTo>
                    <a:pt x="623062" y="508127"/>
                  </a:moveTo>
                  <a:lnTo>
                    <a:pt x="482727" y="625602"/>
                  </a:lnTo>
                </a:path>
                <a:path w="718184" h="732155">
                  <a:moveTo>
                    <a:pt x="717804" y="619252"/>
                  </a:moveTo>
                  <a:lnTo>
                    <a:pt x="573532" y="731647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74652" y="1909572"/>
              <a:ext cx="117475" cy="195580"/>
            </a:xfrm>
            <a:custGeom>
              <a:avLst/>
              <a:gdLst/>
              <a:ahLst/>
              <a:cxnLst/>
              <a:rect l="l" t="t" r="r" b="b"/>
              <a:pathLst>
                <a:path w="117475" h="195580">
                  <a:moveTo>
                    <a:pt x="117348" y="0"/>
                  </a:moveTo>
                  <a:lnTo>
                    <a:pt x="0" y="82930"/>
                  </a:lnTo>
                </a:path>
                <a:path w="117475" h="195580">
                  <a:moveTo>
                    <a:pt x="114300" y="173736"/>
                  </a:moveTo>
                  <a:lnTo>
                    <a:pt x="74675" y="19519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26601" y="334264"/>
              <a:ext cx="6350" cy="182880"/>
            </a:xfrm>
            <a:custGeom>
              <a:avLst/>
              <a:gdLst/>
              <a:ahLst/>
              <a:cxnLst/>
              <a:rect l="l" t="t" r="r" b="b"/>
              <a:pathLst>
                <a:path w="6350" h="182879">
                  <a:moveTo>
                    <a:pt x="0" y="0"/>
                  </a:moveTo>
                  <a:lnTo>
                    <a:pt x="6223" y="18287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82964" y="336803"/>
              <a:ext cx="12700" cy="182880"/>
            </a:xfrm>
            <a:custGeom>
              <a:avLst/>
              <a:gdLst/>
              <a:ahLst/>
              <a:cxnLst/>
              <a:rect l="l" t="t" r="r" b="b"/>
              <a:pathLst>
                <a:path w="12700" h="182879">
                  <a:moveTo>
                    <a:pt x="6286" y="-4762"/>
                  </a:moveTo>
                  <a:lnTo>
                    <a:pt x="6286" y="187261"/>
                  </a:lnTo>
                </a:path>
              </a:pathLst>
            </a:custGeom>
            <a:ln w="22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37041" y="351662"/>
              <a:ext cx="19050" cy="182245"/>
            </a:xfrm>
            <a:custGeom>
              <a:avLst/>
              <a:gdLst/>
              <a:ahLst/>
              <a:cxnLst/>
              <a:rect l="l" t="t" r="r" b="b"/>
              <a:pathLst>
                <a:path w="19050" h="182245">
                  <a:moveTo>
                    <a:pt x="9461" y="-4762"/>
                  </a:moveTo>
                  <a:lnTo>
                    <a:pt x="9461" y="186626"/>
                  </a:lnTo>
                </a:path>
              </a:pathLst>
            </a:custGeom>
            <a:ln w="284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29071" y="366521"/>
              <a:ext cx="2692400" cy="1870075"/>
            </a:xfrm>
            <a:custGeom>
              <a:avLst/>
              <a:gdLst/>
              <a:ahLst/>
              <a:cxnLst/>
              <a:rect l="l" t="t" r="r" b="b"/>
              <a:pathLst>
                <a:path w="2692400" h="1870075">
                  <a:moveTo>
                    <a:pt x="2666873" y="0"/>
                  </a:moveTo>
                  <a:lnTo>
                    <a:pt x="2692146" y="181228"/>
                  </a:lnTo>
                </a:path>
                <a:path w="2692400" h="1870075">
                  <a:moveTo>
                    <a:pt x="2523235" y="22987"/>
                  </a:moveTo>
                  <a:lnTo>
                    <a:pt x="2558033" y="202564"/>
                  </a:lnTo>
                </a:path>
                <a:path w="2692400" h="1870075">
                  <a:moveTo>
                    <a:pt x="2381250" y="45847"/>
                  </a:moveTo>
                  <a:lnTo>
                    <a:pt x="2422271" y="224154"/>
                  </a:lnTo>
                </a:path>
                <a:path w="2692400" h="1870075">
                  <a:moveTo>
                    <a:pt x="2243962" y="82803"/>
                  </a:moveTo>
                  <a:lnTo>
                    <a:pt x="2291206" y="259461"/>
                  </a:lnTo>
                </a:path>
                <a:path w="2692400" h="1870075">
                  <a:moveTo>
                    <a:pt x="2106803" y="119761"/>
                  </a:moveTo>
                  <a:lnTo>
                    <a:pt x="2160143" y="294766"/>
                  </a:lnTo>
                </a:path>
                <a:path w="2692400" h="1870075">
                  <a:moveTo>
                    <a:pt x="1969134" y="170814"/>
                  </a:moveTo>
                  <a:lnTo>
                    <a:pt x="2031492" y="342773"/>
                  </a:lnTo>
                </a:path>
                <a:path w="2692400" h="1870075">
                  <a:moveTo>
                    <a:pt x="1832990" y="221361"/>
                  </a:moveTo>
                  <a:lnTo>
                    <a:pt x="1901317" y="391032"/>
                  </a:lnTo>
                </a:path>
                <a:path w="2692400" h="1870075">
                  <a:moveTo>
                    <a:pt x="1696974" y="272161"/>
                  </a:moveTo>
                  <a:lnTo>
                    <a:pt x="1771142" y="439292"/>
                  </a:lnTo>
                </a:path>
                <a:path w="2692400" h="1870075">
                  <a:moveTo>
                    <a:pt x="1569211" y="332486"/>
                  </a:moveTo>
                  <a:lnTo>
                    <a:pt x="1649222" y="496950"/>
                  </a:lnTo>
                </a:path>
                <a:path w="2692400" h="1870075">
                  <a:moveTo>
                    <a:pt x="1440306" y="396113"/>
                  </a:moveTo>
                  <a:lnTo>
                    <a:pt x="1528699" y="556132"/>
                  </a:lnTo>
                </a:path>
                <a:path w="2692400" h="1870075">
                  <a:moveTo>
                    <a:pt x="1313560" y="466216"/>
                  </a:moveTo>
                  <a:lnTo>
                    <a:pt x="1407540" y="623188"/>
                  </a:lnTo>
                </a:path>
                <a:path w="2692400" h="1870075">
                  <a:moveTo>
                    <a:pt x="1191386" y="541274"/>
                  </a:moveTo>
                  <a:lnTo>
                    <a:pt x="1290827" y="694816"/>
                  </a:lnTo>
                </a:path>
                <a:path w="2692400" h="1870075">
                  <a:moveTo>
                    <a:pt x="1072260" y="626490"/>
                  </a:moveTo>
                  <a:lnTo>
                    <a:pt x="1177035" y="776477"/>
                  </a:lnTo>
                </a:path>
                <a:path w="2692400" h="1870075">
                  <a:moveTo>
                    <a:pt x="958087" y="712851"/>
                  </a:moveTo>
                  <a:lnTo>
                    <a:pt x="1070609" y="857123"/>
                  </a:lnTo>
                </a:path>
                <a:path w="2692400" h="1870075">
                  <a:moveTo>
                    <a:pt x="845311" y="798322"/>
                  </a:moveTo>
                  <a:lnTo>
                    <a:pt x="962659" y="938529"/>
                  </a:lnTo>
                </a:path>
                <a:path w="2692400" h="1870075">
                  <a:moveTo>
                    <a:pt x="730630" y="892810"/>
                  </a:moveTo>
                  <a:lnTo>
                    <a:pt x="852804" y="1028826"/>
                  </a:lnTo>
                </a:path>
                <a:path w="2692400" h="1870075">
                  <a:moveTo>
                    <a:pt x="630554" y="991742"/>
                  </a:moveTo>
                  <a:lnTo>
                    <a:pt x="757427" y="1123568"/>
                  </a:lnTo>
                </a:path>
                <a:path w="2692400" h="1870075">
                  <a:moveTo>
                    <a:pt x="523239" y="1091945"/>
                  </a:moveTo>
                  <a:lnTo>
                    <a:pt x="656971" y="1216787"/>
                  </a:lnTo>
                </a:path>
                <a:path w="2692400" h="1870075">
                  <a:moveTo>
                    <a:pt x="423671" y="1192149"/>
                  </a:moveTo>
                  <a:lnTo>
                    <a:pt x="561594" y="1312290"/>
                  </a:lnTo>
                </a:path>
                <a:path w="2692400" h="1870075">
                  <a:moveTo>
                    <a:pt x="331215" y="1308862"/>
                  </a:moveTo>
                  <a:lnTo>
                    <a:pt x="473201" y="1424177"/>
                  </a:lnTo>
                </a:path>
                <a:path w="2692400" h="1870075">
                  <a:moveTo>
                    <a:pt x="240156" y="1420240"/>
                  </a:moveTo>
                  <a:lnTo>
                    <a:pt x="386079" y="1530477"/>
                  </a:lnTo>
                </a:path>
                <a:path w="2692400" h="1870075">
                  <a:moveTo>
                    <a:pt x="158623" y="1533905"/>
                  </a:moveTo>
                  <a:lnTo>
                    <a:pt x="310133" y="1636267"/>
                  </a:lnTo>
                </a:path>
                <a:path w="2692400" h="1870075">
                  <a:moveTo>
                    <a:pt x="79248" y="1655952"/>
                  </a:moveTo>
                  <a:lnTo>
                    <a:pt x="234314" y="1753107"/>
                  </a:lnTo>
                </a:path>
                <a:path w="2692400" h="1870075">
                  <a:moveTo>
                    <a:pt x="0" y="1778127"/>
                  </a:moveTo>
                  <a:lnTo>
                    <a:pt x="158368" y="186982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64174" y="2271013"/>
              <a:ext cx="161925" cy="86360"/>
            </a:xfrm>
            <a:custGeom>
              <a:avLst/>
              <a:gdLst/>
              <a:ahLst/>
              <a:cxnLst/>
              <a:rect l="l" t="t" r="r" b="b"/>
              <a:pathLst>
                <a:path w="161925" h="86360">
                  <a:moveTo>
                    <a:pt x="0" y="0"/>
                  </a:moveTo>
                  <a:lnTo>
                    <a:pt x="161416" y="85978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55361" y="2396998"/>
              <a:ext cx="508634" cy="1120140"/>
            </a:xfrm>
            <a:custGeom>
              <a:avLst/>
              <a:gdLst/>
              <a:ahLst/>
              <a:cxnLst/>
              <a:rect l="l" t="t" r="r" b="b"/>
              <a:pathLst>
                <a:path w="508635" h="1120139">
                  <a:moveTo>
                    <a:pt x="342391" y="0"/>
                  </a:moveTo>
                  <a:lnTo>
                    <a:pt x="508126" y="77469"/>
                  </a:lnTo>
                </a:path>
                <a:path w="508635" h="1120139">
                  <a:moveTo>
                    <a:pt x="274574" y="129286"/>
                  </a:moveTo>
                  <a:lnTo>
                    <a:pt x="442975" y="200913"/>
                  </a:lnTo>
                </a:path>
                <a:path w="508635" h="1120139">
                  <a:moveTo>
                    <a:pt x="219837" y="262509"/>
                  </a:moveTo>
                  <a:lnTo>
                    <a:pt x="390525" y="328294"/>
                  </a:lnTo>
                </a:path>
                <a:path w="508635" h="1120139">
                  <a:moveTo>
                    <a:pt x="168021" y="398652"/>
                  </a:moveTo>
                  <a:lnTo>
                    <a:pt x="340994" y="458342"/>
                  </a:lnTo>
                </a:path>
                <a:path w="508635" h="1120139">
                  <a:moveTo>
                    <a:pt x="131699" y="535939"/>
                  </a:moveTo>
                  <a:lnTo>
                    <a:pt x="307466" y="586613"/>
                  </a:lnTo>
                </a:path>
                <a:path w="508635" h="1120139">
                  <a:moveTo>
                    <a:pt x="93599" y="674242"/>
                  </a:moveTo>
                  <a:lnTo>
                    <a:pt x="271017" y="718692"/>
                  </a:lnTo>
                </a:path>
                <a:path w="508635" h="1120139">
                  <a:moveTo>
                    <a:pt x="57023" y="814197"/>
                  </a:moveTo>
                  <a:lnTo>
                    <a:pt x="235838" y="852424"/>
                  </a:lnTo>
                </a:path>
                <a:path w="508635" h="1120139">
                  <a:moveTo>
                    <a:pt x="22225" y="953897"/>
                  </a:moveTo>
                  <a:lnTo>
                    <a:pt x="202311" y="985901"/>
                  </a:lnTo>
                </a:path>
                <a:path w="508635" h="1120139">
                  <a:moveTo>
                    <a:pt x="0" y="1097406"/>
                  </a:moveTo>
                  <a:lnTo>
                    <a:pt x="181610" y="111988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37073" y="3638041"/>
              <a:ext cx="182245" cy="16510"/>
            </a:xfrm>
            <a:custGeom>
              <a:avLst/>
              <a:gdLst/>
              <a:ahLst/>
              <a:cxnLst/>
              <a:rect l="l" t="t" r="r" b="b"/>
              <a:pathLst>
                <a:path w="182245" h="16510">
                  <a:moveTo>
                    <a:pt x="-4762" y="8064"/>
                  </a:moveTo>
                  <a:lnTo>
                    <a:pt x="187007" y="8064"/>
                  </a:lnTo>
                </a:path>
              </a:pathLst>
            </a:custGeom>
            <a:ln w="256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26786" y="3778377"/>
              <a:ext cx="182880" cy="10160"/>
            </a:xfrm>
            <a:custGeom>
              <a:avLst/>
              <a:gdLst/>
              <a:ahLst/>
              <a:cxnLst/>
              <a:rect l="l" t="t" r="r" b="b"/>
              <a:pathLst>
                <a:path w="182879" h="10160">
                  <a:moveTo>
                    <a:pt x="-4762" y="4889"/>
                  </a:moveTo>
                  <a:lnTo>
                    <a:pt x="187388" y="4889"/>
                  </a:lnTo>
                </a:path>
              </a:pathLst>
            </a:custGeom>
            <a:ln w="193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21452" y="3925823"/>
              <a:ext cx="182880" cy="3810"/>
            </a:xfrm>
            <a:custGeom>
              <a:avLst/>
              <a:gdLst/>
              <a:ahLst/>
              <a:cxnLst/>
              <a:rect l="l" t="t" r="r" b="b"/>
              <a:pathLst>
                <a:path w="182879" h="3810">
                  <a:moveTo>
                    <a:pt x="0" y="0"/>
                  </a:moveTo>
                  <a:lnTo>
                    <a:pt x="182880" y="3428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18785" y="4064127"/>
              <a:ext cx="182880" cy="6350"/>
            </a:xfrm>
            <a:custGeom>
              <a:avLst/>
              <a:gdLst/>
              <a:ahLst/>
              <a:cxnLst/>
              <a:rect l="l" t="t" r="r" b="b"/>
              <a:pathLst>
                <a:path w="182879" h="6350">
                  <a:moveTo>
                    <a:pt x="0" y="6096"/>
                  </a:moveTo>
                  <a:lnTo>
                    <a:pt x="18287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16245" y="4201286"/>
              <a:ext cx="182880" cy="12700"/>
            </a:xfrm>
            <a:custGeom>
              <a:avLst/>
              <a:gdLst/>
              <a:ahLst/>
              <a:cxnLst/>
              <a:rect l="l" t="t" r="r" b="b"/>
              <a:pathLst>
                <a:path w="182879" h="12700">
                  <a:moveTo>
                    <a:pt x="-4762" y="6286"/>
                  </a:moveTo>
                  <a:lnTo>
                    <a:pt x="187261" y="6286"/>
                  </a:lnTo>
                </a:path>
              </a:pathLst>
            </a:custGeom>
            <a:ln w="220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34914" y="4336160"/>
              <a:ext cx="182245" cy="19050"/>
            </a:xfrm>
            <a:custGeom>
              <a:avLst/>
              <a:gdLst/>
              <a:ahLst/>
              <a:cxnLst/>
              <a:rect l="l" t="t" r="r" b="b"/>
              <a:pathLst>
                <a:path w="182245" h="19050">
                  <a:moveTo>
                    <a:pt x="-4762" y="9461"/>
                  </a:moveTo>
                  <a:lnTo>
                    <a:pt x="186753" y="9461"/>
                  </a:lnTo>
                </a:path>
              </a:pathLst>
            </a:custGeom>
            <a:ln w="28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53710" y="4471161"/>
              <a:ext cx="486409" cy="1134110"/>
            </a:xfrm>
            <a:custGeom>
              <a:avLst/>
              <a:gdLst/>
              <a:ahLst/>
              <a:cxnLst/>
              <a:rect l="l" t="t" r="r" b="b"/>
              <a:pathLst>
                <a:path w="486410" h="1134110">
                  <a:moveTo>
                    <a:pt x="0" y="25273"/>
                  </a:moveTo>
                  <a:lnTo>
                    <a:pt x="181228" y="0"/>
                  </a:lnTo>
                </a:path>
                <a:path w="486410" h="1134110">
                  <a:moveTo>
                    <a:pt x="12953" y="173989"/>
                  </a:moveTo>
                  <a:lnTo>
                    <a:pt x="192659" y="139319"/>
                  </a:lnTo>
                </a:path>
                <a:path w="486410" h="1134110">
                  <a:moveTo>
                    <a:pt x="43306" y="312165"/>
                  </a:moveTo>
                  <a:lnTo>
                    <a:pt x="221614" y="271144"/>
                  </a:lnTo>
                </a:path>
                <a:path w="486410" h="1134110">
                  <a:moveTo>
                    <a:pt x="73660" y="452627"/>
                  </a:moveTo>
                  <a:lnTo>
                    <a:pt x="250443" y="405383"/>
                  </a:lnTo>
                </a:path>
                <a:path w="486410" h="1134110">
                  <a:moveTo>
                    <a:pt x="108965" y="595376"/>
                  </a:moveTo>
                  <a:lnTo>
                    <a:pt x="283972" y="542163"/>
                  </a:lnTo>
                </a:path>
                <a:path w="486410" h="1134110">
                  <a:moveTo>
                    <a:pt x="154050" y="729107"/>
                  </a:moveTo>
                  <a:lnTo>
                    <a:pt x="326009" y="666750"/>
                  </a:lnTo>
                </a:path>
                <a:path w="486410" h="1134110">
                  <a:moveTo>
                    <a:pt x="210565" y="865632"/>
                  </a:moveTo>
                  <a:lnTo>
                    <a:pt x="380238" y="797306"/>
                  </a:lnTo>
                </a:path>
                <a:path w="486410" h="1134110">
                  <a:moveTo>
                    <a:pt x="264794" y="999871"/>
                  </a:moveTo>
                  <a:lnTo>
                    <a:pt x="431926" y="925576"/>
                  </a:lnTo>
                </a:path>
                <a:path w="486410" h="1134110">
                  <a:moveTo>
                    <a:pt x="321563" y="1133970"/>
                  </a:moveTo>
                  <a:lnTo>
                    <a:pt x="486028" y="1053973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54824" y="2090928"/>
              <a:ext cx="3686555" cy="3889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446" y="1080338"/>
            <a:ext cx="4636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Bookman Uralic"/>
                <a:cs typeface="Bookman Uralic"/>
              </a:rPr>
              <a:t>MARKET</a:t>
            </a:r>
            <a:r>
              <a:rPr sz="4400" b="0" spc="-85" dirty="0">
                <a:latin typeface="Bookman Uralic"/>
                <a:cs typeface="Bookman Uralic"/>
              </a:rPr>
              <a:t> </a:t>
            </a:r>
            <a:r>
              <a:rPr sz="4400" b="0" dirty="0">
                <a:latin typeface="Bookman Uralic"/>
                <a:cs typeface="Bookman Uralic"/>
              </a:rPr>
              <a:t>SCOPE</a:t>
            </a:r>
            <a:endParaRPr sz="44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557" y="2670429"/>
            <a:ext cx="1921510" cy="2302510"/>
          </a:xfrm>
          <a:prstGeom prst="rect">
            <a:avLst/>
          </a:prstGeom>
          <a:solidFill>
            <a:srgbClr val="DD9D30"/>
          </a:solidFill>
        </p:spPr>
        <p:txBody>
          <a:bodyPr vert="horz" wrap="square" lIns="0" tIns="9207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725"/>
              </a:spcBef>
            </a:pPr>
            <a:r>
              <a:rPr sz="4100" spc="-5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endParaRPr sz="4100">
              <a:latin typeface="Carlito"/>
              <a:cs typeface="Carlito"/>
            </a:endParaRPr>
          </a:p>
          <a:p>
            <a:pPr marL="210185" marR="204470" indent="1270" algn="ctr">
              <a:lnSpc>
                <a:spcPct val="91700"/>
              </a:lnSpc>
              <a:spcBef>
                <a:spcPts val="1535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SMS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based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Pandemic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alarming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 Primary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Health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centers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to manage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public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health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information.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1908" y="2670429"/>
            <a:ext cx="1921510" cy="2302510"/>
          </a:xfrm>
          <a:prstGeom prst="rect">
            <a:avLst/>
          </a:prstGeom>
          <a:solidFill>
            <a:srgbClr val="DE873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25"/>
              </a:spcBef>
            </a:pPr>
            <a:r>
              <a:rPr sz="4100" spc="-5" dirty="0">
                <a:solidFill>
                  <a:srgbClr val="FFFFFF"/>
                </a:solidFill>
                <a:latin typeface="Carlito"/>
                <a:cs typeface="Carlito"/>
              </a:rPr>
              <a:t>02</a:t>
            </a:r>
            <a:endParaRPr sz="4100">
              <a:latin typeface="Carlito"/>
              <a:cs typeface="Carlito"/>
            </a:endParaRPr>
          </a:p>
          <a:p>
            <a:pPr marL="303530" marR="298450" indent="1905" algn="ctr">
              <a:lnSpc>
                <a:spcPct val="91700"/>
              </a:lnSpc>
              <a:spcBef>
                <a:spcPts val="1535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Banking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Finance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alerting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server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well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2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user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bank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details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6260" y="2670429"/>
            <a:ext cx="1921510" cy="2302510"/>
          </a:xfrm>
          <a:prstGeom prst="rect">
            <a:avLst/>
          </a:prstGeom>
          <a:solidFill>
            <a:srgbClr val="DF753B"/>
          </a:solidFill>
        </p:spPr>
        <p:txBody>
          <a:bodyPr vert="horz" wrap="square" lIns="0" tIns="9207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25"/>
              </a:spcBef>
            </a:pPr>
            <a:r>
              <a:rPr sz="4100" spc="-5" dirty="0">
                <a:solidFill>
                  <a:srgbClr val="FFFFFF"/>
                </a:solidFill>
                <a:latin typeface="Carlito"/>
                <a:cs typeface="Carlito"/>
              </a:rPr>
              <a:t>03</a:t>
            </a:r>
            <a:endParaRPr sz="4100">
              <a:latin typeface="Carlito"/>
              <a:cs typeface="Carlito"/>
            </a:endParaRPr>
          </a:p>
          <a:p>
            <a:pPr marL="228600" marR="222250" indent="1270" algn="ctr">
              <a:lnSpc>
                <a:spcPct val="91700"/>
              </a:lnSpc>
              <a:spcBef>
                <a:spcPts val="1535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Subscription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reminders  to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organization’s  Newsletters,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new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products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2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upcoming  release</a:t>
            </a:r>
            <a:r>
              <a:rPr sz="12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notes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613" y="2670429"/>
            <a:ext cx="1921510" cy="2302510"/>
          </a:xfrm>
          <a:prstGeom prst="rect">
            <a:avLst/>
          </a:prstGeom>
          <a:solidFill>
            <a:srgbClr val="E06241"/>
          </a:solidFill>
        </p:spPr>
        <p:txBody>
          <a:bodyPr vert="horz" wrap="square" lIns="0" tIns="9207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25"/>
              </a:spcBef>
            </a:pPr>
            <a:r>
              <a:rPr sz="4100" spc="-5" dirty="0">
                <a:solidFill>
                  <a:srgbClr val="FFFFFF"/>
                </a:solidFill>
                <a:latin typeface="Carlito"/>
                <a:cs typeface="Carlito"/>
              </a:rPr>
              <a:t>04</a:t>
            </a:r>
            <a:endParaRPr sz="4100">
              <a:latin typeface="Carlito"/>
              <a:cs typeface="Carlito"/>
            </a:endParaRPr>
          </a:p>
          <a:p>
            <a:pPr marL="329565" marR="321310" indent="-2540" algn="ctr">
              <a:lnSpc>
                <a:spcPct val="91500"/>
              </a:lnSpc>
              <a:spcBef>
                <a:spcPts val="1535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Beneficial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marketing  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mpa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ies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ies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who wants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their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services to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advertised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4965" y="2670429"/>
            <a:ext cx="1921510" cy="2302510"/>
          </a:xfrm>
          <a:prstGeom prst="rect">
            <a:avLst/>
          </a:prstGeom>
          <a:solidFill>
            <a:srgbClr val="E1524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25"/>
              </a:spcBef>
            </a:pPr>
            <a:r>
              <a:rPr sz="4100" spc="-5" dirty="0">
                <a:solidFill>
                  <a:srgbClr val="FFFFFF"/>
                </a:solidFill>
                <a:latin typeface="Carlito"/>
                <a:cs typeface="Carlito"/>
              </a:rPr>
              <a:t>05</a:t>
            </a:r>
            <a:endParaRPr sz="4100">
              <a:latin typeface="Carlito"/>
              <a:cs typeface="Carlito"/>
            </a:endParaRPr>
          </a:p>
          <a:p>
            <a:pPr marL="197485" marR="191135" indent="3175" algn="ctr">
              <a:lnSpc>
                <a:spcPct val="91600"/>
              </a:lnSpc>
              <a:spcBef>
                <a:spcPts val="1535"/>
              </a:spcBef>
            </a:pP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Travel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Tourism, 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Restaurants,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E-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Commerce,  recommendations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based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on preferences</a:t>
            </a:r>
            <a:r>
              <a:rPr sz="1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on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public utilities,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Real  Estate,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Media,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Education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AICTE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476" y="1454353"/>
            <a:ext cx="10852785" cy="459548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484245" marR="491490" indent="-3472815" algn="ctr">
              <a:spcBef>
                <a:spcPts val="95"/>
              </a:spcBef>
            </a:pPr>
            <a:r>
              <a:rPr sz="4300" spc="-5" dirty="0">
                <a:solidFill>
                  <a:srgbClr val="FFFFFF"/>
                </a:solidFill>
                <a:latin typeface="Bookman Uralic"/>
                <a:cs typeface="Bookman Uralic"/>
              </a:rPr>
              <a:t>ALL INDIA COUNCIL FOR TECHNICAL</a:t>
            </a:r>
            <a:r>
              <a:rPr lang="en-US" sz="4300" spc="-5" dirty="0">
                <a:solidFill>
                  <a:srgbClr val="FFFFFF"/>
                </a:solidFill>
                <a:latin typeface="Bookman Uralic"/>
                <a:cs typeface="Bookman Uralic"/>
              </a:rPr>
              <a:t> </a:t>
            </a:r>
            <a:endParaRPr lang="en-US" sz="4300" dirty="0">
              <a:solidFill>
                <a:srgbClr val="000000"/>
              </a:solidFill>
              <a:latin typeface="Bookman Uralic"/>
              <a:cs typeface="Bookman Uralic"/>
            </a:endParaRPr>
          </a:p>
          <a:p>
            <a:pPr marL="3484245" marR="491490" indent="-3472815" algn="ctr">
              <a:spcBef>
                <a:spcPts val="95"/>
              </a:spcBef>
            </a:pPr>
            <a:r>
              <a:rPr lang="en-US" sz="4300" spc="-10" dirty="0">
                <a:solidFill>
                  <a:srgbClr val="FFFFFF"/>
                </a:solidFill>
                <a:latin typeface="Bookman Uralic"/>
                <a:cs typeface="Bookman Uralic"/>
              </a:rPr>
              <a:t>EDUCATION</a:t>
            </a:r>
            <a:endParaRPr lang="en-US" sz="4300" dirty="0">
              <a:solidFill>
                <a:srgbClr val="000000"/>
              </a:solidFill>
              <a:latin typeface="Bookman Uralic"/>
              <a:cs typeface="Bookman Uralic"/>
            </a:endParaRPr>
          </a:p>
          <a:p>
            <a:pPr marR="388620">
              <a:spcBef>
                <a:spcPts val="2535"/>
              </a:spcBef>
            </a:pPr>
            <a:r>
              <a:rPr lang="en-US" sz="2400">
                <a:solidFill>
                  <a:srgbClr val="FFFFFF"/>
                </a:solidFill>
                <a:latin typeface="Carlito"/>
                <a:cs typeface="Bookman Uralic"/>
              </a:rPr>
              <a:t>                              PS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DR703</a:t>
            </a:r>
            <a:endParaRPr lang="en-US" sz="2400">
              <a:latin typeface="Carlito"/>
              <a:cs typeface="Carlito"/>
            </a:endParaRPr>
          </a:p>
          <a:p>
            <a:pPr marL="2054860" marR="244411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Problem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Statement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- Bulk email &amp; SMS</a:t>
            </a:r>
            <a:r>
              <a:rPr sz="2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service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Theme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Name –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Smart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Education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TEAM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NAME – DAZZLING</a:t>
            </a:r>
            <a:r>
              <a:rPr sz="2000" spc="-13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DEVELOPERS</a:t>
            </a:r>
            <a:endParaRPr sz="2000">
              <a:latin typeface="Bookman Uralic"/>
              <a:cs typeface="Bookman Uralic"/>
            </a:endParaRPr>
          </a:p>
          <a:p>
            <a:pPr marR="9525" algn="r">
              <a:lnSpc>
                <a:spcPts val="2160"/>
              </a:lnSpc>
              <a:spcBef>
                <a:spcPts val="515"/>
              </a:spcBef>
            </a:pP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DR. AKHILESH DAS GUPTA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INSTITUTE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OF</a:t>
            </a:r>
            <a:r>
              <a:rPr sz="2000" spc="-12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TECHNOLOGY</a:t>
            </a:r>
            <a:endParaRPr sz="2000">
              <a:latin typeface="Bookman Uralic"/>
              <a:cs typeface="Bookman Uralic"/>
            </a:endParaRPr>
          </a:p>
          <a:p>
            <a:pPr marR="12065" algn="r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MANAGEMENT,</a:t>
            </a:r>
            <a:r>
              <a:rPr sz="2000" spc="-114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DELHI</a:t>
            </a:r>
            <a:endParaRPr sz="2000">
              <a:latin typeface="Bookman Uralic"/>
              <a:cs typeface="Bookman Uralic"/>
            </a:endParaRPr>
          </a:p>
          <a:p>
            <a:pPr marR="6985" algn="r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solidFill>
                  <a:srgbClr val="FFFFFF"/>
                </a:solidFill>
                <a:latin typeface="Bookman Uralic"/>
                <a:cs typeface="Bookman Uralic"/>
              </a:rPr>
              <a:t>INSTITUTE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CODE(AISHE) –</a:t>
            </a:r>
            <a:r>
              <a:rPr sz="2000" spc="-120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Bookman Uralic"/>
                <a:cs typeface="Bookman Uralic"/>
              </a:rPr>
              <a:t>[C-32842]</a:t>
            </a:r>
            <a:endParaRPr sz="2000">
              <a:latin typeface="Bookman Uralic"/>
              <a:cs typeface="Bookman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996" y="909434"/>
            <a:ext cx="9871710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4940300" algn="l"/>
              </a:tabLst>
            </a:pPr>
            <a:r>
              <a:rPr lang="en-US" sz="3000" u="heavy" spc="-5" dirty="0">
                <a:uFill>
                  <a:solidFill>
                    <a:srgbClr val="FFFFFF"/>
                  </a:solidFill>
                </a:uFill>
              </a:rPr>
              <a:t>TEAM</a:t>
            </a:r>
            <a:r>
              <a:rPr sz="3000" u="heavy" spc="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000" u="heavy" spc="-5" dirty="0">
                <a:uFill>
                  <a:solidFill>
                    <a:srgbClr val="FFFFFF"/>
                  </a:solidFill>
                </a:uFill>
              </a:rPr>
              <a:t>INTRODUCTION</a:t>
            </a:r>
            <a:r>
              <a:rPr lang="en-US" sz="3000" u="heavy" spc="50" dirty="0">
                <a:uFill>
                  <a:solidFill>
                    <a:srgbClr val="FFFFFF"/>
                  </a:solidFill>
                </a:uFill>
              </a:rPr>
              <a:t>  </a:t>
            </a:r>
            <a:r>
              <a:rPr sz="3000" u="heavy" dirty="0">
                <a:uFill>
                  <a:solidFill>
                    <a:srgbClr val="FFFFFF"/>
                  </a:solidFill>
                </a:uFill>
              </a:rPr>
              <a:t>–</a:t>
            </a:r>
            <a:r>
              <a:rPr lang="en-US" sz="3000" u="heavy" dirty="0">
                <a:uFill>
                  <a:solidFill>
                    <a:srgbClr val="FFFFFF"/>
                  </a:solidFill>
                </a:uFill>
              </a:rPr>
              <a:t>  </a:t>
            </a:r>
            <a:r>
              <a:rPr sz="3000" u="heavy" spc="-5" dirty="0">
                <a:uFill>
                  <a:solidFill>
                    <a:srgbClr val="FFFFFF"/>
                  </a:solidFill>
                </a:uFill>
              </a:rPr>
              <a:t>DAZZLING</a:t>
            </a:r>
            <a:r>
              <a:rPr sz="3000" u="heavy" spc="-3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000" u="heavy" dirty="0">
                <a:uFill>
                  <a:solidFill>
                    <a:srgbClr val="FFFFFF"/>
                  </a:solidFill>
                </a:uFill>
              </a:rPr>
              <a:t>DEVELOPERS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7669" y="2444833"/>
          <a:ext cx="8985249" cy="2454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63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2215"/>
                        </a:lnSpc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Team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Leader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Pratyush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Bhatnagar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6745">
                        <a:lnSpc>
                          <a:spcPts val="2215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Branch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2215"/>
                        </a:lnSpc>
                      </a:pPr>
                      <a:r>
                        <a:rPr sz="20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III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Team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Member 1 – Rishabh</a:t>
                      </a:r>
                      <a:r>
                        <a:rPr sz="2000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Kumar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Branch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III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Team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Member 2 –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Hemant</a:t>
                      </a:r>
                      <a:r>
                        <a:rPr sz="2000" spc="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Singh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Branch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III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54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Team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Member 3 –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Akshat</a:t>
                      </a:r>
                      <a:r>
                        <a:rPr sz="2000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Aggarwal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Branch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III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57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Team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Member 4 – Anshul</a:t>
                      </a:r>
                      <a:r>
                        <a:rPr sz="2000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Branch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III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10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Team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Member 5 –</a:t>
                      </a:r>
                      <a:r>
                        <a:rPr sz="2000" spc="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Babita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Branch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III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932" y="2678938"/>
            <a:ext cx="27114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2415">
              <a:lnSpc>
                <a:spcPct val="100000"/>
              </a:lnSpc>
              <a:spcBef>
                <a:spcPts val="105"/>
              </a:spcBef>
            </a:pP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Uralic"/>
                <a:cs typeface="Bookman Uralic"/>
              </a:rPr>
              <a:t>PROBLEM </a:t>
            </a:r>
            <a:r>
              <a:rPr sz="3200" b="1" spc="-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Uralic"/>
                <a:cs typeface="Bookman Uralic"/>
              </a:rPr>
              <a:t>STATEMENT</a:t>
            </a:r>
            <a:endParaRPr sz="3200">
              <a:latin typeface="Bookman Uralic"/>
              <a:cs typeface="Bookman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7250" y="1669542"/>
            <a:ext cx="0" cy="3520440"/>
          </a:xfrm>
          <a:custGeom>
            <a:avLst/>
            <a:gdLst/>
            <a:ahLst/>
            <a:cxnLst/>
            <a:rect l="l" t="t" r="r" b="b"/>
            <a:pathLst>
              <a:path h="3520440">
                <a:moveTo>
                  <a:pt x="0" y="0"/>
                </a:moveTo>
                <a:lnTo>
                  <a:pt x="0" y="3520440"/>
                </a:lnTo>
              </a:path>
            </a:pathLst>
          </a:custGeom>
          <a:ln w="19050">
            <a:solidFill>
              <a:srgbClr val="AC3D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68061" y="1756409"/>
            <a:ext cx="6319520" cy="38652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marR="328930" indent="-28702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Background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sharing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major 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factor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development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country.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It is a  time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taking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process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share information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all  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citizens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country through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media and  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newspaper.</a:t>
            </a:r>
            <a:endParaRPr sz="2400">
              <a:latin typeface="Carlito"/>
              <a:cs typeface="Carlito"/>
            </a:endParaRPr>
          </a:p>
          <a:p>
            <a:pPr marL="299085" marR="222885" indent="-287020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bulk SMS or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email service which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convey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larger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audience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short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interval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time is a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requirement.</a:t>
            </a:r>
            <a:endParaRPr sz="2400">
              <a:latin typeface="Carlito"/>
              <a:cs typeface="Carlito"/>
            </a:endParaRPr>
          </a:p>
          <a:p>
            <a:pPr marL="299085" marR="5080" indent="-287020">
              <a:lnSpc>
                <a:spcPts val="23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Objective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mobile/web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app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will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allow sending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Bulk email &amp;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SMS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(around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2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crore)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user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go through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SMTP or other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technology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 it will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compatible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that.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899" y="763321"/>
            <a:ext cx="82410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FFFFFF"/>
                  </a:solidFill>
                </a:uFill>
              </a:rPr>
              <a:t>OUR </a:t>
            </a:r>
            <a:r>
              <a:rPr sz="3200" u="heavy" spc="-5" dirty="0">
                <a:uFill>
                  <a:solidFill>
                    <a:srgbClr val="FFFFFF"/>
                  </a:solidFill>
                </a:uFill>
              </a:rPr>
              <a:t>APPROACH </a:t>
            </a:r>
            <a:r>
              <a:rPr sz="3200" u="heavy" dirty="0">
                <a:uFill>
                  <a:solidFill>
                    <a:srgbClr val="FFFFFF"/>
                  </a:solidFill>
                </a:uFill>
              </a:rPr>
              <a:t>&amp; </a:t>
            </a:r>
            <a:r>
              <a:rPr sz="3200" u="heavy" spc="-5" dirty="0">
                <a:uFill>
                  <a:solidFill>
                    <a:srgbClr val="FFFFFF"/>
                  </a:solidFill>
                </a:uFill>
              </a:rPr>
              <a:t>TECH STACK</a:t>
            </a:r>
            <a:r>
              <a:rPr sz="3200" u="heavy" spc="-9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FFFFFF"/>
                  </a:solidFill>
                </a:uFill>
              </a:rPr>
              <a:t>USED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66622" y="1811528"/>
            <a:ext cx="9399270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Problem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statement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emphasizes on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creating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solution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communicating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sharing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Information to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vast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audience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minimal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duration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time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via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SMS/email,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software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fulfills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requirements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alongside with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additional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features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800" spc="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well.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299085" marR="16002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Recipients list can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be selected manually or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automatically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imported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through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.doc files  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or.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xls sheets. The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Website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will be using SMTP (Simple Mail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Transfer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Protocol)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API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sending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information over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email/SMS.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will show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status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success or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failure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time.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2669540" lvl="1" indent="-287020">
              <a:lnSpc>
                <a:spcPct val="100000"/>
              </a:lnSpc>
              <a:buFont typeface="Arial"/>
              <a:buChar char="•"/>
              <a:tabLst>
                <a:tab pos="2669540" algn="l"/>
                <a:tab pos="2670175" algn="l"/>
              </a:tabLst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Backend: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Node.js,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Express.js</a:t>
            </a:r>
            <a:endParaRPr sz="1800">
              <a:latin typeface="Arial"/>
              <a:cs typeface="Arial"/>
            </a:endParaRPr>
          </a:p>
          <a:p>
            <a:pPr marL="2669540" lvl="1" indent="-287020">
              <a:lnSpc>
                <a:spcPct val="100000"/>
              </a:lnSpc>
              <a:buFont typeface="Arial"/>
              <a:buChar char="•"/>
              <a:tabLst>
                <a:tab pos="2669540" algn="l"/>
                <a:tab pos="267017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Database: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my-SQL</a:t>
            </a:r>
            <a:endParaRPr sz="1800">
              <a:latin typeface="Arial"/>
              <a:cs typeface="Arial"/>
            </a:endParaRPr>
          </a:p>
          <a:p>
            <a:pPr marL="2669540" marR="166433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69540" algn="l"/>
                <a:tab pos="26701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Sharing: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Email sending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(SMTP 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Technology)</a:t>
            </a:r>
            <a:endParaRPr sz="1800">
              <a:latin typeface="Arial"/>
              <a:cs typeface="Arial"/>
            </a:endParaRPr>
          </a:p>
          <a:p>
            <a:pPr marL="2669540" lvl="1" indent="-287020">
              <a:lnSpc>
                <a:spcPts val="2110"/>
              </a:lnSpc>
              <a:buFont typeface="Arial"/>
              <a:buChar char="•"/>
              <a:tabLst>
                <a:tab pos="2669540" algn="l"/>
                <a:tab pos="2670175" algn="l"/>
              </a:tabLst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Frontend: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HTML, CSS,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29" y="88847"/>
            <a:ext cx="6623684" cy="10013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44650" marR="5080" indent="-1632585" algn="l">
              <a:spcBef>
                <a:spcPts val="100"/>
              </a:spcBef>
              <a:tabLst>
                <a:tab pos="3669665" algn="l"/>
              </a:tabLst>
            </a:pPr>
            <a:r>
              <a:rPr sz="3200" u="heavy" dirty="0">
                <a:uFill>
                  <a:solidFill>
                    <a:srgbClr val="FFFFFF"/>
                  </a:solidFill>
                </a:uFill>
              </a:rPr>
              <a:t>FLOWCHART</a:t>
            </a:r>
            <a:r>
              <a:rPr sz="3200" u="heavy" spc="-3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en-US" sz="3200" u="heavy" dirty="0">
                <a:uFill>
                  <a:solidFill>
                    <a:srgbClr val="FFFFFF"/>
                  </a:solidFill>
                </a:uFill>
              </a:rPr>
              <a:t> </a:t>
            </a:r>
            <a:r>
              <a:rPr sz="3200" u="heavy" dirty="0">
                <a:uFill>
                  <a:solidFill>
                    <a:srgbClr val="FFFFFF"/>
                  </a:solidFill>
                </a:uFill>
              </a:rPr>
              <a:t>DEPICT</a:t>
            </a:r>
            <a:r>
              <a:rPr sz="3200" u="heavy" spc="-1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heavy" spc="-5" dirty="0">
                <a:uFill>
                  <a:solidFill>
                    <a:srgbClr val="FFFFFF"/>
                  </a:solidFill>
                </a:uFill>
              </a:rPr>
              <a:t>BULK</a:t>
            </a:r>
            <a:r>
              <a:rPr lang="en-US" sz="3200" u="heavy" spc="-5" dirty="0">
                <a:uFill>
                  <a:solidFill>
                    <a:srgbClr val="FFFFFF"/>
                  </a:solidFill>
                </a:uFill>
              </a:rPr>
              <a:t> </a:t>
            </a:r>
            <a:br>
              <a:rPr lang="en-US" sz="3200" u="heavy" spc="-5" dirty="0">
                <a:uFill>
                  <a:solidFill>
                    <a:srgbClr val="FFFFFF"/>
                  </a:solidFill>
                </a:uFill>
              </a:rPr>
            </a:br>
            <a:r>
              <a:rPr lang="en-US" sz="3200" u="heavy" spc="-5" dirty="0">
                <a:uFill>
                  <a:solidFill>
                    <a:srgbClr val="FFFFFF"/>
                  </a:solidFill>
                </a:uFill>
              </a:rPr>
              <a:t>SMS</a:t>
            </a:r>
            <a:r>
              <a:rPr sz="3200" u="heavy" spc="-5" dirty="0">
                <a:uFill>
                  <a:solidFill>
                    <a:srgbClr val="FFFFFF"/>
                  </a:solidFill>
                </a:uFill>
              </a:rPr>
              <a:t>/EMAILING</a:t>
            </a:r>
            <a:endParaRPr lang="en-US" sz="3200" dirty="0"/>
          </a:p>
        </p:txBody>
      </p:sp>
      <p:sp>
        <p:nvSpPr>
          <p:cNvPr id="3" name="object 3"/>
          <p:cNvSpPr/>
          <p:nvPr/>
        </p:nvSpPr>
        <p:spPr>
          <a:xfrm>
            <a:off x="2098548" y="1091183"/>
            <a:ext cx="7994904" cy="558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775" y="733330"/>
            <a:ext cx="684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uFill>
                  <a:solidFill>
                    <a:srgbClr val="FFFFFF"/>
                  </a:solidFill>
                </a:uFill>
              </a:rPr>
              <a:t>BRIEF WORKFLOW</a:t>
            </a:r>
            <a:r>
              <a:rPr sz="3600" u="heavy" spc="-7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600" u="heavy" dirty="0">
                <a:uFill>
                  <a:solidFill>
                    <a:srgbClr val="FFFFFF"/>
                  </a:solidFill>
                </a:uFill>
              </a:rPr>
              <a:t>DISPLAY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073652" y="1510283"/>
            <a:ext cx="2085339" cy="3469004"/>
            <a:chOff x="4073652" y="1510283"/>
            <a:chExt cx="2085339" cy="3469004"/>
          </a:xfrm>
        </p:grpSpPr>
        <p:sp>
          <p:nvSpPr>
            <p:cNvPr id="4" name="object 4"/>
            <p:cNvSpPr/>
            <p:nvPr/>
          </p:nvSpPr>
          <p:spPr>
            <a:xfrm>
              <a:off x="4073652" y="1510283"/>
              <a:ext cx="2066544" cy="3468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04132" y="2468880"/>
              <a:ext cx="2054352" cy="1594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6992" y="1525523"/>
              <a:ext cx="1964436" cy="3366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84726" y="2530855"/>
            <a:ext cx="1650364" cy="13042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indent="-1905" algn="ctr">
              <a:lnSpc>
                <a:spcPct val="91500"/>
              </a:lnSpc>
              <a:spcBef>
                <a:spcPts val="28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user  authentication is  done by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getting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valid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email id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password.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85915" y="1539239"/>
            <a:ext cx="2705100" cy="3411220"/>
            <a:chOff x="6185915" y="1539239"/>
            <a:chExt cx="2705100" cy="3411220"/>
          </a:xfrm>
        </p:grpSpPr>
        <p:sp>
          <p:nvSpPr>
            <p:cNvPr id="9" name="object 9"/>
            <p:cNvSpPr/>
            <p:nvPr/>
          </p:nvSpPr>
          <p:spPr>
            <a:xfrm>
              <a:off x="6185915" y="3009887"/>
              <a:ext cx="417563" cy="469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9255" y="3025139"/>
              <a:ext cx="315468" cy="367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30923" y="1539239"/>
              <a:ext cx="2214372" cy="34107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7019" y="1840991"/>
              <a:ext cx="2253996" cy="28498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84263" y="1554479"/>
              <a:ext cx="2112263" cy="33086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17232" y="1902714"/>
            <a:ext cx="1847214" cy="25603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1270" algn="ctr">
              <a:lnSpc>
                <a:spcPct val="916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 server sends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request 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SMTP  with given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credentials to  initiate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server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generate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transporter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between our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server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Webmail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(i.e  Gmail,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Yahoo,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91016" y="1580388"/>
            <a:ext cx="2722245" cy="3328670"/>
            <a:chOff x="8891016" y="1580388"/>
            <a:chExt cx="2722245" cy="3328670"/>
          </a:xfrm>
        </p:grpSpPr>
        <p:sp>
          <p:nvSpPr>
            <p:cNvPr id="16" name="object 16"/>
            <p:cNvSpPr/>
            <p:nvPr/>
          </p:nvSpPr>
          <p:spPr>
            <a:xfrm>
              <a:off x="8891016" y="3009887"/>
              <a:ext cx="417563" cy="469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4356" y="3025140"/>
              <a:ext cx="315468" cy="367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37548" y="1580388"/>
              <a:ext cx="2252472" cy="33284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66504" y="1766316"/>
              <a:ext cx="2246376" cy="30007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90888" y="1595628"/>
              <a:ext cx="2150363" cy="32263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55226" y="1830069"/>
            <a:ext cx="1820545" cy="2701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85"/>
              </a:spcBef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Each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Call(),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 SMTP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server 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reverts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back the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response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each  time the mail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gets  delivered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recipient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with the 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status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code and  accordingly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log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gets</a:t>
            </a:r>
            <a:r>
              <a:rPr sz="19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generated.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82970" y="5004561"/>
            <a:ext cx="536829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14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accepted: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  <a:hlinkClick r:id="rId13"/>
              </a:rPr>
              <a:t>[‘r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ec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  <a:hlinkClick r:id="rId13"/>
              </a:rPr>
              <a:t>eivermail@gmail.com’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],</a:t>
            </a:r>
            <a:endParaRPr sz="14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rejected: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[],</a:t>
            </a:r>
            <a:endParaRPr sz="14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response: '250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2.0.0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OK 1648218439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z16-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20020aa78890000000b004fad8469f88sm6986887pfe.38 -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gsmtp’,</a:t>
            </a:r>
            <a:endParaRPr sz="14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  <a:tabLst>
                <a:tab pos="331089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messageId: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'&lt;2e1b0574-082f-83bf-d028-	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  <a:hlinkClick r:id="rId14"/>
              </a:rPr>
              <a:t>cb786726fac5@gmail.com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&gt;'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81171" y="5650788"/>
            <a:ext cx="182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Uralic"/>
                <a:cs typeface="Bookman Uralic"/>
              </a:rPr>
              <a:t>Generated</a:t>
            </a:r>
            <a:r>
              <a:rPr sz="1800" b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Uralic"/>
                <a:cs typeface="Bookman Uralic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Uralic"/>
                <a:cs typeface="Bookman Uralic"/>
              </a:rPr>
              <a:t>Log-</a:t>
            </a:r>
            <a:endParaRPr sz="1800">
              <a:latin typeface="Bookman Uralic"/>
              <a:cs typeface="Bookman Ural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59" y="336804"/>
            <a:ext cx="2927604" cy="61843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258958" y="2732059"/>
            <a:ext cx="474827" cy="626086"/>
          </a:xfrm>
          <a:custGeom>
            <a:avLst/>
            <a:gdLst/>
            <a:ahLst/>
            <a:cxnLst/>
            <a:rect l="l" t="t" r="r" b="b"/>
            <a:pathLst>
              <a:path w="711835" h="780414">
                <a:moveTo>
                  <a:pt x="355853" y="0"/>
                </a:moveTo>
                <a:lnTo>
                  <a:pt x="355853" y="195072"/>
                </a:lnTo>
                <a:lnTo>
                  <a:pt x="0" y="195072"/>
                </a:lnTo>
                <a:lnTo>
                  <a:pt x="0" y="585215"/>
                </a:lnTo>
                <a:lnTo>
                  <a:pt x="355853" y="585215"/>
                </a:lnTo>
                <a:lnTo>
                  <a:pt x="355853" y="780288"/>
                </a:lnTo>
                <a:lnTo>
                  <a:pt x="711708" y="390143"/>
                </a:lnTo>
                <a:lnTo>
                  <a:pt x="355853" y="0"/>
                </a:lnTo>
                <a:close/>
              </a:path>
            </a:pathLst>
          </a:custGeom>
          <a:solidFill>
            <a:srgbClr val="AC3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46568" y="524523"/>
            <a:ext cx="8439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FFFFFF"/>
                  </a:solidFill>
                </a:uFill>
              </a:rPr>
              <a:t>USER INTERFACE OF THE</a:t>
            </a:r>
            <a:r>
              <a:rPr sz="3200" u="heavy" spc="-13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heavy" spc="-5" dirty="0">
                <a:uFill>
                  <a:solidFill>
                    <a:srgbClr val="FFFFFF"/>
                  </a:solidFill>
                </a:uFill>
              </a:rPr>
              <a:t>PROTOTYPE</a:t>
            </a:r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505714" y="4592870"/>
            <a:ext cx="1888489" cy="5740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35052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Login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user  authentication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page</a:t>
            </a:r>
            <a:endParaRPr lang="en-US"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2105" y="4737553"/>
            <a:ext cx="195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Compose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SMS/Email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20541" y="4647441"/>
            <a:ext cx="2252345" cy="5740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Retrieving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fetching</a:t>
            </a:r>
            <a:endParaRPr lang="en-US" sz="1800">
              <a:latin typeface="Carlito"/>
              <a:cs typeface="Carlito"/>
            </a:endParaRPr>
          </a:p>
          <a:p>
            <a:pPr marL="1270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receiver’s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email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address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86A5B48D-3FEB-923F-8E8F-24F22F64C894}"/>
              </a:ext>
            </a:extLst>
          </p:cNvPr>
          <p:cNvSpPr/>
          <p:nvPr/>
        </p:nvSpPr>
        <p:spPr>
          <a:xfrm>
            <a:off x="7618755" y="2654892"/>
            <a:ext cx="494118" cy="703251"/>
          </a:xfrm>
          <a:custGeom>
            <a:avLst/>
            <a:gdLst/>
            <a:ahLst/>
            <a:cxnLst/>
            <a:rect l="l" t="t" r="r" b="b"/>
            <a:pathLst>
              <a:path w="711835" h="780414">
                <a:moveTo>
                  <a:pt x="355853" y="0"/>
                </a:moveTo>
                <a:lnTo>
                  <a:pt x="355853" y="195072"/>
                </a:lnTo>
                <a:lnTo>
                  <a:pt x="0" y="195072"/>
                </a:lnTo>
                <a:lnTo>
                  <a:pt x="0" y="585215"/>
                </a:lnTo>
                <a:lnTo>
                  <a:pt x="355853" y="585215"/>
                </a:lnTo>
                <a:lnTo>
                  <a:pt x="355853" y="780288"/>
                </a:lnTo>
                <a:lnTo>
                  <a:pt x="711708" y="390143"/>
                </a:lnTo>
                <a:lnTo>
                  <a:pt x="355853" y="0"/>
                </a:lnTo>
                <a:close/>
              </a:path>
            </a:pathLst>
          </a:custGeom>
          <a:solidFill>
            <a:srgbClr val="AC3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DD95BA-F4A7-8E63-F202-A251779AE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4" t="2727" r="21184" b="-2273"/>
          <a:stretch/>
        </p:blipFill>
        <p:spPr>
          <a:xfrm>
            <a:off x="133109" y="1568598"/>
            <a:ext cx="3005761" cy="2968466"/>
          </a:xfrm>
          <a:prstGeom prst="rect">
            <a:avLst/>
          </a:prstGeom>
        </p:spPr>
      </p:pic>
      <p:pic>
        <p:nvPicPr>
          <p:cNvPr id="18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1CD031-D4C0-D17C-ED78-7E54B081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80" y="1530018"/>
            <a:ext cx="3775276" cy="2968450"/>
          </a:xfrm>
          <a:prstGeom prst="rect">
            <a:avLst/>
          </a:prstGeom>
        </p:spPr>
      </p:pic>
      <p:pic>
        <p:nvPicPr>
          <p:cNvPr id="19" name="Picture 1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01421E-2F1B-2AF8-1D63-13C9F14D4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868" y="1530016"/>
            <a:ext cx="3891023" cy="2968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803" y="955624"/>
            <a:ext cx="5319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FEATURES</a:t>
            </a:r>
            <a:r>
              <a:rPr sz="3600" spc="-65" dirty="0"/>
              <a:t> </a:t>
            </a:r>
            <a:r>
              <a:rPr sz="3600" spc="-5" dirty="0"/>
              <a:t>INVOLVED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89812" y="1827403"/>
            <a:ext cx="8003540" cy="36398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Reduced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processing time with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efficient working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(cost</a:t>
            </a:r>
            <a:r>
              <a:rPr sz="1800" spc="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efficient)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Allows Customization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SMS/emails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according to receiver’s</a:t>
            </a:r>
            <a:r>
              <a:rPr sz="18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details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Categorizes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SMS/mail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based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category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(such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warning, alert,</a:t>
            </a:r>
            <a:r>
              <a:rPr sz="18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information)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Importing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contact details from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excel</a:t>
            </a:r>
            <a:r>
              <a:rPr sz="18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worksheets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Log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generation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(success or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failure)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Sharing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community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Allows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well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formatted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sharing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Authentication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Mail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Scheduling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AICTE</vt:lpstr>
      <vt:lpstr>TEAM INTRODUCTION  –  DAZZLING DEVELOPERS</vt:lpstr>
      <vt:lpstr>PowerPoint Presentation</vt:lpstr>
      <vt:lpstr>OUR APPROACH &amp; TECH STACK USED</vt:lpstr>
      <vt:lpstr>FLOWCHART TO DEPICT BULK  SMS/EMAILING</vt:lpstr>
      <vt:lpstr>BRIEF WORKFLOW DISPLAY</vt:lpstr>
      <vt:lpstr>USER INTERFACE OF THE PROTOTYPE</vt:lpstr>
      <vt:lpstr>FEATURES INVOLVED</vt:lpstr>
      <vt:lpstr>MARKET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2019</dc:title>
  <dc:creator>Dexter .</dc:creator>
  <cp:revision>103</cp:revision>
  <dcterms:created xsi:type="dcterms:W3CDTF">2022-03-29T07:42:46Z</dcterms:created>
  <dcterms:modified xsi:type="dcterms:W3CDTF">2022-03-29T10:27:22Z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2022-03-29T00:00:00Z</vt:filetime>
  </property>
</Properties>
</file>