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embeddedFontLst>
    <p:embeddedFont>
      <p:font typeface="Franklin Gothic" charset="0"/>
      <p:bold r:id="rId8"/>
    </p:embeddedFont>
    <p:embeddedFont>
      <p:font typeface="Libre Franklin" charset="0"/>
      <p:regular r:id="rId9"/>
      <p:bold r:id="rId10"/>
      <p:italic r:id="rId11"/>
      <p:boldItalic r:id="rId12"/>
    </p:embeddedFont>
    <p:embeddedFont>
      <p:font typeface="Arial Rounded MT Bold" pitchFamily="34" charset="0"/>
      <p:regular r:id="rId13"/>
    </p:embeddedFont>
    <p:embeddedFont>
      <p:font typeface="Bahnschrift" pitchFamily="34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05966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2986" y="1726541"/>
            <a:ext cx="6045695" cy="5134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/>
          </a:p>
          <a:p>
            <a:pPr marL="0" indent="0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Startup India Section, Department for Promotion of Industry and Internal Trade (DPIT), Ministry of Commerce and Industry. 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KK1178 	</a:t>
            </a:r>
            <a:endParaRPr dirty="0"/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Develop an application for the effective mentorship of the entrepreneurial activities in country. 	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itchFamily="18" charset="0"/>
                <a:cs typeface="Times New Roman" pitchFamily="18" charset="0"/>
              </a:rPr>
              <a:t>Mind Crusaders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ranklin Gothic"/>
                <a:cs typeface="Franklin Gothic"/>
                <a:sym typeface="Franklin Gothic"/>
              </a:rPr>
              <a:t>Gourav Sharma</a:t>
            </a:r>
            <a:endParaRPr lang="en-US" dirty="0">
              <a:solidFill>
                <a:srgbClr val="000000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800" b="0" i="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Libre Franklin" pitchFamily="2" charset="0"/>
                <a:cs typeface="Libre Franklin" pitchFamily="2" charset="0"/>
              </a:rPr>
              <a:t> Bharati Vidyapeeth's College of Engineering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Miscellaneous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66828" y="2233780"/>
            <a:ext cx="6149686" cy="35058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Idea Description</a:t>
            </a: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sz="18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50" dirty="0"/>
              <a:t>Our Idea is to develop a web application that provides all the necessary tools and facilities required for a mentor to guide future Entrepreneurs.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50" dirty="0"/>
              <a:t>Provide basic knowledge for starting a new business using Roadmaps.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50" dirty="0"/>
              <a:t>Provide a platform where entrepreneurs can present their business ideas </a:t>
            </a:r>
            <a:r>
              <a:rPr lang="en-US" sz="1750" dirty="0" smtClean="0"/>
              <a:t>to</a:t>
            </a:r>
            <a:r>
              <a:rPr lang="en-US" sz="1750" dirty="0" smtClean="0"/>
              <a:t> </a:t>
            </a:r>
            <a:r>
              <a:rPr lang="en-US" sz="1750" dirty="0"/>
              <a:t>mentors </a:t>
            </a:r>
            <a:r>
              <a:rPr lang="en-US" sz="1750" dirty="0" smtClean="0"/>
              <a:t>.</a:t>
            </a:r>
            <a:endParaRPr lang="en-US" sz="175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50" dirty="0"/>
              <a:t>Provide platform for effective time and goal management.</a:t>
            </a:r>
          </a:p>
        </p:txBody>
      </p:sp>
      <p:sp>
        <p:nvSpPr>
          <p:cNvPr id="222" name="Google Shape;222;p2"/>
          <p:cNvSpPr txBox="1"/>
          <p:nvPr/>
        </p:nvSpPr>
        <p:spPr>
          <a:xfrm>
            <a:off x="7235576" y="2698014"/>
            <a:ext cx="4689138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Technology stack</a:t>
            </a:r>
            <a:r>
              <a:rPr lang="en-US" sz="18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 CSS, JavaScript – Website Frontend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NodeJS and Express – Server Backend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WebRTC Library– Video Calling Feature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MongoDB Library– Database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 Learning – Mentor Recommendation System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EEFA2F58-1CFD-4300-90A8-502E7ADA4C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453" t="2052" r="1761" b="2052"/>
          <a:stretch/>
        </p:blipFill>
        <p:spPr>
          <a:xfrm>
            <a:off x="4020078" y="644229"/>
            <a:ext cx="8171922" cy="62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80A0C5E-CA8F-4EB0-A4C3-829650C1135D}"/>
              </a:ext>
            </a:extLst>
          </p:cNvPr>
          <p:cNvSpPr txBox="1"/>
          <p:nvPr/>
        </p:nvSpPr>
        <p:spPr>
          <a:xfrm>
            <a:off x="964022" y="2427676"/>
            <a:ext cx="2974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 Case </a:t>
            </a:r>
            <a:r>
              <a:rPr lang="en-US" sz="24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Diagram: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3224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97122" y="219623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 : 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8751" y="2546251"/>
            <a:ext cx="5315440" cy="36153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 smtClean="0">
              <a:latin typeface="Arial Rounded MT Bold" pitchFamily="34" charset="0"/>
              <a:cs typeface="Times New Roman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 smtClean="0">
                <a:latin typeface="Bahnschrift" pitchFamily="34" charset="0"/>
                <a:cs typeface="Times New Roman" pitchFamily="18" charset="0"/>
              </a:rPr>
              <a:t>Entrepreneur/Mentee:</a:t>
            </a:r>
            <a:endParaRPr lang="en-US" dirty="0">
              <a:latin typeface="Bahnschrift" pitchFamily="34" charset="0"/>
              <a:cs typeface="Times New Roman" pitchFamily="18" charset="0"/>
            </a:endParaRPr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IN" sz="1600" dirty="0"/>
              <a:t>Manage team members and Assign task to </a:t>
            </a:r>
            <a:r>
              <a:rPr lang="en-IN" sz="1600" dirty="0" smtClean="0"/>
              <a:t>them.</a:t>
            </a:r>
            <a:endParaRPr lang="en-IN" sz="1600" dirty="0"/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IN" sz="1600" dirty="0"/>
              <a:t>Can list their ideas on the </a:t>
            </a:r>
            <a:r>
              <a:rPr lang="en-IN" sz="1600" dirty="0" smtClean="0"/>
              <a:t>website.</a:t>
            </a:r>
            <a:endParaRPr lang="en-IN" sz="1600" dirty="0"/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IN" sz="1600" dirty="0"/>
              <a:t>Find mentors according to requirement  and contact </a:t>
            </a:r>
            <a:r>
              <a:rPr lang="en-IN" sz="1600" dirty="0" smtClean="0"/>
              <a:t>them.</a:t>
            </a:r>
            <a:endParaRPr lang="en-IN" sz="1600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IN" sz="1600" dirty="0"/>
              <a:t>Request video conferencing with </a:t>
            </a:r>
            <a:r>
              <a:rPr lang="en-IN" sz="1600" dirty="0" smtClean="0"/>
              <a:t>mentors.</a:t>
            </a:r>
            <a:endParaRPr lang="en-IN" sz="1600" dirty="0" smtClean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600"/>
              <a:buFont typeface="Noto Sans Symbols"/>
              <a:buChar char="⮚"/>
            </a:pPr>
            <a:endParaRPr lang="en-IN" sz="1600" dirty="0" smtClean="0"/>
          </a:p>
          <a:p>
            <a:pPr marL="285750" lvl="0" indent="-285750">
              <a:spcBef>
                <a:spcPts val="0"/>
              </a:spcBef>
            </a:pPr>
            <a:r>
              <a:rPr lang="en-US" dirty="0" smtClean="0">
                <a:latin typeface="Bahnschrift" pitchFamily="34" charset="0"/>
              </a:rPr>
              <a:t>Mentors:</a:t>
            </a:r>
            <a:endParaRPr lang="en-US" dirty="0" smtClean="0">
              <a:latin typeface="Bahnschrift" pitchFamily="34" charset="0"/>
            </a:endParaRPr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US" sz="1600" dirty="0" smtClean="0"/>
              <a:t>Analyze the ideas of the entrepreneurs</a:t>
            </a:r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US" sz="1600" dirty="0" smtClean="0"/>
              <a:t>Conduct video conferencing with entrepreneurs</a:t>
            </a:r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US" sz="1600" dirty="0" smtClean="0"/>
              <a:t>Assign periodic goals for their mentees</a:t>
            </a:r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US" sz="1600" dirty="0" smtClean="0"/>
              <a:t>Provide daily schedule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600"/>
              <a:buFont typeface="Noto Sans Symbols"/>
              <a:buChar char="⮚"/>
            </a:pPr>
            <a:endParaRPr lang="en-IN" sz="1600" dirty="0" smtClean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600"/>
              <a:buFont typeface="Noto Sans Symbols"/>
              <a:buChar char="⮚"/>
            </a:pPr>
            <a:endParaRPr lang="en-IN" sz="1600" dirty="0" smtClean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600"/>
              <a:buFont typeface="Noto Sans Symbols"/>
              <a:buChar char="⮚"/>
            </a:pPr>
            <a:endParaRPr lang="en-US" dirty="0"/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endParaRPr lang="en-US" sz="1600" dirty="0"/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endParaRPr lang="en-US" sz="1600" dirty="0"/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endParaRPr lang="en-US" sz="1600" dirty="0"/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endParaRPr lang="en-IN" sz="1600"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746911" y="309433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879102" y="3547416"/>
            <a:ext cx="4736123" cy="10949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Stable internet connection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 device is required like laptop, smartphone 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Working camera and microphone required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sz="1200" b="1" dirty="0">
                <a:solidFill>
                  <a:srgbClr val="5D7C3F"/>
                </a:solidFill>
              </a:rPr>
              <a:t>Gourav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 CSE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>
                <a:solidFill>
                  <a:srgbClr val="5D7C3F"/>
                </a:solidFill>
              </a:rPr>
              <a:t>Shubham Rawat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Stream : CSE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IN" sz="1200" b="1" dirty="0" err="1">
                <a:solidFill>
                  <a:srgbClr val="5D7C3F"/>
                </a:solidFill>
              </a:rPr>
              <a:t>Ayush</a:t>
            </a:r>
            <a:r>
              <a:rPr lang="en-IN" sz="1200" b="1" dirty="0">
                <a:solidFill>
                  <a:srgbClr val="5D7C3F"/>
                </a:solidFill>
              </a:rPr>
              <a:t> Mittal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Stream : CSE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Devanshu</a:t>
            </a:r>
            <a:r>
              <a:rPr lang="en-US" sz="1200" b="1" dirty="0">
                <a:solidFill>
                  <a:srgbClr val="5D7C3F"/>
                </a:solidFill>
              </a:rPr>
              <a:t> Joshi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Stream : CSE			Year : III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Priya Yadav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Stream : CSE			Year : III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Rishabh Tater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Stream : CSE			Year : </a:t>
            </a:r>
            <a:r>
              <a:rPr lang="en-US" sz="1200" dirty="0" smtClean="0"/>
              <a:t>III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232</Words>
  <Application>Microsoft Office PowerPoint</Application>
  <PresentationFormat>Custom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Franklin Gothic</vt:lpstr>
      <vt:lpstr>Libre Franklin</vt:lpstr>
      <vt:lpstr>Times New Roman</vt:lpstr>
      <vt:lpstr>Noto Sans Symbols</vt:lpstr>
      <vt:lpstr>Arial Rounded MT Bold</vt:lpstr>
      <vt:lpstr>Bahnschrift</vt:lpstr>
      <vt:lpstr>Calibri</vt:lpstr>
      <vt:lpstr>Theme1</vt:lpstr>
      <vt:lpstr>Basic Details of the Team and Problem Statement</vt:lpstr>
      <vt:lpstr>Idea/Approach Details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Dev joshi</cp:lastModifiedBy>
  <cp:revision>11</cp:revision>
  <dcterms:created xsi:type="dcterms:W3CDTF">2022-02-11T07:14:46Z</dcterms:created>
  <dcterms:modified xsi:type="dcterms:W3CDTF">2022-03-14T18:00:35Z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