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8bbf610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8bbf610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8bbf610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8bbf610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8bbf610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f8bbf610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8bbf610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8bbf610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8bbf610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8bbf610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8bbf61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8bbf61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f8bbf610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f8bbf610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8bbf610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f8bbf610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33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MedCare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23650" y="2571750"/>
            <a:ext cx="5017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230">
                <a:latin typeface="Arial"/>
                <a:ea typeface="Arial"/>
                <a:cs typeface="Arial"/>
                <a:sym typeface="Arial"/>
              </a:rPr>
              <a:t>Create a blockchain application to store and share patient records with Doctors and Health care intermediaries.</a:t>
            </a:r>
            <a:endParaRPr sz="80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Details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274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400"/>
              <a:t>Team Leader: Jatin Dua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400"/>
              <a:t>Team Member 1: Rohit Saxena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400"/>
              <a:t>Team Member 2: Ayushi Dhama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400"/>
              <a:t>Team Member 3: Sneha Ramani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400"/>
              <a:t>Team Member 4: Aayush Rai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Team Member 6: Muskan Gupta  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196" y="15301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Developer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 Developer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 Developer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UI/UX Designer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 Developer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BackEnd Developer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Idea/Approach Details</a:t>
            </a:r>
            <a:endParaRPr sz="8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67550" y="1492675"/>
            <a:ext cx="69981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As per the reports one of the major problems one face during the insurance claim for the hospital bills is the insufficient documentation.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Getting an insurer is never an easy task. If the required documents are not in proper order then this adds to the problem in a </a:t>
            </a:r>
            <a:r>
              <a:rPr lang="en" sz="1350"/>
              <a:t>major</a:t>
            </a:r>
            <a:r>
              <a:rPr lang="en" sz="1350"/>
              <a:t> way. 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With the increasing speed of the growth in the medical field using latest technologies, many healthcare organizations still depend on outdated systems to maintain patient records.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Such outdated software keeps the patient medical data in local records that make the diagnosis time consuming as well as complicated for the doctors, patient and the insurer.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763950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/>
              <a:t>From the patient’s personal information to diagnostic reports and doctor’s prescriptions, healthcare organizations currently use the centralized database for saving data.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/>
              <a:t>As the data is stored at a single centralized location, it leads to problems like: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Identity thefts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spamming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financial data crimes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/>
              <a:t>Due to data theft and spamming, the patient’s data can be misused for many reasons as they don’t control it.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/>
              <a:t>2017 Ponemon Cost of Data Breach Study says that the cost of data breaches for healthcare organizations is estimated to be $380 per record.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/>
              <a:t>Can decentralization solve the data security issues in healthcare? Is it possible to save data securely on the blockchain? Yes. By implementing blockchain technology in the healthcare sector, a lot of these issues can be solved.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Hence we’ve come up with a solution where we are creating an application using blockchain.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the help of this decentralized application we can store the information of an individual in a proper way so that it’s easy for them to access their data and is easier for them to claim the insurance.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Interface of the idea</a:t>
            </a:r>
            <a:endParaRPr sz="1600"/>
          </a:p>
        </p:txBody>
      </p:sp>
      <p:sp>
        <p:nvSpPr>
          <p:cNvPr id="169" name="Google Shape;169;p19"/>
          <p:cNvSpPr/>
          <p:nvPr/>
        </p:nvSpPr>
        <p:spPr>
          <a:xfrm>
            <a:off x="572250" y="437050"/>
            <a:ext cx="7999500" cy="3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37095" l="31490" r="19419" t="27771"/>
          <a:stretch/>
        </p:blipFill>
        <p:spPr>
          <a:xfrm>
            <a:off x="690200" y="582700"/>
            <a:ext cx="7763602" cy="31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179625" y="446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Flowchart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813" y="1994582"/>
            <a:ext cx="6296374" cy="277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4029972" y="1526576"/>
            <a:ext cx="2287500" cy="46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4233921" y="1509625"/>
            <a:ext cx="187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MedCare</a:t>
            </a:r>
            <a:endParaRPr b="1"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points this idea covers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Monitoring the journey of individual claim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Beautifully designed and easily navigable interface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will give patients more control over their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Improve the accuracy and security of Electronic Health Record System making healthcare services more accessible and reduce healthcare costs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epitome of using blockchain is to boost electronic medical records and permit patients records to be accessed firmly by the authorities.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It will help patients to make claim process easy by working as a bridge between insurance companies &amp; hospitals.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maintains the proper integrity of all the medical records correctly.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the issues related to the </a:t>
            </a:r>
            <a:r>
              <a:rPr lang="en" sz="1200"/>
              <a:t>maintenance, claims and security of the healthcare records of an individual can be solved using blockchain.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