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60" r:id="rId4"/>
    <p:sldId id="265" r:id="rId5"/>
    <p:sldId id="262" r:id="rId6"/>
    <p:sldId id="267" r:id="rId7"/>
    <p:sldId id="268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BFA2A4-96D5-4CE7-B1BB-AF4F22A4DB1D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890B4882-0775-4670-AA76-6867E03F7717}">
      <dgm:prSet custT="1"/>
      <dgm:spPr/>
      <dgm:t>
        <a:bodyPr/>
        <a:lstStyle/>
        <a:p>
          <a:r>
            <a:rPr lang="en-US" sz="1800" dirty="0"/>
            <a:t>Using JavaScript, the coordinates (latitudes, longitudes) are picked from firebase and plotted on real-time map as precise pin-points.</a:t>
          </a:r>
        </a:p>
      </dgm:t>
    </dgm:pt>
    <dgm:pt modelId="{FCF4C047-0850-4B77-9245-2B4AEBBC6B54}" type="parTrans" cxnId="{8EF317CB-9A13-4E8E-AA1B-7B387E4D974F}">
      <dgm:prSet/>
      <dgm:spPr/>
      <dgm:t>
        <a:bodyPr/>
        <a:lstStyle/>
        <a:p>
          <a:endParaRPr lang="en-US"/>
        </a:p>
      </dgm:t>
    </dgm:pt>
    <dgm:pt modelId="{01D6FCC3-B7CF-456D-885C-50482C18C52E}" type="sibTrans" cxnId="{8EF317CB-9A13-4E8E-AA1B-7B387E4D974F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3C4845EA-D605-46B2-BE94-19E130AA7E62}">
      <dgm:prSet/>
      <dgm:spPr/>
      <dgm:t>
        <a:bodyPr/>
        <a:lstStyle/>
        <a:p>
          <a:r>
            <a:rPr lang="en-US" dirty="0"/>
            <a:t>We use strings to append the present data along with the previous data so that we don’t lost any of the past values.</a:t>
          </a:r>
        </a:p>
      </dgm:t>
    </dgm:pt>
    <dgm:pt modelId="{B18D9475-4EEF-4EF8-85A6-F53295F587F1}" type="parTrans" cxnId="{8AE3F626-7910-41AB-A809-8AB40A1FC089}">
      <dgm:prSet/>
      <dgm:spPr/>
      <dgm:t>
        <a:bodyPr/>
        <a:lstStyle/>
        <a:p>
          <a:endParaRPr lang="en-US"/>
        </a:p>
      </dgm:t>
    </dgm:pt>
    <dgm:pt modelId="{8F8DFA5B-3761-4CAA-985D-CAFC99709351}" type="sibTrans" cxnId="{8AE3F626-7910-41AB-A809-8AB40A1FC089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16DDFBAF-EF70-468E-BD51-1088922C1F5C}" type="pres">
      <dgm:prSet presAssocID="{DEBFA2A4-96D5-4CE7-B1BB-AF4F22A4DB1D}" presName="linearFlow" presStyleCnt="0">
        <dgm:presLayoutVars>
          <dgm:dir/>
          <dgm:animLvl val="lvl"/>
          <dgm:resizeHandles val="exact"/>
        </dgm:presLayoutVars>
      </dgm:prSet>
      <dgm:spPr/>
    </dgm:pt>
    <dgm:pt modelId="{1F8278DB-1976-4269-8E98-8EACD6D3CA04}" type="pres">
      <dgm:prSet presAssocID="{890B4882-0775-4670-AA76-6867E03F7717}" presName="compositeNode" presStyleCnt="0"/>
      <dgm:spPr/>
    </dgm:pt>
    <dgm:pt modelId="{AAC9FFFE-868E-4FBD-BBAB-16FD5766615B}" type="pres">
      <dgm:prSet presAssocID="{890B4882-0775-4670-AA76-6867E03F771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A5D0327-A7E4-4E87-9864-83A487E2ACCE}" type="pres">
      <dgm:prSet presAssocID="{890B4882-0775-4670-AA76-6867E03F7717}" presName="parSh" presStyleCnt="0"/>
      <dgm:spPr/>
    </dgm:pt>
    <dgm:pt modelId="{B2D7C5A9-7410-46C0-B6C3-8626C70CBBDA}" type="pres">
      <dgm:prSet presAssocID="{890B4882-0775-4670-AA76-6867E03F7717}" presName="lineNode" presStyleLbl="alignAccFollowNode1" presStyleIdx="0" presStyleCnt="6"/>
      <dgm:spPr/>
    </dgm:pt>
    <dgm:pt modelId="{E491E385-5EC1-45C3-81C3-2BB3EB547AD2}" type="pres">
      <dgm:prSet presAssocID="{890B4882-0775-4670-AA76-6867E03F7717}" presName="lineArrowNode" presStyleLbl="alignAccFollowNode1" presStyleIdx="1" presStyleCnt="6"/>
      <dgm:spPr/>
    </dgm:pt>
    <dgm:pt modelId="{215A2A71-6C2B-4955-9BDF-2EE2B5DCA7D6}" type="pres">
      <dgm:prSet presAssocID="{01D6FCC3-B7CF-456D-885C-50482C18C52E}" presName="sibTransNodeCircle" presStyleLbl="alignNode1" presStyleIdx="0" presStyleCnt="2">
        <dgm:presLayoutVars>
          <dgm:chMax val="0"/>
          <dgm:bulletEnabled/>
        </dgm:presLayoutVars>
      </dgm:prSet>
      <dgm:spPr/>
    </dgm:pt>
    <dgm:pt modelId="{03DFEBF2-910A-41ED-9111-0C47B8891CEB}" type="pres">
      <dgm:prSet presAssocID="{01D6FCC3-B7CF-456D-885C-50482C18C52E}" presName="spacerBetweenCircleAndCallout" presStyleCnt="0">
        <dgm:presLayoutVars/>
      </dgm:prSet>
      <dgm:spPr/>
    </dgm:pt>
    <dgm:pt modelId="{2ACA9382-9EC7-48D1-85F1-B83D4599A527}" type="pres">
      <dgm:prSet presAssocID="{890B4882-0775-4670-AA76-6867E03F7717}" presName="nodeText" presStyleLbl="alignAccFollowNode1" presStyleIdx="2" presStyleCnt="6">
        <dgm:presLayoutVars>
          <dgm:bulletEnabled val="1"/>
        </dgm:presLayoutVars>
      </dgm:prSet>
      <dgm:spPr/>
    </dgm:pt>
    <dgm:pt modelId="{CF5EDF58-9C50-497E-A069-A31DBED1AB99}" type="pres">
      <dgm:prSet presAssocID="{01D6FCC3-B7CF-456D-885C-50482C18C52E}" presName="sibTransComposite" presStyleCnt="0"/>
      <dgm:spPr/>
    </dgm:pt>
    <dgm:pt modelId="{8C22032A-624C-46B2-B00D-98211188AE38}" type="pres">
      <dgm:prSet presAssocID="{3C4845EA-D605-46B2-BE94-19E130AA7E62}" presName="compositeNode" presStyleCnt="0"/>
      <dgm:spPr/>
    </dgm:pt>
    <dgm:pt modelId="{04AD500C-46F8-4562-B005-D108EEE02820}" type="pres">
      <dgm:prSet presAssocID="{3C4845EA-D605-46B2-BE94-19E130AA7E6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9F11E3C-64F3-4B95-BAA0-F550BDF571BB}" type="pres">
      <dgm:prSet presAssocID="{3C4845EA-D605-46B2-BE94-19E130AA7E62}" presName="parSh" presStyleCnt="0"/>
      <dgm:spPr/>
    </dgm:pt>
    <dgm:pt modelId="{26F85C1C-74A1-433F-A045-4D20C622FAD3}" type="pres">
      <dgm:prSet presAssocID="{3C4845EA-D605-46B2-BE94-19E130AA7E62}" presName="lineNode" presStyleLbl="alignAccFollowNode1" presStyleIdx="3" presStyleCnt="6"/>
      <dgm:spPr/>
    </dgm:pt>
    <dgm:pt modelId="{27C544AF-DECA-4BFF-8484-A2D5B7F7FC60}" type="pres">
      <dgm:prSet presAssocID="{3C4845EA-D605-46B2-BE94-19E130AA7E62}" presName="lineArrowNode" presStyleLbl="alignAccFollowNode1" presStyleIdx="4" presStyleCnt="6"/>
      <dgm:spPr/>
    </dgm:pt>
    <dgm:pt modelId="{E02B50C0-6D41-455E-9CF9-CE82E2B22D0C}" type="pres">
      <dgm:prSet presAssocID="{8F8DFA5B-3761-4CAA-985D-CAFC99709351}" presName="sibTransNodeCircle" presStyleLbl="alignNode1" presStyleIdx="1" presStyleCnt="2">
        <dgm:presLayoutVars>
          <dgm:chMax val="0"/>
          <dgm:bulletEnabled/>
        </dgm:presLayoutVars>
      </dgm:prSet>
      <dgm:spPr/>
    </dgm:pt>
    <dgm:pt modelId="{E62C36D6-CBCF-4083-AB24-90E2573E65E6}" type="pres">
      <dgm:prSet presAssocID="{8F8DFA5B-3761-4CAA-985D-CAFC99709351}" presName="spacerBetweenCircleAndCallout" presStyleCnt="0">
        <dgm:presLayoutVars/>
      </dgm:prSet>
      <dgm:spPr/>
    </dgm:pt>
    <dgm:pt modelId="{DDB2DF5B-C307-4483-844A-34C0C5940452}" type="pres">
      <dgm:prSet presAssocID="{3C4845EA-D605-46B2-BE94-19E130AA7E62}" presName="nodeText" presStyleLbl="alignAccFollowNode1" presStyleIdx="5" presStyleCnt="6">
        <dgm:presLayoutVars>
          <dgm:bulletEnabled val="1"/>
        </dgm:presLayoutVars>
      </dgm:prSet>
      <dgm:spPr/>
    </dgm:pt>
  </dgm:ptLst>
  <dgm:cxnLst>
    <dgm:cxn modelId="{CD897E02-D446-4D05-BC0F-F84983043E9E}" type="presOf" srcId="{DEBFA2A4-96D5-4CE7-B1BB-AF4F22A4DB1D}" destId="{16DDFBAF-EF70-468E-BD51-1088922C1F5C}" srcOrd="0" destOrd="0" presId="urn:microsoft.com/office/officeart/2016/7/layout/LinearArrowProcessNumbered"/>
    <dgm:cxn modelId="{8AE3F626-7910-41AB-A809-8AB40A1FC089}" srcId="{DEBFA2A4-96D5-4CE7-B1BB-AF4F22A4DB1D}" destId="{3C4845EA-D605-46B2-BE94-19E130AA7E62}" srcOrd="1" destOrd="0" parTransId="{B18D9475-4EEF-4EF8-85A6-F53295F587F1}" sibTransId="{8F8DFA5B-3761-4CAA-985D-CAFC99709351}"/>
    <dgm:cxn modelId="{14A48C39-98F4-4DB5-8A2A-C49F87B21125}" type="presOf" srcId="{01D6FCC3-B7CF-456D-885C-50482C18C52E}" destId="{215A2A71-6C2B-4955-9BDF-2EE2B5DCA7D6}" srcOrd="0" destOrd="0" presId="urn:microsoft.com/office/officeart/2016/7/layout/LinearArrowProcessNumbered"/>
    <dgm:cxn modelId="{D27C145F-A299-4D17-89F3-26A8C0222376}" type="presOf" srcId="{890B4882-0775-4670-AA76-6867E03F7717}" destId="{2ACA9382-9EC7-48D1-85F1-B83D4599A527}" srcOrd="0" destOrd="0" presId="urn:microsoft.com/office/officeart/2016/7/layout/LinearArrowProcessNumbered"/>
    <dgm:cxn modelId="{914FE76A-8D4B-45C9-8734-9E8E26D5D524}" type="presOf" srcId="{3C4845EA-D605-46B2-BE94-19E130AA7E62}" destId="{DDB2DF5B-C307-4483-844A-34C0C5940452}" srcOrd="0" destOrd="0" presId="urn:microsoft.com/office/officeart/2016/7/layout/LinearArrowProcessNumbered"/>
    <dgm:cxn modelId="{88A6FB7B-2D39-4E75-8F2C-0ED0055CE1FC}" type="presOf" srcId="{8F8DFA5B-3761-4CAA-985D-CAFC99709351}" destId="{E02B50C0-6D41-455E-9CF9-CE82E2B22D0C}" srcOrd="0" destOrd="0" presId="urn:microsoft.com/office/officeart/2016/7/layout/LinearArrowProcessNumbered"/>
    <dgm:cxn modelId="{8EF317CB-9A13-4E8E-AA1B-7B387E4D974F}" srcId="{DEBFA2A4-96D5-4CE7-B1BB-AF4F22A4DB1D}" destId="{890B4882-0775-4670-AA76-6867E03F7717}" srcOrd="0" destOrd="0" parTransId="{FCF4C047-0850-4B77-9245-2B4AEBBC6B54}" sibTransId="{01D6FCC3-B7CF-456D-885C-50482C18C52E}"/>
    <dgm:cxn modelId="{DB02990C-36D5-4B9C-AB2B-C68CDB54E4D4}" type="presParOf" srcId="{16DDFBAF-EF70-468E-BD51-1088922C1F5C}" destId="{1F8278DB-1976-4269-8E98-8EACD6D3CA04}" srcOrd="0" destOrd="0" presId="urn:microsoft.com/office/officeart/2016/7/layout/LinearArrowProcessNumbered"/>
    <dgm:cxn modelId="{32BBB550-BC45-4889-BB49-4DF04DFBADCA}" type="presParOf" srcId="{1F8278DB-1976-4269-8E98-8EACD6D3CA04}" destId="{AAC9FFFE-868E-4FBD-BBAB-16FD5766615B}" srcOrd="0" destOrd="0" presId="urn:microsoft.com/office/officeart/2016/7/layout/LinearArrowProcessNumbered"/>
    <dgm:cxn modelId="{17F17D64-20C3-437B-B471-D29C8AC5A034}" type="presParOf" srcId="{1F8278DB-1976-4269-8E98-8EACD6D3CA04}" destId="{0A5D0327-A7E4-4E87-9864-83A487E2ACCE}" srcOrd="1" destOrd="0" presId="urn:microsoft.com/office/officeart/2016/7/layout/LinearArrowProcessNumbered"/>
    <dgm:cxn modelId="{3C2E4458-DB71-4FD3-9856-E60D0EFD486A}" type="presParOf" srcId="{0A5D0327-A7E4-4E87-9864-83A487E2ACCE}" destId="{B2D7C5A9-7410-46C0-B6C3-8626C70CBBDA}" srcOrd="0" destOrd="0" presId="urn:microsoft.com/office/officeart/2016/7/layout/LinearArrowProcessNumbered"/>
    <dgm:cxn modelId="{DD770AD2-9A06-4A01-8B40-A4C1DD69D72B}" type="presParOf" srcId="{0A5D0327-A7E4-4E87-9864-83A487E2ACCE}" destId="{E491E385-5EC1-45C3-81C3-2BB3EB547AD2}" srcOrd="1" destOrd="0" presId="urn:microsoft.com/office/officeart/2016/7/layout/LinearArrowProcessNumbered"/>
    <dgm:cxn modelId="{EAA0FA08-3329-4BF3-8EA8-FDD1F26C334B}" type="presParOf" srcId="{0A5D0327-A7E4-4E87-9864-83A487E2ACCE}" destId="{215A2A71-6C2B-4955-9BDF-2EE2B5DCA7D6}" srcOrd="2" destOrd="0" presId="urn:microsoft.com/office/officeart/2016/7/layout/LinearArrowProcessNumbered"/>
    <dgm:cxn modelId="{69E52342-2D01-417A-BCA4-A4DC535BBC5D}" type="presParOf" srcId="{0A5D0327-A7E4-4E87-9864-83A487E2ACCE}" destId="{03DFEBF2-910A-41ED-9111-0C47B8891CEB}" srcOrd="3" destOrd="0" presId="urn:microsoft.com/office/officeart/2016/7/layout/LinearArrowProcessNumbered"/>
    <dgm:cxn modelId="{6E207594-F68F-4A72-97D2-3F33C11F295D}" type="presParOf" srcId="{1F8278DB-1976-4269-8E98-8EACD6D3CA04}" destId="{2ACA9382-9EC7-48D1-85F1-B83D4599A527}" srcOrd="2" destOrd="0" presId="urn:microsoft.com/office/officeart/2016/7/layout/LinearArrowProcessNumbered"/>
    <dgm:cxn modelId="{A2887722-56FC-4B11-8BF9-3BD2E062DE36}" type="presParOf" srcId="{16DDFBAF-EF70-468E-BD51-1088922C1F5C}" destId="{CF5EDF58-9C50-497E-A069-A31DBED1AB99}" srcOrd="1" destOrd="0" presId="urn:microsoft.com/office/officeart/2016/7/layout/LinearArrowProcessNumbered"/>
    <dgm:cxn modelId="{9FB319F8-1B6A-4C6F-9271-CC0CAAE24202}" type="presParOf" srcId="{16DDFBAF-EF70-468E-BD51-1088922C1F5C}" destId="{8C22032A-624C-46B2-B00D-98211188AE38}" srcOrd="2" destOrd="0" presId="urn:microsoft.com/office/officeart/2016/7/layout/LinearArrowProcessNumbered"/>
    <dgm:cxn modelId="{53F301BD-F815-458C-87A8-FE4367681A7E}" type="presParOf" srcId="{8C22032A-624C-46B2-B00D-98211188AE38}" destId="{04AD500C-46F8-4562-B005-D108EEE02820}" srcOrd="0" destOrd="0" presId="urn:microsoft.com/office/officeart/2016/7/layout/LinearArrowProcessNumbered"/>
    <dgm:cxn modelId="{3E055A1C-C9F2-4817-8E39-F7CEEF0A5688}" type="presParOf" srcId="{8C22032A-624C-46B2-B00D-98211188AE38}" destId="{A9F11E3C-64F3-4B95-BAA0-F550BDF571BB}" srcOrd="1" destOrd="0" presId="urn:microsoft.com/office/officeart/2016/7/layout/LinearArrowProcessNumbered"/>
    <dgm:cxn modelId="{E897E331-7572-4C88-A882-9E0EF93A3EDD}" type="presParOf" srcId="{A9F11E3C-64F3-4B95-BAA0-F550BDF571BB}" destId="{26F85C1C-74A1-433F-A045-4D20C622FAD3}" srcOrd="0" destOrd="0" presId="urn:microsoft.com/office/officeart/2016/7/layout/LinearArrowProcessNumbered"/>
    <dgm:cxn modelId="{8FA85793-1C15-4298-8AA9-C4BB1F24F1E5}" type="presParOf" srcId="{A9F11E3C-64F3-4B95-BAA0-F550BDF571BB}" destId="{27C544AF-DECA-4BFF-8484-A2D5B7F7FC60}" srcOrd="1" destOrd="0" presId="urn:microsoft.com/office/officeart/2016/7/layout/LinearArrowProcessNumbered"/>
    <dgm:cxn modelId="{22EC7CC9-4E7E-4D9B-AADB-6366473BC280}" type="presParOf" srcId="{A9F11E3C-64F3-4B95-BAA0-F550BDF571BB}" destId="{E02B50C0-6D41-455E-9CF9-CE82E2B22D0C}" srcOrd="2" destOrd="0" presId="urn:microsoft.com/office/officeart/2016/7/layout/LinearArrowProcessNumbered"/>
    <dgm:cxn modelId="{27755413-7A87-411E-8CB1-DA94FA2911D4}" type="presParOf" srcId="{A9F11E3C-64F3-4B95-BAA0-F550BDF571BB}" destId="{E62C36D6-CBCF-4083-AB24-90E2573E65E6}" srcOrd="3" destOrd="0" presId="urn:microsoft.com/office/officeart/2016/7/layout/LinearArrowProcessNumbered"/>
    <dgm:cxn modelId="{78E01799-37F4-4659-93B9-D846D04A370E}" type="presParOf" srcId="{8C22032A-624C-46B2-B00D-98211188AE38}" destId="{DDB2DF5B-C307-4483-844A-34C0C5940452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DE0C2C-20AD-4AB9-BAE2-BA83E5702EB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34DD85C-1D41-4F76-B289-14B59BCF339D}">
      <dgm:prSet/>
      <dgm:spPr/>
      <dgm:t>
        <a:bodyPr/>
        <a:lstStyle/>
        <a:p>
          <a:r>
            <a:rPr lang="en-IN"/>
            <a:t>The alert mechanism and system is cost effective.</a:t>
          </a:r>
          <a:endParaRPr lang="en-US"/>
        </a:p>
      </dgm:t>
    </dgm:pt>
    <dgm:pt modelId="{13ED07FC-23FF-49F5-86F4-83086C2C4FB1}" type="parTrans" cxnId="{695C4094-631A-464E-AC47-00DCC1C40F94}">
      <dgm:prSet/>
      <dgm:spPr/>
      <dgm:t>
        <a:bodyPr/>
        <a:lstStyle/>
        <a:p>
          <a:endParaRPr lang="en-US"/>
        </a:p>
      </dgm:t>
    </dgm:pt>
    <dgm:pt modelId="{F211A3FF-3434-4306-AD6C-F80E284C5828}" type="sibTrans" cxnId="{695C4094-631A-464E-AC47-00DCC1C40F9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7966241-8A3D-4460-B471-5204FFAAB05D}">
      <dgm:prSet/>
      <dgm:spPr/>
      <dgm:t>
        <a:bodyPr/>
        <a:lstStyle/>
        <a:p>
          <a:r>
            <a:rPr lang="en-IN"/>
            <a:t>Basic and effective algorithms.</a:t>
          </a:r>
          <a:endParaRPr lang="en-US"/>
        </a:p>
      </dgm:t>
    </dgm:pt>
    <dgm:pt modelId="{70AE3BAA-94B9-492A-B7D4-6228EAB4D6EC}" type="parTrans" cxnId="{F125ABA8-25D4-42E8-B2F7-0077D2035C13}">
      <dgm:prSet/>
      <dgm:spPr/>
      <dgm:t>
        <a:bodyPr/>
        <a:lstStyle/>
        <a:p>
          <a:endParaRPr lang="en-US"/>
        </a:p>
      </dgm:t>
    </dgm:pt>
    <dgm:pt modelId="{BD683954-8C07-49AF-8333-8CA4FCACAE99}" type="sibTrans" cxnId="{F125ABA8-25D4-42E8-B2F7-0077D2035C13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41EEDE6-D2AD-44C9-8272-16F57149708F}">
      <dgm:prSet/>
      <dgm:spPr/>
      <dgm:t>
        <a:bodyPr/>
        <a:lstStyle/>
        <a:p>
          <a:r>
            <a:rPr lang="en-IN"/>
            <a:t>Reduced processing time with efficient working.</a:t>
          </a:r>
          <a:endParaRPr lang="en-US"/>
        </a:p>
      </dgm:t>
    </dgm:pt>
    <dgm:pt modelId="{858F1628-29FB-4B28-814C-3605BEC10A70}" type="parTrans" cxnId="{8C0275D9-A6E3-4ECC-8212-C11A5E65EB83}">
      <dgm:prSet/>
      <dgm:spPr/>
      <dgm:t>
        <a:bodyPr/>
        <a:lstStyle/>
        <a:p>
          <a:endParaRPr lang="en-US"/>
        </a:p>
      </dgm:t>
    </dgm:pt>
    <dgm:pt modelId="{54D15C95-B86F-4356-B7E3-7F84F9C47062}" type="sibTrans" cxnId="{8C0275D9-A6E3-4ECC-8212-C11A5E65EB8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0EAAF7E-1058-42B0-9587-CBD70ADA9A9D}">
      <dgm:prSet/>
      <dgm:spPr/>
      <dgm:t>
        <a:bodyPr/>
        <a:lstStyle/>
        <a:p>
          <a:r>
            <a:rPr lang="en-IN"/>
            <a:t>Accurate image analysis.</a:t>
          </a:r>
          <a:endParaRPr lang="en-US"/>
        </a:p>
      </dgm:t>
    </dgm:pt>
    <dgm:pt modelId="{2C5B5969-E3D8-4D5B-BB17-FEA4B4B4A6A9}" type="parTrans" cxnId="{FCEFEA40-F3C7-44B1-B008-72C02A60BE32}">
      <dgm:prSet/>
      <dgm:spPr/>
      <dgm:t>
        <a:bodyPr/>
        <a:lstStyle/>
        <a:p>
          <a:endParaRPr lang="en-US"/>
        </a:p>
      </dgm:t>
    </dgm:pt>
    <dgm:pt modelId="{ED8A828A-974A-4763-A9B6-8D60F08D4B2B}" type="sibTrans" cxnId="{FCEFEA40-F3C7-44B1-B008-72C02A60BE3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8F9B8C07-83E6-4B75-90A3-86ADAFB1ACB2}">
      <dgm:prSet/>
      <dgm:spPr/>
      <dgm:t>
        <a:bodyPr/>
        <a:lstStyle/>
        <a:p>
          <a:r>
            <a:rPr lang="en-IN"/>
            <a:t>We may get false positive results but the chances of getting false negative results is very low.</a:t>
          </a:r>
          <a:endParaRPr lang="en-US"/>
        </a:p>
      </dgm:t>
    </dgm:pt>
    <dgm:pt modelId="{FB1E1775-6810-4512-BB11-EA170C5E2C32}" type="parTrans" cxnId="{4F2F7BDE-0998-44AA-A341-1CC4390B856F}">
      <dgm:prSet/>
      <dgm:spPr/>
      <dgm:t>
        <a:bodyPr/>
        <a:lstStyle/>
        <a:p>
          <a:endParaRPr lang="en-US"/>
        </a:p>
      </dgm:t>
    </dgm:pt>
    <dgm:pt modelId="{67A5AC68-40B7-4277-919B-0E41D05385C4}" type="sibTrans" cxnId="{4F2F7BDE-0998-44AA-A341-1CC4390B856F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C61B0655-19DC-459C-8888-5BE8B380C635}" type="pres">
      <dgm:prSet presAssocID="{C7DE0C2C-20AD-4AB9-BAE2-BA83E5702EB2}" presName="Name0" presStyleCnt="0">
        <dgm:presLayoutVars>
          <dgm:animLvl val="lvl"/>
          <dgm:resizeHandles val="exact"/>
        </dgm:presLayoutVars>
      </dgm:prSet>
      <dgm:spPr/>
    </dgm:pt>
    <dgm:pt modelId="{5AD3EB55-F1B8-44F7-8AEC-7E9446DECF73}" type="pres">
      <dgm:prSet presAssocID="{334DD85C-1D41-4F76-B289-14B59BCF339D}" presName="compositeNode" presStyleCnt="0">
        <dgm:presLayoutVars>
          <dgm:bulletEnabled val="1"/>
        </dgm:presLayoutVars>
      </dgm:prSet>
      <dgm:spPr/>
    </dgm:pt>
    <dgm:pt modelId="{B1B89028-349A-441F-B71B-9446908479A2}" type="pres">
      <dgm:prSet presAssocID="{334DD85C-1D41-4F76-B289-14B59BCF339D}" presName="bgRect" presStyleLbl="alignNode1" presStyleIdx="0" presStyleCnt="5"/>
      <dgm:spPr/>
    </dgm:pt>
    <dgm:pt modelId="{39A7B1C2-EAA6-4D45-82D9-504FC9D1A96E}" type="pres">
      <dgm:prSet presAssocID="{F211A3FF-3434-4306-AD6C-F80E284C5828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7E99FD49-E823-4A01-B8C5-349EC9234649}" type="pres">
      <dgm:prSet presAssocID="{334DD85C-1D41-4F76-B289-14B59BCF339D}" presName="nodeRect" presStyleLbl="alignNode1" presStyleIdx="0" presStyleCnt="5">
        <dgm:presLayoutVars>
          <dgm:bulletEnabled val="1"/>
        </dgm:presLayoutVars>
      </dgm:prSet>
      <dgm:spPr/>
    </dgm:pt>
    <dgm:pt modelId="{81BB981D-EDE4-4422-91AD-F26C09579056}" type="pres">
      <dgm:prSet presAssocID="{F211A3FF-3434-4306-AD6C-F80E284C5828}" presName="sibTrans" presStyleCnt="0"/>
      <dgm:spPr/>
    </dgm:pt>
    <dgm:pt modelId="{9B293346-2F1B-40AD-9E50-76361DC12E48}" type="pres">
      <dgm:prSet presAssocID="{D7966241-8A3D-4460-B471-5204FFAAB05D}" presName="compositeNode" presStyleCnt="0">
        <dgm:presLayoutVars>
          <dgm:bulletEnabled val="1"/>
        </dgm:presLayoutVars>
      </dgm:prSet>
      <dgm:spPr/>
    </dgm:pt>
    <dgm:pt modelId="{F1924D4E-4672-48FA-B339-42FF3F993213}" type="pres">
      <dgm:prSet presAssocID="{D7966241-8A3D-4460-B471-5204FFAAB05D}" presName="bgRect" presStyleLbl="alignNode1" presStyleIdx="1" presStyleCnt="5"/>
      <dgm:spPr/>
    </dgm:pt>
    <dgm:pt modelId="{7DFB8C7D-45F5-4664-8628-E4904E0C3DA7}" type="pres">
      <dgm:prSet presAssocID="{BD683954-8C07-49AF-8333-8CA4FCACAE99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FFC9D509-B7C8-4A9E-B8CF-06B3C1414317}" type="pres">
      <dgm:prSet presAssocID="{D7966241-8A3D-4460-B471-5204FFAAB05D}" presName="nodeRect" presStyleLbl="alignNode1" presStyleIdx="1" presStyleCnt="5">
        <dgm:presLayoutVars>
          <dgm:bulletEnabled val="1"/>
        </dgm:presLayoutVars>
      </dgm:prSet>
      <dgm:spPr/>
    </dgm:pt>
    <dgm:pt modelId="{FE06020A-8E7B-44AF-862D-8B0C259E10E2}" type="pres">
      <dgm:prSet presAssocID="{BD683954-8C07-49AF-8333-8CA4FCACAE99}" presName="sibTrans" presStyleCnt="0"/>
      <dgm:spPr/>
    </dgm:pt>
    <dgm:pt modelId="{74D87044-C852-49FC-9B69-0ADC0A3CB482}" type="pres">
      <dgm:prSet presAssocID="{941EEDE6-D2AD-44C9-8272-16F57149708F}" presName="compositeNode" presStyleCnt="0">
        <dgm:presLayoutVars>
          <dgm:bulletEnabled val="1"/>
        </dgm:presLayoutVars>
      </dgm:prSet>
      <dgm:spPr/>
    </dgm:pt>
    <dgm:pt modelId="{3BDA007C-15B9-47FC-96D8-B2E35E56ED10}" type="pres">
      <dgm:prSet presAssocID="{941EEDE6-D2AD-44C9-8272-16F57149708F}" presName="bgRect" presStyleLbl="alignNode1" presStyleIdx="2" presStyleCnt="5"/>
      <dgm:spPr/>
    </dgm:pt>
    <dgm:pt modelId="{22C7240A-57F1-40CE-8D26-4A58CCC8E337}" type="pres">
      <dgm:prSet presAssocID="{54D15C95-B86F-4356-B7E3-7F84F9C47062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76318B5C-C9A8-412B-9EFF-81994B945A12}" type="pres">
      <dgm:prSet presAssocID="{941EEDE6-D2AD-44C9-8272-16F57149708F}" presName="nodeRect" presStyleLbl="alignNode1" presStyleIdx="2" presStyleCnt="5">
        <dgm:presLayoutVars>
          <dgm:bulletEnabled val="1"/>
        </dgm:presLayoutVars>
      </dgm:prSet>
      <dgm:spPr/>
    </dgm:pt>
    <dgm:pt modelId="{0BB59C82-566B-4CFF-8EBF-95A98DBA489B}" type="pres">
      <dgm:prSet presAssocID="{54D15C95-B86F-4356-B7E3-7F84F9C47062}" presName="sibTrans" presStyleCnt="0"/>
      <dgm:spPr/>
    </dgm:pt>
    <dgm:pt modelId="{25B26FE8-7BA9-4A54-871B-124FC777A331}" type="pres">
      <dgm:prSet presAssocID="{B0EAAF7E-1058-42B0-9587-CBD70ADA9A9D}" presName="compositeNode" presStyleCnt="0">
        <dgm:presLayoutVars>
          <dgm:bulletEnabled val="1"/>
        </dgm:presLayoutVars>
      </dgm:prSet>
      <dgm:spPr/>
    </dgm:pt>
    <dgm:pt modelId="{CEE08CD0-BA07-47E4-AD84-DDB2A8400B79}" type="pres">
      <dgm:prSet presAssocID="{B0EAAF7E-1058-42B0-9587-CBD70ADA9A9D}" presName="bgRect" presStyleLbl="alignNode1" presStyleIdx="3" presStyleCnt="5"/>
      <dgm:spPr/>
    </dgm:pt>
    <dgm:pt modelId="{624A84EF-E053-456F-B544-FCFC670E9B3D}" type="pres">
      <dgm:prSet presAssocID="{ED8A828A-974A-4763-A9B6-8D60F08D4B2B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7CD21AA4-6B55-44C4-9F2E-C2A492309061}" type="pres">
      <dgm:prSet presAssocID="{B0EAAF7E-1058-42B0-9587-CBD70ADA9A9D}" presName="nodeRect" presStyleLbl="alignNode1" presStyleIdx="3" presStyleCnt="5">
        <dgm:presLayoutVars>
          <dgm:bulletEnabled val="1"/>
        </dgm:presLayoutVars>
      </dgm:prSet>
      <dgm:spPr/>
    </dgm:pt>
    <dgm:pt modelId="{2875409B-6165-49FF-A258-C851D7F687BA}" type="pres">
      <dgm:prSet presAssocID="{ED8A828A-974A-4763-A9B6-8D60F08D4B2B}" presName="sibTrans" presStyleCnt="0"/>
      <dgm:spPr/>
    </dgm:pt>
    <dgm:pt modelId="{43F97B9E-E1D7-4E9B-92F9-631FF116D27F}" type="pres">
      <dgm:prSet presAssocID="{8F9B8C07-83E6-4B75-90A3-86ADAFB1ACB2}" presName="compositeNode" presStyleCnt="0">
        <dgm:presLayoutVars>
          <dgm:bulletEnabled val="1"/>
        </dgm:presLayoutVars>
      </dgm:prSet>
      <dgm:spPr/>
    </dgm:pt>
    <dgm:pt modelId="{6AD254A3-19DE-4DCD-AEB7-773D84DC9964}" type="pres">
      <dgm:prSet presAssocID="{8F9B8C07-83E6-4B75-90A3-86ADAFB1ACB2}" presName="bgRect" presStyleLbl="alignNode1" presStyleIdx="4" presStyleCnt="5"/>
      <dgm:spPr/>
    </dgm:pt>
    <dgm:pt modelId="{0FA22129-4394-48DA-A8F9-A5AAD909478C}" type="pres">
      <dgm:prSet presAssocID="{67A5AC68-40B7-4277-919B-0E41D05385C4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F5BBAF10-C4B2-4945-AFB7-46C327F1833D}" type="pres">
      <dgm:prSet presAssocID="{8F9B8C07-83E6-4B75-90A3-86ADAFB1ACB2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402AAF0E-8624-43A1-9A5D-ED89F495871A}" type="presOf" srcId="{67A5AC68-40B7-4277-919B-0E41D05385C4}" destId="{0FA22129-4394-48DA-A8F9-A5AAD909478C}" srcOrd="0" destOrd="0" presId="urn:microsoft.com/office/officeart/2016/7/layout/LinearBlockProcessNumbered"/>
    <dgm:cxn modelId="{4818A317-B6EA-44E9-9C86-F26F9F621CEF}" type="presOf" srcId="{941EEDE6-D2AD-44C9-8272-16F57149708F}" destId="{3BDA007C-15B9-47FC-96D8-B2E35E56ED10}" srcOrd="0" destOrd="0" presId="urn:microsoft.com/office/officeart/2016/7/layout/LinearBlockProcessNumbered"/>
    <dgm:cxn modelId="{7C119B35-E3A6-4EEC-AE86-4D8D482EC155}" type="presOf" srcId="{B0EAAF7E-1058-42B0-9587-CBD70ADA9A9D}" destId="{CEE08CD0-BA07-47E4-AD84-DDB2A8400B79}" srcOrd="0" destOrd="0" presId="urn:microsoft.com/office/officeart/2016/7/layout/LinearBlockProcessNumbered"/>
    <dgm:cxn modelId="{C08DCF3A-E1CF-4F73-BE79-9573CD7A16C5}" type="presOf" srcId="{334DD85C-1D41-4F76-B289-14B59BCF339D}" destId="{B1B89028-349A-441F-B71B-9446908479A2}" srcOrd="0" destOrd="0" presId="urn:microsoft.com/office/officeart/2016/7/layout/LinearBlockProcessNumbered"/>
    <dgm:cxn modelId="{013C163F-7A4A-446F-ABC6-6B1F2B7265F9}" type="presOf" srcId="{F211A3FF-3434-4306-AD6C-F80E284C5828}" destId="{39A7B1C2-EAA6-4D45-82D9-504FC9D1A96E}" srcOrd="0" destOrd="0" presId="urn:microsoft.com/office/officeart/2016/7/layout/LinearBlockProcessNumbered"/>
    <dgm:cxn modelId="{FCEFEA40-F3C7-44B1-B008-72C02A60BE32}" srcId="{C7DE0C2C-20AD-4AB9-BAE2-BA83E5702EB2}" destId="{B0EAAF7E-1058-42B0-9587-CBD70ADA9A9D}" srcOrd="3" destOrd="0" parTransId="{2C5B5969-E3D8-4D5B-BB17-FEA4B4B4A6A9}" sibTransId="{ED8A828A-974A-4763-A9B6-8D60F08D4B2B}"/>
    <dgm:cxn modelId="{1057C85C-EFDE-4F37-8D52-A69A03EBE4B6}" type="presOf" srcId="{BD683954-8C07-49AF-8333-8CA4FCACAE99}" destId="{7DFB8C7D-45F5-4664-8628-E4904E0C3DA7}" srcOrd="0" destOrd="0" presId="urn:microsoft.com/office/officeart/2016/7/layout/LinearBlockProcessNumbered"/>
    <dgm:cxn modelId="{6126666C-0241-41D2-9C5A-B533E2086974}" type="presOf" srcId="{D7966241-8A3D-4460-B471-5204FFAAB05D}" destId="{F1924D4E-4672-48FA-B339-42FF3F993213}" srcOrd="0" destOrd="0" presId="urn:microsoft.com/office/officeart/2016/7/layout/LinearBlockProcessNumbered"/>
    <dgm:cxn modelId="{02EF236F-2CE0-408F-AE38-0D04F067FE04}" type="presOf" srcId="{8F9B8C07-83E6-4B75-90A3-86ADAFB1ACB2}" destId="{F5BBAF10-C4B2-4945-AFB7-46C327F1833D}" srcOrd="1" destOrd="0" presId="urn:microsoft.com/office/officeart/2016/7/layout/LinearBlockProcessNumbered"/>
    <dgm:cxn modelId="{F20DEB4F-0F4F-484E-A649-2BA218BC60CB}" type="presOf" srcId="{941EEDE6-D2AD-44C9-8272-16F57149708F}" destId="{76318B5C-C9A8-412B-9EFF-81994B945A12}" srcOrd="1" destOrd="0" presId="urn:microsoft.com/office/officeart/2016/7/layout/LinearBlockProcessNumbered"/>
    <dgm:cxn modelId="{21B13984-9399-42DF-B8C7-5625C4D2171B}" type="presOf" srcId="{B0EAAF7E-1058-42B0-9587-CBD70ADA9A9D}" destId="{7CD21AA4-6B55-44C4-9F2E-C2A492309061}" srcOrd="1" destOrd="0" presId="urn:microsoft.com/office/officeart/2016/7/layout/LinearBlockProcessNumbered"/>
    <dgm:cxn modelId="{695C4094-631A-464E-AC47-00DCC1C40F94}" srcId="{C7DE0C2C-20AD-4AB9-BAE2-BA83E5702EB2}" destId="{334DD85C-1D41-4F76-B289-14B59BCF339D}" srcOrd="0" destOrd="0" parTransId="{13ED07FC-23FF-49F5-86F4-83086C2C4FB1}" sibTransId="{F211A3FF-3434-4306-AD6C-F80E284C5828}"/>
    <dgm:cxn modelId="{5B41CBA2-1729-4A7F-83D9-EE094F75A305}" type="presOf" srcId="{D7966241-8A3D-4460-B471-5204FFAAB05D}" destId="{FFC9D509-B7C8-4A9E-B8CF-06B3C1414317}" srcOrd="1" destOrd="0" presId="urn:microsoft.com/office/officeart/2016/7/layout/LinearBlockProcessNumbered"/>
    <dgm:cxn modelId="{7C9928A5-6439-4B0F-877D-43E1648138F3}" type="presOf" srcId="{54D15C95-B86F-4356-B7E3-7F84F9C47062}" destId="{22C7240A-57F1-40CE-8D26-4A58CCC8E337}" srcOrd="0" destOrd="0" presId="urn:microsoft.com/office/officeart/2016/7/layout/LinearBlockProcessNumbered"/>
    <dgm:cxn modelId="{F125ABA8-25D4-42E8-B2F7-0077D2035C13}" srcId="{C7DE0C2C-20AD-4AB9-BAE2-BA83E5702EB2}" destId="{D7966241-8A3D-4460-B471-5204FFAAB05D}" srcOrd="1" destOrd="0" parTransId="{70AE3BAA-94B9-492A-B7D4-6228EAB4D6EC}" sibTransId="{BD683954-8C07-49AF-8333-8CA4FCACAE99}"/>
    <dgm:cxn modelId="{9E22F7B1-6869-46F3-B308-11C3CC1ADF56}" type="presOf" srcId="{C7DE0C2C-20AD-4AB9-BAE2-BA83E5702EB2}" destId="{C61B0655-19DC-459C-8888-5BE8B380C635}" srcOrd="0" destOrd="0" presId="urn:microsoft.com/office/officeart/2016/7/layout/LinearBlockProcessNumbered"/>
    <dgm:cxn modelId="{ED1FA1B7-228C-441F-AA78-175734628FFF}" type="presOf" srcId="{ED8A828A-974A-4763-A9B6-8D60F08D4B2B}" destId="{624A84EF-E053-456F-B544-FCFC670E9B3D}" srcOrd="0" destOrd="0" presId="urn:microsoft.com/office/officeart/2016/7/layout/LinearBlockProcessNumbered"/>
    <dgm:cxn modelId="{5CBCA4CD-AAB8-44ED-B4FD-F7F22F304692}" type="presOf" srcId="{8F9B8C07-83E6-4B75-90A3-86ADAFB1ACB2}" destId="{6AD254A3-19DE-4DCD-AEB7-773D84DC9964}" srcOrd="0" destOrd="0" presId="urn:microsoft.com/office/officeart/2016/7/layout/LinearBlockProcessNumbered"/>
    <dgm:cxn modelId="{8C0275D9-A6E3-4ECC-8212-C11A5E65EB83}" srcId="{C7DE0C2C-20AD-4AB9-BAE2-BA83E5702EB2}" destId="{941EEDE6-D2AD-44C9-8272-16F57149708F}" srcOrd="2" destOrd="0" parTransId="{858F1628-29FB-4B28-814C-3605BEC10A70}" sibTransId="{54D15C95-B86F-4356-B7E3-7F84F9C47062}"/>
    <dgm:cxn modelId="{4F2F7BDE-0998-44AA-A341-1CC4390B856F}" srcId="{C7DE0C2C-20AD-4AB9-BAE2-BA83E5702EB2}" destId="{8F9B8C07-83E6-4B75-90A3-86ADAFB1ACB2}" srcOrd="4" destOrd="0" parTransId="{FB1E1775-6810-4512-BB11-EA170C5E2C32}" sibTransId="{67A5AC68-40B7-4277-919B-0E41D05385C4}"/>
    <dgm:cxn modelId="{AB19C7E6-82AA-4907-BF9C-99E85DC8C7A4}" type="presOf" srcId="{334DD85C-1D41-4F76-B289-14B59BCF339D}" destId="{7E99FD49-E823-4A01-B8C5-349EC9234649}" srcOrd="1" destOrd="0" presId="urn:microsoft.com/office/officeart/2016/7/layout/LinearBlockProcessNumbered"/>
    <dgm:cxn modelId="{C611E23E-F1A6-4ADF-B749-09008EDCDAA8}" type="presParOf" srcId="{C61B0655-19DC-459C-8888-5BE8B380C635}" destId="{5AD3EB55-F1B8-44F7-8AEC-7E9446DECF73}" srcOrd="0" destOrd="0" presId="urn:microsoft.com/office/officeart/2016/7/layout/LinearBlockProcessNumbered"/>
    <dgm:cxn modelId="{C9B0BA6D-24F3-4268-8EF3-FED996587180}" type="presParOf" srcId="{5AD3EB55-F1B8-44F7-8AEC-7E9446DECF73}" destId="{B1B89028-349A-441F-B71B-9446908479A2}" srcOrd="0" destOrd="0" presId="urn:microsoft.com/office/officeart/2016/7/layout/LinearBlockProcessNumbered"/>
    <dgm:cxn modelId="{7D15016B-C1C1-4700-B47B-1F7326B127F7}" type="presParOf" srcId="{5AD3EB55-F1B8-44F7-8AEC-7E9446DECF73}" destId="{39A7B1C2-EAA6-4D45-82D9-504FC9D1A96E}" srcOrd="1" destOrd="0" presId="urn:microsoft.com/office/officeart/2016/7/layout/LinearBlockProcessNumbered"/>
    <dgm:cxn modelId="{A443917C-05E6-48B6-90DB-2CA8A57276B5}" type="presParOf" srcId="{5AD3EB55-F1B8-44F7-8AEC-7E9446DECF73}" destId="{7E99FD49-E823-4A01-B8C5-349EC9234649}" srcOrd="2" destOrd="0" presId="urn:microsoft.com/office/officeart/2016/7/layout/LinearBlockProcessNumbered"/>
    <dgm:cxn modelId="{25DE38C9-9F16-472C-8CCD-F6585E8DF264}" type="presParOf" srcId="{C61B0655-19DC-459C-8888-5BE8B380C635}" destId="{81BB981D-EDE4-4422-91AD-F26C09579056}" srcOrd="1" destOrd="0" presId="urn:microsoft.com/office/officeart/2016/7/layout/LinearBlockProcessNumbered"/>
    <dgm:cxn modelId="{96E1AC68-98FA-43A8-9527-7E2EED5E391C}" type="presParOf" srcId="{C61B0655-19DC-459C-8888-5BE8B380C635}" destId="{9B293346-2F1B-40AD-9E50-76361DC12E48}" srcOrd="2" destOrd="0" presId="urn:microsoft.com/office/officeart/2016/7/layout/LinearBlockProcessNumbered"/>
    <dgm:cxn modelId="{0CAF1AD7-207E-44EA-B75B-92266BA0E25C}" type="presParOf" srcId="{9B293346-2F1B-40AD-9E50-76361DC12E48}" destId="{F1924D4E-4672-48FA-B339-42FF3F993213}" srcOrd="0" destOrd="0" presId="urn:microsoft.com/office/officeart/2016/7/layout/LinearBlockProcessNumbered"/>
    <dgm:cxn modelId="{BDDD7E4E-309B-4400-AA56-E1F130AC094C}" type="presParOf" srcId="{9B293346-2F1B-40AD-9E50-76361DC12E48}" destId="{7DFB8C7D-45F5-4664-8628-E4904E0C3DA7}" srcOrd="1" destOrd="0" presId="urn:microsoft.com/office/officeart/2016/7/layout/LinearBlockProcessNumbered"/>
    <dgm:cxn modelId="{641AF539-C380-46C6-82D3-D09857B25292}" type="presParOf" srcId="{9B293346-2F1B-40AD-9E50-76361DC12E48}" destId="{FFC9D509-B7C8-4A9E-B8CF-06B3C1414317}" srcOrd="2" destOrd="0" presId="urn:microsoft.com/office/officeart/2016/7/layout/LinearBlockProcessNumbered"/>
    <dgm:cxn modelId="{FE9011D2-3645-434D-9857-338AEF68B51C}" type="presParOf" srcId="{C61B0655-19DC-459C-8888-5BE8B380C635}" destId="{FE06020A-8E7B-44AF-862D-8B0C259E10E2}" srcOrd="3" destOrd="0" presId="urn:microsoft.com/office/officeart/2016/7/layout/LinearBlockProcessNumbered"/>
    <dgm:cxn modelId="{2CBDB9E5-AEF8-417E-B45D-DC2221A9736D}" type="presParOf" srcId="{C61B0655-19DC-459C-8888-5BE8B380C635}" destId="{74D87044-C852-49FC-9B69-0ADC0A3CB482}" srcOrd="4" destOrd="0" presId="urn:microsoft.com/office/officeart/2016/7/layout/LinearBlockProcessNumbered"/>
    <dgm:cxn modelId="{3C3677E5-C2D7-471B-B411-51D40051B97E}" type="presParOf" srcId="{74D87044-C852-49FC-9B69-0ADC0A3CB482}" destId="{3BDA007C-15B9-47FC-96D8-B2E35E56ED10}" srcOrd="0" destOrd="0" presId="urn:microsoft.com/office/officeart/2016/7/layout/LinearBlockProcessNumbered"/>
    <dgm:cxn modelId="{8ED29382-A3DF-4A97-964F-712CF3D54484}" type="presParOf" srcId="{74D87044-C852-49FC-9B69-0ADC0A3CB482}" destId="{22C7240A-57F1-40CE-8D26-4A58CCC8E337}" srcOrd="1" destOrd="0" presId="urn:microsoft.com/office/officeart/2016/7/layout/LinearBlockProcessNumbered"/>
    <dgm:cxn modelId="{782F7A58-4926-40F4-B44D-6F81CB5897AB}" type="presParOf" srcId="{74D87044-C852-49FC-9B69-0ADC0A3CB482}" destId="{76318B5C-C9A8-412B-9EFF-81994B945A12}" srcOrd="2" destOrd="0" presId="urn:microsoft.com/office/officeart/2016/7/layout/LinearBlockProcessNumbered"/>
    <dgm:cxn modelId="{51AD302F-2ED2-4D0C-BAB3-96E27B257EF8}" type="presParOf" srcId="{C61B0655-19DC-459C-8888-5BE8B380C635}" destId="{0BB59C82-566B-4CFF-8EBF-95A98DBA489B}" srcOrd="5" destOrd="0" presId="urn:microsoft.com/office/officeart/2016/7/layout/LinearBlockProcessNumbered"/>
    <dgm:cxn modelId="{3DD4E327-95B4-4627-A766-3191A81C7B01}" type="presParOf" srcId="{C61B0655-19DC-459C-8888-5BE8B380C635}" destId="{25B26FE8-7BA9-4A54-871B-124FC777A331}" srcOrd="6" destOrd="0" presId="urn:microsoft.com/office/officeart/2016/7/layout/LinearBlockProcessNumbered"/>
    <dgm:cxn modelId="{FC1B7F47-1B3D-436B-B6FC-F2A3EEE4DBD3}" type="presParOf" srcId="{25B26FE8-7BA9-4A54-871B-124FC777A331}" destId="{CEE08CD0-BA07-47E4-AD84-DDB2A8400B79}" srcOrd="0" destOrd="0" presId="urn:microsoft.com/office/officeart/2016/7/layout/LinearBlockProcessNumbered"/>
    <dgm:cxn modelId="{CA4E4679-7E1E-449F-9B86-7DB1104A848F}" type="presParOf" srcId="{25B26FE8-7BA9-4A54-871B-124FC777A331}" destId="{624A84EF-E053-456F-B544-FCFC670E9B3D}" srcOrd="1" destOrd="0" presId="urn:microsoft.com/office/officeart/2016/7/layout/LinearBlockProcessNumbered"/>
    <dgm:cxn modelId="{DF5E2630-053F-4FAC-92DA-A4BFA78752BC}" type="presParOf" srcId="{25B26FE8-7BA9-4A54-871B-124FC777A331}" destId="{7CD21AA4-6B55-44C4-9F2E-C2A492309061}" srcOrd="2" destOrd="0" presId="urn:microsoft.com/office/officeart/2016/7/layout/LinearBlockProcessNumbered"/>
    <dgm:cxn modelId="{5F056B7E-4CE4-4576-B140-C529183F201D}" type="presParOf" srcId="{C61B0655-19DC-459C-8888-5BE8B380C635}" destId="{2875409B-6165-49FF-A258-C851D7F687BA}" srcOrd="7" destOrd="0" presId="urn:microsoft.com/office/officeart/2016/7/layout/LinearBlockProcessNumbered"/>
    <dgm:cxn modelId="{976EA54F-F459-4DA7-B1E4-F0AD11D11B21}" type="presParOf" srcId="{C61B0655-19DC-459C-8888-5BE8B380C635}" destId="{43F97B9E-E1D7-4E9B-92F9-631FF116D27F}" srcOrd="8" destOrd="0" presId="urn:microsoft.com/office/officeart/2016/7/layout/LinearBlockProcessNumbered"/>
    <dgm:cxn modelId="{1EBCB318-BAAE-48FA-932C-17A3C4B68178}" type="presParOf" srcId="{43F97B9E-E1D7-4E9B-92F9-631FF116D27F}" destId="{6AD254A3-19DE-4DCD-AEB7-773D84DC9964}" srcOrd="0" destOrd="0" presId="urn:microsoft.com/office/officeart/2016/7/layout/LinearBlockProcessNumbered"/>
    <dgm:cxn modelId="{F9AE81FA-7952-4541-B8D1-0D774B333BB1}" type="presParOf" srcId="{43F97B9E-E1D7-4E9B-92F9-631FF116D27F}" destId="{0FA22129-4394-48DA-A8F9-A5AAD909478C}" srcOrd="1" destOrd="0" presId="urn:microsoft.com/office/officeart/2016/7/layout/LinearBlockProcessNumbered"/>
    <dgm:cxn modelId="{33B716E4-991D-414E-85B6-9DC17A87BFAE}" type="presParOf" srcId="{43F97B9E-E1D7-4E9B-92F9-631FF116D27F}" destId="{F5BBAF10-C4B2-4945-AFB7-46C327F1833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7C5A9-7410-46C0-B6C3-8626C70CBBDA}">
      <dsp:nvSpPr>
        <dsp:cNvPr id="0" name=""/>
        <dsp:cNvSpPr/>
      </dsp:nvSpPr>
      <dsp:spPr>
        <a:xfrm>
          <a:off x="1648268" y="730738"/>
          <a:ext cx="1318615" cy="7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1E385-5EC1-45C3-81C3-2BB3EB547AD2}">
      <dsp:nvSpPr>
        <dsp:cNvPr id="0" name=""/>
        <dsp:cNvSpPr/>
      </dsp:nvSpPr>
      <dsp:spPr>
        <a:xfrm>
          <a:off x="3046000" y="620010"/>
          <a:ext cx="151640" cy="282641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A2A71-6C2B-4955-9BDF-2EE2B5DCA7D6}">
      <dsp:nvSpPr>
        <dsp:cNvPr id="0" name=""/>
        <dsp:cNvSpPr/>
      </dsp:nvSpPr>
      <dsp:spPr>
        <a:xfrm>
          <a:off x="774439" y="21771"/>
          <a:ext cx="1418005" cy="141800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026" tIns="55026" rIns="55026" bIns="55026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1</a:t>
          </a:r>
        </a:p>
      </dsp:txBody>
      <dsp:txXfrm>
        <a:off x="982101" y="229433"/>
        <a:ext cx="1002681" cy="1002681"/>
      </dsp:txXfrm>
    </dsp:sp>
    <dsp:sp modelId="{2ACA9382-9EC7-48D1-85F1-B83D4599A527}">
      <dsp:nvSpPr>
        <dsp:cNvPr id="0" name=""/>
        <dsp:cNvSpPr/>
      </dsp:nvSpPr>
      <dsp:spPr>
        <a:xfrm>
          <a:off x="0" y="1604109"/>
          <a:ext cx="2966883" cy="2334149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031" tIns="165100" rIns="234031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Using JavaScript, the coordinates (latitudes, longitudes) are picked from firebase and plotted on real-time map as precise pin-points.</a:t>
          </a:r>
        </a:p>
      </dsp:txBody>
      <dsp:txXfrm>
        <a:off x="0" y="2070939"/>
        <a:ext cx="2966883" cy="1867319"/>
      </dsp:txXfrm>
    </dsp:sp>
    <dsp:sp modelId="{26F85C1C-74A1-433F-A045-4D20C622FAD3}">
      <dsp:nvSpPr>
        <dsp:cNvPr id="0" name=""/>
        <dsp:cNvSpPr/>
      </dsp:nvSpPr>
      <dsp:spPr>
        <a:xfrm>
          <a:off x="3296537" y="736205"/>
          <a:ext cx="1483441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B50C0-6D41-455E-9CF9-CE82E2B22D0C}">
      <dsp:nvSpPr>
        <dsp:cNvPr id="0" name=""/>
        <dsp:cNvSpPr/>
      </dsp:nvSpPr>
      <dsp:spPr>
        <a:xfrm>
          <a:off x="4070976" y="27238"/>
          <a:ext cx="1418005" cy="141800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026" tIns="55026" rIns="55026" bIns="55026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2</a:t>
          </a:r>
        </a:p>
      </dsp:txBody>
      <dsp:txXfrm>
        <a:off x="4278638" y="234900"/>
        <a:ext cx="1002681" cy="1002681"/>
      </dsp:txXfrm>
    </dsp:sp>
    <dsp:sp modelId="{DDB2DF5B-C307-4483-844A-34C0C5940452}">
      <dsp:nvSpPr>
        <dsp:cNvPr id="0" name=""/>
        <dsp:cNvSpPr/>
      </dsp:nvSpPr>
      <dsp:spPr>
        <a:xfrm>
          <a:off x="3296537" y="1616310"/>
          <a:ext cx="2966883" cy="2334149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031" tIns="165100" rIns="234031" bIns="1651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 use strings to append the present data along with the previous data so that we don’t lost any of the past values.</a:t>
          </a:r>
        </a:p>
      </dsp:txBody>
      <dsp:txXfrm>
        <a:off x="3296537" y="2083140"/>
        <a:ext cx="2966883" cy="18673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89028-349A-441F-B71B-9446908479A2}">
      <dsp:nvSpPr>
        <dsp:cNvPr id="0" name=""/>
        <dsp:cNvSpPr/>
      </dsp:nvSpPr>
      <dsp:spPr>
        <a:xfrm>
          <a:off x="6084" y="683561"/>
          <a:ext cx="1902115" cy="228253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887" tIns="0" rIns="187887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The alert mechanism and system is cost effective.</a:t>
          </a:r>
          <a:endParaRPr lang="en-US" sz="1300" kern="1200"/>
        </a:p>
      </dsp:txBody>
      <dsp:txXfrm>
        <a:off x="6084" y="1596577"/>
        <a:ext cx="1902115" cy="1369523"/>
      </dsp:txXfrm>
    </dsp:sp>
    <dsp:sp modelId="{39A7B1C2-EAA6-4D45-82D9-504FC9D1A96E}">
      <dsp:nvSpPr>
        <dsp:cNvPr id="0" name=""/>
        <dsp:cNvSpPr/>
      </dsp:nvSpPr>
      <dsp:spPr>
        <a:xfrm>
          <a:off x="6084" y="683561"/>
          <a:ext cx="1902115" cy="91301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887" tIns="165100" rIns="187887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01</a:t>
          </a:r>
        </a:p>
      </dsp:txBody>
      <dsp:txXfrm>
        <a:off x="6084" y="683561"/>
        <a:ext cx="1902115" cy="913015"/>
      </dsp:txXfrm>
    </dsp:sp>
    <dsp:sp modelId="{F1924D4E-4672-48FA-B339-42FF3F993213}">
      <dsp:nvSpPr>
        <dsp:cNvPr id="0" name=""/>
        <dsp:cNvSpPr/>
      </dsp:nvSpPr>
      <dsp:spPr>
        <a:xfrm>
          <a:off x="2060369" y="683561"/>
          <a:ext cx="1902115" cy="2282538"/>
        </a:xfrm>
        <a:prstGeom prst="rect">
          <a:avLst/>
        </a:prstGeom>
        <a:solidFill>
          <a:schemeClr val="accent5">
            <a:hueOff val="-501234"/>
            <a:satOff val="276"/>
            <a:lumOff val="1324"/>
            <a:alphaOff val="0"/>
          </a:schemeClr>
        </a:solidFill>
        <a:ln w="19050" cap="rnd" cmpd="sng" algn="ctr">
          <a:solidFill>
            <a:schemeClr val="accent5">
              <a:hueOff val="-501234"/>
              <a:satOff val="276"/>
              <a:lumOff val="13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887" tIns="0" rIns="187887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Basic and effective algorithms.</a:t>
          </a:r>
          <a:endParaRPr lang="en-US" sz="1300" kern="1200"/>
        </a:p>
      </dsp:txBody>
      <dsp:txXfrm>
        <a:off x="2060369" y="1596577"/>
        <a:ext cx="1902115" cy="1369523"/>
      </dsp:txXfrm>
    </dsp:sp>
    <dsp:sp modelId="{7DFB8C7D-45F5-4664-8628-E4904E0C3DA7}">
      <dsp:nvSpPr>
        <dsp:cNvPr id="0" name=""/>
        <dsp:cNvSpPr/>
      </dsp:nvSpPr>
      <dsp:spPr>
        <a:xfrm>
          <a:off x="2060369" y="683561"/>
          <a:ext cx="1902115" cy="91301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887" tIns="165100" rIns="187887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02</a:t>
          </a:r>
        </a:p>
      </dsp:txBody>
      <dsp:txXfrm>
        <a:off x="2060369" y="683561"/>
        <a:ext cx="1902115" cy="913015"/>
      </dsp:txXfrm>
    </dsp:sp>
    <dsp:sp modelId="{3BDA007C-15B9-47FC-96D8-B2E35E56ED10}">
      <dsp:nvSpPr>
        <dsp:cNvPr id="0" name=""/>
        <dsp:cNvSpPr/>
      </dsp:nvSpPr>
      <dsp:spPr>
        <a:xfrm>
          <a:off x="4114654" y="683561"/>
          <a:ext cx="1902115" cy="2282538"/>
        </a:xfrm>
        <a:prstGeom prst="rect">
          <a:avLst/>
        </a:prstGeom>
        <a:solidFill>
          <a:schemeClr val="accent5">
            <a:hueOff val="-1002469"/>
            <a:satOff val="551"/>
            <a:lumOff val="2647"/>
            <a:alphaOff val="0"/>
          </a:schemeClr>
        </a:solidFill>
        <a:ln w="19050" cap="rnd" cmpd="sng" algn="ctr">
          <a:solidFill>
            <a:schemeClr val="accent5">
              <a:hueOff val="-1002469"/>
              <a:satOff val="551"/>
              <a:lumOff val="2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887" tIns="0" rIns="187887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Reduced processing time with efficient working.</a:t>
          </a:r>
          <a:endParaRPr lang="en-US" sz="1300" kern="1200"/>
        </a:p>
      </dsp:txBody>
      <dsp:txXfrm>
        <a:off x="4114654" y="1596577"/>
        <a:ext cx="1902115" cy="1369523"/>
      </dsp:txXfrm>
    </dsp:sp>
    <dsp:sp modelId="{22C7240A-57F1-40CE-8D26-4A58CCC8E337}">
      <dsp:nvSpPr>
        <dsp:cNvPr id="0" name=""/>
        <dsp:cNvSpPr/>
      </dsp:nvSpPr>
      <dsp:spPr>
        <a:xfrm>
          <a:off x="4114654" y="683561"/>
          <a:ext cx="1902115" cy="91301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887" tIns="165100" rIns="187887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03</a:t>
          </a:r>
        </a:p>
      </dsp:txBody>
      <dsp:txXfrm>
        <a:off x="4114654" y="683561"/>
        <a:ext cx="1902115" cy="913015"/>
      </dsp:txXfrm>
    </dsp:sp>
    <dsp:sp modelId="{CEE08CD0-BA07-47E4-AD84-DDB2A8400B79}">
      <dsp:nvSpPr>
        <dsp:cNvPr id="0" name=""/>
        <dsp:cNvSpPr/>
      </dsp:nvSpPr>
      <dsp:spPr>
        <a:xfrm>
          <a:off x="6168939" y="683561"/>
          <a:ext cx="1902115" cy="2282538"/>
        </a:xfrm>
        <a:prstGeom prst="rect">
          <a:avLst/>
        </a:prstGeom>
        <a:solidFill>
          <a:schemeClr val="accent5">
            <a:hueOff val="-1503703"/>
            <a:satOff val="827"/>
            <a:lumOff val="3971"/>
            <a:alphaOff val="0"/>
          </a:schemeClr>
        </a:solidFill>
        <a:ln w="19050" cap="rnd" cmpd="sng" algn="ctr">
          <a:solidFill>
            <a:schemeClr val="accent5">
              <a:hueOff val="-1503703"/>
              <a:satOff val="827"/>
              <a:lumOff val="39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887" tIns="0" rIns="187887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Accurate image analysis.</a:t>
          </a:r>
          <a:endParaRPr lang="en-US" sz="1300" kern="1200"/>
        </a:p>
      </dsp:txBody>
      <dsp:txXfrm>
        <a:off x="6168939" y="1596577"/>
        <a:ext cx="1902115" cy="1369523"/>
      </dsp:txXfrm>
    </dsp:sp>
    <dsp:sp modelId="{624A84EF-E053-456F-B544-FCFC670E9B3D}">
      <dsp:nvSpPr>
        <dsp:cNvPr id="0" name=""/>
        <dsp:cNvSpPr/>
      </dsp:nvSpPr>
      <dsp:spPr>
        <a:xfrm>
          <a:off x="6168939" y="683561"/>
          <a:ext cx="1902115" cy="91301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887" tIns="165100" rIns="187887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04</a:t>
          </a:r>
        </a:p>
      </dsp:txBody>
      <dsp:txXfrm>
        <a:off x="6168939" y="683561"/>
        <a:ext cx="1902115" cy="913015"/>
      </dsp:txXfrm>
    </dsp:sp>
    <dsp:sp modelId="{6AD254A3-19DE-4DCD-AEB7-773D84DC9964}">
      <dsp:nvSpPr>
        <dsp:cNvPr id="0" name=""/>
        <dsp:cNvSpPr/>
      </dsp:nvSpPr>
      <dsp:spPr>
        <a:xfrm>
          <a:off x="8223224" y="683561"/>
          <a:ext cx="1902115" cy="2282538"/>
        </a:xfrm>
        <a:prstGeom prst="rect">
          <a:avLst/>
        </a:prstGeom>
        <a:solidFill>
          <a:schemeClr val="accent5">
            <a:hueOff val="-2004937"/>
            <a:satOff val="1102"/>
            <a:lumOff val="5294"/>
            <a:alphaOff val="0"/>
          </a:schemeClr>
        </a:solidFill>
        <a:ln w="19050" cap="rnd" cmpd="sng" algn="ctr">
          <a:solidFill>
            <a:schemeClr val="accent5">
              <a:hueOff val="-2004937"/>
              <a:satOff val="1102"/>
              <a:lumOff val="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887" tIns="0" rIns="187887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We may get false positive results but the chances of getting false negative results is very low.</a:t>
          </a:r>
          <a:endParaRPr lang="en-US" sz="1300" kern="1200"/>
        </a:p>
      </dsp:txBody>
      <dsp:txXfrm>
        <a:off x="8223224" y="1596577"/>
        <a:ext cx="1902115" cy="1369523"/>
      </dsp:txXfrm>
    </dsp:sp>
    <dsp:sp modelId="{0FA22129-4394-48DA-A8F9-A5AAD909478C}">
      <dsp:nvSpPr>
        <dsp:cNvPr id="0" name=""/>
        <dsp:cNvSpPr/>
      </dsp:nvSpPr>
      <dsp:spPr>
        <a:xfrm>
          <a:off x="8223224" y="683561"/>
          <a:ext cx="1902115" cy="91301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887" tIns="165100" rIns="187887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05</a:t>
          </a:r>
        </a:p>
      </dsp:txBody>
      <dsp:txXfrm>
        <a:off x="8223224" y="683561"/>
        <a:ext cx="1902115" cy="913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6C0E1EF-31B3-4AA8-AD9A-95BCB034C18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9EBA277-49D4-4C0D-A2E2-876025A0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5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1EF-31B3-4AA8-AD9A-95BCB034C18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A277-49D4-4C0D-A2E2-876025A0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0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1EF-31B3-4AA8-AD9A-95BCB034C18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A277-49D4-4C0D-A2E2-876025A0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24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1EF-31B3-4AA8-AD9A-95BCB034C18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A277-49D4-4C0D-A2E2-876025A0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3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1EF-31B3-4AA8-AD9A-95BCB034C18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A277-49D4-4C0D-A2E2-876025A0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45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1EF-31B3-4AA8-AD9A-95BCB034C18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A277-49D4-4C0D-A2E2-876025A0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86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1EF-31B3-4AA8-AD9A-95BCB034C18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A277-49D4-4C0D-A2E2-876025A0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25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1EF-31B3-4AA8-AD9A-95BCB034C18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A277-49D4-4C0D-A2E2-876025A01C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8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1EF-31B3-4AA8-AD9A-95BCB034C18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A277-49D4-4C0D-A2E2-876025A0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6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1EF-31B3-4AA8-AD9A-95BCB034C18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A277-49D4-4C0D-A2E2-876025A0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5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1EF-31B3-4AA8-AD9A-95BCB034C18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A277-49D4-4C0D-A2E2-876025A0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2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1EF-31B3-4AA8-AD9A-95BCB034C18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A277-49D4-4C0D-A2E2-876025A0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1EF-31B3-4AA8-AD9A-95BCB034C18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A277-49D4-4C0D-A2E2-876025A0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3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1EF-31B3-4AA8-AD9A-95BCB034C18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A277-49D4-4C0D-A2E2-876025A0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3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1EF-31B3-4AA8-AD9A-95BCB034C18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A277-49D4-4C0D-A2E2-876025A0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1EF-31B3-4AA8-AD9A-95BCB034C18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A277-49D4-4C0D-A2E2-876025A0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0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E1EF-31B3-4AA8-AD9A-95BCB034C18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A277-49D4-4C0D-A2E2-876025A0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0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C0E1EF-31B3-4AA8-AD9A-95BCB034C18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EBA277-49D4-4C0D-A2E2-876025A0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49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0ADE7E-777E-48F6-B272-24196ED98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83" y="2032000"/>
            <a:ext cx="5119038" cy="28193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Algerian" panose="04020705040A02060702" pitchFamily="82" charset="0"/>
              </a:rPr>
              <a:t>Smart India Hackathon 2019</a:t>
            </a:r>
          </a:p>
        </p:txBody>
      </p:sp>
      <p:sp useBgFill="1">
        <p:nvSpPr>
          <p:cNvPr id="38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40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60D2828-2505-430D-B451-2841F006F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001" y="2090628"/>
            <a:ext cx="3686910" cy="388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77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13DF-FAD1-4696-9B7B-5E6F7E4CC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183" y="766420"/>
            <a:ext cx="11489633" cy="24214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b="1" dirty="0">
                <a:latin typeface="Bookman Old Style" panose="02050604050505020204" pitchFamily="18" charset="0"/>
              </a:rPr>
              <a:t>MSME</a:t>
            </a:r>
            <a:br>
              <a:rPr lang="en-US" dirty="0">
                <a:latin typeface="Bookman Old Style" panose="02050604050505020204" pitchFamily="18" charset="0"/>
              </a:rPr>
            </a:br>
            <a:r>
              <a:rPr lang="en-US" dirty="0">
                <a:latin typeface="Bookman Old Style" panose="02050604050505020204" pitchFamily="18" charset="0"/>
              </a:rPr>
              <a:t>Development OrganiSation, Govt. of India, Ministry of MSME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4F10D-0EE7-45D2-84C0-7F55D9C3D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7113" y="4010252"/>
            <a:ext cx="8057321" cy="2266859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Bookman Old Style" panose="02050604050505020204" pitchFamily="18" charset="0"/>
              </a:rPr>
              <a:t>TeaM</a:t>
            </a:r>
            <a:r>
              <a:rPr lang="en-US" sz="2400" dirty="0">
                <a:latin typeface="Bookman Old Style" panose="02050604050505020204" pitchFamily="18" charset="0"/>
              </a:rPr>
              <a:t> - cardio coders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Dr. Akhilesh das </a:t>
            </a:r>
            <a:r>
              <a:rPr lang="en-US" sz="2400" dirty="0" err="1">
                <a:latin typeface="Bookman Old Style" panose="02050604050505020204" pitchFamily="18" charset="0"/>
              </a:rPr>
              <a:t>gupta</a:t>
            </a:r>
            <a:r>
              <a:rPr lang="en-US" sz="2400" dirty="0">
                <a:latin typeface="Bookman Old Style" panose="02050604050505020204" pitchFamily="18" charset="0"/>
              </a:rPr>
              <a:t> institute of technology and management, </a:t>
            </a:r>
            <a:r>
              <a:rPr lang="en-US" sz="2400" dirty="0" err="1">
                <a:latin typeface="Bookman Old Style" panose="02050604050505020204" pitchFamily="18" charset="0"/>
              </a:rPr>
              <a:t>delhi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65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6F3E0-F653-4C56-A8AD-DB98B639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09" y="1150077"/>
            <a:ext cx="3762080" cy="1158117"/>
          </a:xfrm>
        </p:spPr>
        <p:txBody>
          <a:bodyPr>
            <a:normAutofit/>
          </a:bodyPr>
          <a:lstStyle/>
          <a:p>
            <a:pPr algn="r"/>
            <a:r>
              <a:rPr lang="en-US" b="1" u="sng" dirty="0">
                <a:latin typeface="Bookman Old Style" panose="02050604050505020204" pitchFamily="18" charset="0"/>
              </a:rPr>
              <a:t>Forecasting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B57A6-5F9F-4BF2-A997-E0D667D8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332278"/>
            <a:ext cx="6517543" cy="1770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Using the dataset created, we will compare the given satellite images and apply simple subtraction of matrices to forecast Tsunami and the distance from the emergence points.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1D3D0D-8ECC-426B-94BD-62A7656EDDD6}"/>
              </a:ext>
            </a:extLst>
          </p:cNvPr>
          <p:cNvSpPr txBox="1">
            <a:spLocks/>
          </p:cNvSpPr>
          <p:nvPr/>
        </p:nvSpPr>
        <p:spPr>
          <a:xfrm>
            <a:off x="452761" y="3921390"/>
            <a:ext cx="3892428" cy="11581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u="sng" dirty="0">
                <a:solidFill>
                  <a:srgbClr val="FFFFFF"/>
                </a:solidFill>
                <a:latin typeface="Bookman Old Style" panose="02050604050505020204" pitchFamily="18" charset="0"/>
              </a:rPr>
              <a:t>Image Processing</a:t>
            </a:r>
            <a:endParaRPr lang="en-US" b="1" u="sng" dirty="0">
              <a:latin typeface="Bookman Old Style" panose="020506040505050202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8D4D90-43B1-4778-BB3D-69F9E689CA30}"/>
              </a:ext>
            </a:extLst>
          </p:cNvPr>
          <p:cNvSpPr txBox="1">
            <a:spLocks/>
          </p:cNvSpPr>
          <p:nvPr/>
        </p:nvSpPr>
        <p:spPr>
          <a:xfrm>
            <a:off x="5091348" y="3773010"/>
            <a:ext cx="6517543" cy="2001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dirty="0"/>
              <a:t>After processing and taking out the differences between the images, the coordinates (latitudes, longitudes) will be found out.</a:t>
            </a:r>
          </a:p>
          <a:p>
            <a:r>
              <a:rPr lang="en-US" sz="2400" dirty="0"/>
              <a:t>This data will be fed to firebase to predict the coordinates of possible Tsunami-prone areas.</a:t>
            </a:r>
          </a:p>
          <a:p>
            <a:pPr lv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39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0FC72C-DD06-4524-967C-4AEDA1B676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2" t="12497" r="11348" b="4806"/>
          <a:stretch/>
        </p:blipFill>
        <p:spPr>
          <a:xfrm>
            <a:off x="339587" y="0"/>
            <a:ext cx="11512825" cy="6858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507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6A78-DFE8-43B0-8A62-E5C0CD0E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Bookman Old Style" panose="02050604050505020204" pitchFamily="18" charset="0"/>
              </a:rPr>
              <a:t>Real-time data display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8784375-5278-4366-8EEC-9FF01E00F9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588672"/>
              </p:ext>
            </p:extLst>
          </p:nvPr>
        </p:nvGraphicFramePr>
        <p:xfrm>
          <a:off x="4955458" y="2251587"/>
          <a:ext cx="6593075" cy="3972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7998802-93DC-4B9F-A100-198C018917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283893"/>
            <a:ext cx="3088778" cy="617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0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16241"/>
            <a:ext cx="7543800" cy="821648"/>
          </a:xfrm>
        </p:spPr>
        <p:txBody>
          <a:bodyPr/>
          <a:lstStyle/>
          <a:p>
            <a:pPr algn="ctr"/>
            <a:r>
              <a:rPr lang="en-IN" b="1" u="sng" dirty="0">
                <a:latin typeface="Bookman Old Style" panose="02050604050505020204" pitchFamily="18" charset="0"/>
              </a:rPr>
              <a:t>Mobile phone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78" y="977645"/>
            <a:ext cx="10883909" cy="1083203"/>
          </a:xfrm>
        </p:spPr>
        <p:txBody>
          <a:bodyPr/>
          <a:lstStyle/>
          <a:p>
            <a:pPr lvl="0"/>
            <a:r>
              <a:rPr lang="en-IN" dirty="0"/>
              <a:t>During Tsunami, internet connectivity is usually poor. Therefore, broadcasting a message on a radio frequency would be the best option to alert those who don’t have the availability of a smartphone with them.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5E86E617-56B6-4EA4-887E-FFD15A1F172F}"/>
              </a:ext>
            </a:extLst>
          </p:cNvPr>
          <p:cNvSpPr/>
          <p:nvPr/>
        </p:nvSpPr>
        <p:spPr>
          <a:xfrm>
            <a:off x="4799856" y="2132856"/>
            <a:ext cx="2232248" cy="914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from ML model</a:t>
            </a:r>
          </a:p>
        </p:txBody>
      </p:sp>
      <p:sp>
        <p:nvSpPr>
          <p:cNvPr id="14" name="Down Arrow 11">
            <a:extLst>
              <a:ext uri="{FF2B5EF4-FFF2-40B4-BE49-F238E27FC236}">
                <a16:creationId xmlns:a16="http://schemas.microsoft.com/office/drawing/2014/main" id="{4BC8B50A-BCA7-4AFD-85DD-8339FD580753}"/>
              </a:ext>
            </a:extLst>
          </p:cNvPr>
          <p:cNvSpPr/>
          <p:nvPr/>
        </p:nvSpPr>
        <p:spPr>
          <a:xfrm>
            <a:off x="5879976" y="3068960"/>
            <a:ext cx="14401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F09DC9CA-515F-4548-BEDA-4046315C0B26}"/>
              </a:ext>
            </a:extLst>
          </p:cNvPr>
          <p:cNvSpPr/>
          <p:nvPr/>
        </p:nvSpPr>
        <p:spPr>
          <a:xfrm>
            <a:off x="4799856" y="3789040"/>
            <a:ext cx="2304256" cy="11521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Tsunami Predicted</a:t>
            </a:r>
          </a:p>
        </p:txBody>
      </p:sp>
      <p:cxnSp>
        <p:nvCxnSpPr>
          <p:cNvPr id="16" name="Elbow Connector 23">
            <a:extLst>
              <a:ext uri="{FF2B5EF4-FFF2-40B4-BE49-F238E27FC236}">
                <a16:creationId xmlns:a16="http://schemas.microsoft.com/office/drawing/2014/main" id="{AB8DCC47-98BA-4A01-807E-63F6CD512C1D}"/>
              </a:ext>
            </a:extLst>
          </p:cNvPr>
          <p:cNvCxnSpPr>
            <a:stCxn id="15" idx="3"/>
          </p:cNvCxnSpPr>
          <p:nvPr/>
        </p:nvCxnSpPr>
        <p:spPr>
          <a:xfrm>
            <a:off x="7104112" y="4365104"/>
            <a:ext cx="864096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C5C8950-BDB9-4B42-B9D2-7591597184C8}"/>
              </a:ext>
            </a:extLst>
          </p:cNvPr>
          <p:cNvSpPr/>
          <p:nvPr/>
        </p:nvSpPr>
        <p:spPr>
          <a:xfrm>
            <a:off x="7032104" y="5301208"/>
            <a:ext cx="194421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based solution (Areas of danger on map)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39C9D7-BC24-497F-B7FF-9FCE31D191D9}"/>
              </a:ext>
            </a:extLst>
          </p:cNvPr>
          <p:cNvSpPr txBox="1"/>
          <p:nvPr/>
        </p:nvSpPr>
        <p:spPr>
          <a:xfrm>
            <a:off x="7176120" y="386104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Web connectivity==true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6EB62E-4159-4481-A210-EC0EF2F1AA63}"/>
              </a:ext>
            </a:extLst>
          </p:cNvPr>
          <p:cNvSpPr/>
          <p:nvPr/>
        </p:nvSpPr>
        <p:spPr>
          <a:xfrm>
            <a:off x="3503712" y="5301208"/>
            <a:ext cx="194421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FM Radio frequency app based solution</a:t>
            </a:r>
          </a:p>
        </p:txBody>
      </p:sp>
      <p:cxnSp>
        <p:nvCxnSpPr>
          <p:cNvPr id="20" name="Elbow Connector 31">
            <a:extLst>
              <a:ext uri="{FF2B5EF4-FFF2-40B4-BE49-F238E27FC236}">
                <a16:creationId xmlns:a16="http://schemas.microsoft.com/office/drawing/2014/main" id="{6C85997B-DC46-4798-B64D-62A7DC2FCE61}"/>
              </a:ext>
            </a:extLst>
          </p:cNvPr>
          <p:cNvCxnSpPr>
            <a:stCxn id="15" idx="1"/>
          </p:cNvCxnSpPr>
          <p:nvPr/>
        </p:nvCxnSpPr>
        <p:spPr>
          <a:xfrm rot="10800000" flipV="1">
            <a:off x="4295800" y="4365104"/>
            <a:ext cx="504056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FFB4BF-CDD6-450B-8132-2A6A4CE95FF4}"/>
              </a:ext>
            </a:extLst>
          </p:cNvPr>
          <p:cNvSpPr txBox="1"/>
          <p:nvPr/>
        </p:nvSpPr>
        <p:spPr>
          <a:xfrm>
            <a:off x="3071664" y="378904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Web connectivity==false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6114" y="1030288"/>
            <a:ext cx="558903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 b="1" u="sng" dirty="0">
                <a:latin typeface="Bookman Old Style" panose="02050604050505020204" pitchFamily="18" charset="0"/>
              </a:rPr>
              <a:t>Mobile App features</a:t>
            </a:r>
          </a:p>
        </p:txBody>
      </p:sp>
      <p:sp>
        <p:nvSpPr>
          <p:cNvPr id="12" name="Rounded Rectangle 32">
            <a:extLst>
              <a:ext uri="{FF2B5EF4-FFF2-40B4-BE49-F238E27FC236}">
                <a16:creationId xmlns:a16="http://schemas.microsoft.com/office/drawing/2014/main" id="{92055A2C-DEED-475B-B285-60F86A54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639097"/>
            <a:ext cx="5433751" cy="5575438"/>
          </a:xfrm>
          <a:prstGeom prst="roundRect">
            <a:avLst>
              <a:gd name="adj" fmla="val 344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0F2C62-CA27-49D8-8072-FC301140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8" b="1666"/>
          <a:stretch/>
        </p:blipFill>
        <p:spPr>
          <a:xfrm>
            <a:off x="3506794" y="1060278"/>
            <a:ext cx="2334169" cy="4678192"/>
          </a:xfrm>
          <a:prstGeom prst="roundRect">
            <a:avLst>
              <a:gd name="adj" fmla="val 4207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C3B280-2515-4CEE-BAE2-BA1426B2C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78" y="1060278"/>
            <a:ext cx="2425700" cy="4733075"/>
          </a:xfrm>
          <a:prstGeom prst="roundRect">
            <a:avLst>
              <a:gd name="adj" fmla="val 4528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7278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IN" dirty="0"/>
              <a:t>The app will have a predefined frequency assigned by some FM Channel for Tsunami broadcasting purposes as the helpline for those who can access radio FM in some way.</a:t>
            </a:r>
          </a:p>
          <a:p>
            <a:r>
              <a:rPr lang="en-IN" dirty="0"/>
              <a:t>In the mobile application, the notifications will be sent through various modes of communication like email, SMS, GTS, call, FM broadcast.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9983-4705-4169-9047-BC1FBDC8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IN" dirty="0">
                <a:latin typeface="Bookman Old Style" panose="02050604050505020204" pitchFamily="18" charset="0"/>
              </a:rPr>
              <a:t>Tsunami Prediction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C28BABC-D0B5-48EB-AEE5-DA3C17719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The app has now predicted the affected places due to Tsunami </a:t>
            </a:r>
          </a:p>
          <a:p>
            <a:r>
              <a:rPr lang="en-US" dirty="0"/>
              <a:t>Using data science, various alert emails will be sent at once to all the relief centers for the initialization of rescue operations in those places.</a:t>
            </a:r>
          </a:p>
          <a:p>
            <a:r>
              <a:rPr lang="en-US" dirty="0"/>
              <a:t>The users will be notified about the arrival of Tsunami along with the affected places marked on the map precisely.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FD011E-2071-4C72-BA1E-C65D3D474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52" y="1633499"/>
            <a:ext cx="6095593" cy="342877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168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DF7F-1979-4555-8BA1-AA4F1669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4572000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IN" sz="4400">
                <a:latin typeface="Bookman Old Style" panose="02050604050505020204" pitchFamily="18" charset="0"/>
              </a:rPr>
              <a:t>Market scope	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02192E5E-3622-4712-850B-87A437BD75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60853"/>
              </p:ext>
            </p:extLst>
          </p:nvPr>
        </p:nvGraphicFramePr>
        <p:xfrm>
          <a:off x="1030288" y="6937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1639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385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Bookman Old Style</vt:lpstr>
      <vt:lpstr>Calibri</vt:lpstr>
      <vt:lpstr>Calibri Light</vt:lpstr>
      <vt:lpstr>Celestial</vt:lpstr>
      <vt:lpstr>Smart India Hackathon 2019</vt:lpstr>
      <vt:lpstr>MSME Development OrganiSation, Govt. of India, Ministry of MSME</vt:lpstr>
      <vt:lpstr>Forecasting</vt:lpstr>
      <vt:lpstr>PowerPoint Presentation</vt:lpstr>
      <vt:lpstr>Real-time data display</vt:lpstr>
      <vt:lpstr>Mobile phone Application</vt:lpstr>
      <vt:lpstr>Mobile App features</vt:lpstr>
      <vt:lpstr>Tsunami Prediction</vt:lpstr>
      <vt:lpstr>Market scope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India Hackathon 2019</dc:title>
  <dc:creator>Dexter .</dc:creator>
  <cp:lastModifiedBy>Dexter .</cp:lastModifiedBy>
  <cp:revision>1</cp:revision>
  <dcterms:created xsi:type="dcterms:W3CDTF">2019-03-03T11:39:26Z</dcterms:created>
  <dcterms:modified xsi:type="dcterms:W3CDTF">2019-03-03T11:41:42Z</dcterms:modified>
</cp:coreProperties>
</file>