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5048-B614-4B36-99AE-176EC7C8664E}" type="datetimeFigureOut">
              <a:rPr lang="en-IN" smtClean="0"/>
              <a:t>23-03-2015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A7D6-88BB-42D2-BBB7-2E3D596D3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13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5048-B614-4B36-99AE-176EC7C8664E}" type="datetimeFigureOut">
              <a:rPr lang="en-IN" smtClean="0"/>
              <a:t>23-03-2015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A7D6-88BB-42D2-BBB7-2E3D596D3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38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5048-B614-4B36-99AE-176EC7C8664E}" type="datetimeFigureOut">
              <a:rPr lang="en-IN" smtClean="0"/>
              <a:t>23-03-2015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A7D6-88BB-42D2-BBB7-2E3D596D3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30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5048-B614-4B36-99AE-176EC7C8664E}" type="datetimeFigureOut">
              <a:rPr lang="en-IN" smtClean="0"/>
              <a:t>23-03-2015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A7D6-88BB-42D2-BBB7-2E3D596D3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7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5048-B614-4B36-99AE-176EC7C8664E}" type="datetimeFigureOut">
              <a:rPr lang="en-IN" smtClean="0"/>
              <a:t>23-03-2015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A7D6-88BB-42D2-BBB7-2E3D596D3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31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5048-B614-4B36-99AE-176EC7C8664E}" type="datetimeFigureOut">
              <a:rPr lang="en-IN" smtClean="0"/>
              <a:t>23-03-2015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A7D6-88BB-42D2-BBB7-2E3D596D3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93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5048-B614-4B36-99AE-176EC7C8664E}" type="datetimeFigureOut">
              <a:rPr lang="en-IN" smtClean="0"/>
              <a:t>23-03-2015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A7D6-88BB-42D2-BBB7-2E3D596D3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89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5048-B614-4B36-99AE-176EC7C8664E}" type="datetimeFigureOut">
              <a:rPr lang="en-IN" smtClean="0"/>
              <a:t>23-03-2015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A7D6-88BB-42D2-BBB7-2E3D596D3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51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5048-B614-4B36-99AE-176EC7C8664E}" type="datetimeFigureOut">
              <a:rPr lang="en-IN" smtClean="0"/>
              <a:t>23-03-2015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A7D6-88BB-42D2-BBB7-2E3D596D3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24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5048-B614-4B36-99AE-176EC7C8664E}" type="datetimeFigureOut">
              <a:rPr lang="en-IN" smtClean="0"/>
              <a:t>23-03-2015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A7D6-88BB-42D2-BBB7-2E3D596D3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68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5048-B614-4B36-99AE-176EC7C8664E}" type="datetimeFigureOut">
              <a:rPr lang="en-IN" smtClean="0"/>
              <a:t>23-03-2015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A7D6-88BB-42D2-BBB7-2E3D596D3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08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95048-B614-4B36-99AE-176EC7C8664E}" type="datetimeFigureOut">
              <a:rPr lang="en-IN" smtClean="0"/>
              <a:t>23-03-2015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1A7D6-88BB-42D2-BBB7-2E3D596D3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46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CjWgKZJfN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Kinetic Typography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GAME OF CHALLENGES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948264" y="6165304"/>
            <a:ext cx="203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- Hemant </a:t>
            </a:r>
            <a:r>
              <a:rPr lang="en-US" b="1" i="1" dirty="0" err="1" smtClean="0"/>
              <a:t>Sachdeva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3855410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 of browser but not the 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Application depends upon browser’s ‘</a:t>
            </a:r>
            <a:r>
              <a:rPr lang="en-US" dirty="0" err="1" smtClean="0"/>
              <a:t>requestanimationframe</a:t>
            </a:r>
            <a:r>
              <a:rPr lang="en-US" dirty="0" smtClean="0"/>
              <a:t>’ to render the animation.</a:t>
            </a:r>
          </a:p>
          <a:p>
            <a:r>
              <a:rPr lang="en-US" dirty="0" smtClean="0"/>
              <a:t>As ‘</a:t>
            </a:r>
            <a:r>
              <a:rPr lang="en-US" dirty="0" err="1" smtClean="0"/>
              <a:t>requestanimationframe</a:t>
            </a:r>
            <a:r>
              <a:rPr lang="en-US" dirty="0" smtClean="0"/>
              <a:t>’ generate next tick based upon how free is he, might makes animation jumpy. </a:t>
            </a:r>
          </a:p>
          <a:p>
            <a:r>
              <a:rPr lang="en-US" dirty="0" smtClean="0"/>
              <a:t>I have tried to make application as light as possible so that browser does not get overloaded and user get good experience.</a:t>
            </a:r>
          </a:p>
          <a:p>
            <a:r>
              <a:rPr lang="en-US" dirty="0" smtClean="0"/>
              <a:t> But we don’t have such limitation at server side. So we can be assured that the final output will be as smooth as we have expected.</a:t>
            </a:r>
          </a:p>
          <a:p>
            <a:r>
              <a:rPr lang="en-US" dirty="0" smtClean="0"/>
              <a:t>Application logic is based upon constant frame rate.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647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Language : JavaScript</a:t>
            </a:r>
          </a:p>
          <a:p>
            <a:r>
              <a:rPr lang="en-US" dirty="0" smtClean="0"/>
              <a:t>DB : </a:t>
            </a:r>
            <a:r>
              <a:rPr lang="en-US" dirty="0" err="1" smtClean="0"/>
              <a:t>Redis</a:t>
            </a:r>
            <a:endParaRPr lang="en-US" dirty="0" smtClean="0"/>
          </a:p>
          <a:p>
            <a:r>
              <a:rPr lang="en-US" dirty="0" smtClean="0"/>
              <a:t>Frameworks :</a:t>
            </a:r>
          </a:p>
          <a:p>
            <a:pPr lvl="1"/>
            <a:r>
              <a:rPr lang="en-US" dirty="0" smtClean="0"/>
              <a:t>Client-Side :</a:t>
            </a:r>
          </a:p>
          <a:p>
            <a:pPr lvl="2"/>
            <a:r>
              <a:rPr lang="en-US" dirty="0" err="1" smtClean="0"/>
              <a:t>Jquery</a:t>
            </a:r>
            <a:endParaRPr lang="en-US" dirty="0" smtClean="0"/>
          </a:p>
          <a:p>
            <a:pPr lvl="2"/>
            <a:r>
              <a:rPr lang="en-US" dirty="0" err="1" smtClean="0"/>
              <a:t>Jquery</a:t>
            </a:r>
            <a:r>
              <a:rPr lang="en-US" dirty="0" smtClean="0"/>
              <a:t>-layout</a:t>
            </a:r>
          </a:p>
          <a:p>
            <a:pPr lvl="2"/>
            <a:r>
              <a:rPr lang="en-US" dirty="0" err="1" smtClean="0"/>
              <a:t>Jquery-fileupload</a:t>
            </a:r>
            <a:endParaRPr lang="en-US" dirty="0" smtClean="0"/>
          </a:p>
          <a:p>
            <a:pPr lvl="2"/>
            <a:r>
              <a:rPr lang="en-US" dirty="0" smtClean="0"/>
              <a:t>Require.js</a:t>
            </a:r>
          </a:p>
          <a:p>
            <a:pPr lvl="2"/>
            <a:r>
              <a:rPr lang="en-US" dirty="0" smtClean="0"/>
              <a:t>Bootstrap</a:t>
            </a:r>
          </a:p>
          <a:p>
            <a:pPr lvl="2"/>
            <a:r>
              <a:rPr lang="en-US" dirty="0" smtClean="0"/>
              <a:t>Backbone</a:t>
            </a:r>
          </a:p>
          <a:p>
            <a:pPr lvl="2"/>
            <a:r>
              <a:rPr lang="en-US" dirty="0" smtClean="0"/>
              <a:t>Backbone-epoxy ( for two-way binding)</a:t>
            </a:r>
          </a:p>
          <a:p>
            <a:pPr lvl="2"/>
            <a:r>
              <a:rPr lang="en-US" dirty="0" smtClean="0"/>
              <a:t>Backbone-association ( for backbone deep model association)</a:t>
            </a:r>
          </a:p>
          <a:p>
            <a:pPr lvl="2"/>
            <a:r>
              <a:rPr lang="en-US" dirty="0" smtClean="0"/>
              <a:t>fabric.js</a:t>
            </a:r>
          </a:p>
          <a:p>
            <a:pPr lvl="2"/>
            <a:r>
              <a:rPr lang="en-US" dirty="0" smtClean="0"/>
              <a:t>Wavesurfer.js</a:t>
            </a:r>
          </a:p>
          <a:p>
            <a:pPr lvl="2"/>
            <a:endParaRPr lang="en-US" dirty="0" smtClean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2051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Server Side :</a:t>
            </a:r>
          </a:p>
          <a:p>
            <a:pPr lvl="2"/>
            <a:r>
              <a:rPr lang="en-US" dirty="0" smtClean="0"/>
              <a:t>Node.js</a:t>
            </a:r>
          </a:p>
          <a:p>
            <a:pPr lvl="2"/>
            <a:r>
              <a:rPr lang="en-US" dirty="0" smtClean="0"/>
              <a:t>Fabric.js</a:t>
            </a:r>
          </a:p>
          <a:p>
            <a:pPr lvl="2"/>
            <a:r>
              <a:rPr lang="en-US" dirty="0" smtClean="0"/>
              <a:t>Express.js</a:t>
            </a:r>
          </a:p>
          <a:p>
            <a:pPr lvl="2"/>
            <a:r>
              <a:rPr lang="en-US" dirty="0" smtClean="0"/>
              <a:t>Kue.js</a:t>
            </a:r>
          </a:p>
          <a:p>
            <a:pPr lvl="2"/>
            <a:r>
              <a:rPr lang="en-US" dirty="0" err="1" smtClean="0"/>
              <a:t>Amdefine</a:t>
            </a:r>
            <a:endParaRPr lang="en-US" dirty="0" smtClean="0"/>
          </a:p>
          <a:p>
            <a:pPr lvl="2"/>
            <a:r>
              <a:rPr lang="en-US" dirty="0" smtClean="0"/>
              <a:t>Plain-</a:t>
            </a:r>
            <a:r>
              <a:rPr lang="en-US" dirty="0" err="1" smtClean="0"/>
              <a:t>ffmpeg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More user friendly UI for designing the animations.</a:t>
            </a:r>
          </a:p>
          <a:p>
            <a:r>
              <a:rPr lang="en-US" dirty="0" smtClean="0"/>
              <a:t>Ability to save the projects.</a:t>
            </a:r>
          </a:p>
          <a:p>
            <a:r>
              <a:rPr lang="en-US" dirty="0" smtClean="0"/>
              <a:t>Ability to save the animation of text.</a:t>
            </a:r>
          </a:p>
          <a:p>
            <a:r>
              <a:rPr lang="en-US" dirty="0" smtClean="0"/>
              <a:t>Ability to animate the line.</a:t>
            </a:r>
          </a:p>
          <a:p>
            <a:r>
              <a:rPr lang="en-US" dirty="0" smtClean="0"/>
              <a:t>Ability to adjust the aspect ration of video.</a:t>
            </a:r>
          </a:p>
          <a:p>
            <a:r>
              <a:rPr lang="en-US" dirty="0" smtClean="0"/>
              <a:t>Zoom in/out animation section.</a:t>
            </a:r>
            <a:endParaRPr lang="en-IN" dirty="0" smtClean="0"/>
          </a:p>
          <a:p>
            <a:r>
              <a:rPr lang="en-US" dirty="0" smtClean="0"/>
              <a:t>Designing more accurate collision detection.</a:t>
            </a:r>
          </a:p>
          <a:p>
            <a:r>
              <a:rPr lang="en-US" dirty="0" smtClean="0"/>
              <a:t>Ability to control the camera animation. </a:t>
            </a:r>
          </a:p>
          <a:p>
            <a:r>
              <a:rPr lang="en-US" dirty="0" smtClean="0"/>
              <a:t>Ability to animate the </a:t>
            </a:r>
            <a:r>
              <a:rPr lang="en-US" dirty="0" err="1" smtClean="0"/>
              <a:t>backgroud</a:t>
            </a:r>
            <a:endParaRPr lang="en-US" dirty="0" smtClean="0"/>
          </a:p>
          <a:p>
            <a:r>
              <a:rPr lang="en-US" dirty="0" smtClean="0"/>
              <a:t>Add support to add object (</a:t>
            </a:r>
            <a:r>
              <a:rPr lang="en-US" dirty="0" err="1" smtClean="0"/>
              <a:t>svg</a:t>
            </a:r>
            <a:r>
              <a:rPr lang="en-US" dirty="0" smtClean="0"/>
              <a:t>) animation.</a:t>
            </a:r>
          </a:p>
        </p:txBody>
      </p:sp>
    </p:spTree>
    <p:extLst>
      <p:ext uri="{BB962C8B-B14F-4D97-AF65-F5344CB8AC3E}">
        <p14:creationId xmlns:p14="http://schemas.microsoft.com/office/powerpoint/2010/main" val="3575906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Generated Video Doing Pretty </a:t>
            </a:r>
            <a:r>
              <a:rPr lang="en-US" dirty="0"/>
              <a:t>W</a:t>
            </a:r>
            <a:r>
              <a:rPr lang="en-US" dirty="0" smtClean="0"/>
              <a:t>ell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https://www.youtube.com/watch?v=fCjWgKZJfNY</a:t>
            </a:r>
            <a:endParaRPr lang="en-IN" dirty="0" smtClean="0"/>
          </a:p>
          <a:p>
            <a:r>
              <a:rPr lang="en-US" dirty="0" smtClean="0"/>
              <a:t>65 views in 22 hours.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758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576" y="1988840"/>
            <a:ext cx="7772400" cy="1362075"/>
          </a:xfrm>
        </p:spPr>
        <p:txBody>
          <a:bodyPr/>
          <a:lstStyle/>
          <a:p>
            <a:r>
              <a:rPr lang="en-US" dirty="0" smtClean="0"/>
              <a:t>		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00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Animation Designer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Audio/Preview Control Section</a:t>
            </a:r>
          </a:p>
          <a:p>
            <a:pPr lvl="1"/>
            <a:r>
              <a:rPr lang="en-US" dirty="0" smtClean="0"/>
              <a:t>Lyrics Section</a:t>
            </a:r>
          </a:p>
          <a:p>
            <a:pPr lvl="1"/>
            <a:r>
              <a:rPr lang="en-US" dirty="0" smtClean="0"/>
              <a:t>Animation Control Section</a:t>
            </a:r>
          </a:p>
          <a:p>
            <a:pPr lvl="1"/>
            <a:r>
              <a:rPr lang="en-US" dirty="0" smtClean="0"/>
              <a:t>Design Area</a:t>
            </a:r>
          </a:p>
          <a:p>
            <a:pPr lvl="1"/>
            <a:r>
              <a:rPr lang="en-US" dirty="0" smtClean="0"/>
              <a:t>Preview window</a:t>
            </a:r>
          </a:p>
          <a:p>
            <a:pPr lvl="1"/>
            <a:r>
              <a:rPr lang="en-US" dirty="0" smtClean="0"/>
              <a:t>Video Output Control Section</a:t>
            </a:r>
          </a:p>
          <a:p>
            <a:pPr lvl="1"/>
            <a:r>
              <a:rPr lang="en-US" dirty="0" smtClean="0"/>
              <a:t>Transition Dialog</a:t>
            </a:r>
          </a:p>
          <a:p>
            <a:pPr lvl="1"/>
            <a:r>
              <a:rPr lang="en-US" dirty="0" smtClean="0"/>
              <a:t>Add/Remove Word Dialog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81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Works well with subtitle and lyrics file.</a:t>
            </a:r>
          </a:p>
          <a:p>
            <a:r>
              <a:rPr lang="en-US" dirty="0" smtClean="0"/>
              <a:t>Animation is based upon transitions.</a:t>
            </a:r>
          </a:p>
          <a:p>
            <a:r>
              <a:rPr lang="en-US" dirty="0" smtClean="0"/>
              <a:t>N number of transitions can be defined of an object.</a:t>
            </a:r>
          </a:p>
          <a:p>
            <a:r>
              <a:rPr lang="en-US" dirty="0" smtClean="0"/>
              <a:t>Audio waveform, help to sync text up to millisecond precision. </a:t>
            </a:r>
          </a:p>
          <a:p>
            <a:r>
              <a:rPr lang="en-US" dirty="0" smtClean="0"/>
              <a:t>Animation control handler to quickly adjust the time length / time location of text.</a:t>
            </a:r>
          </a:p>
          <a:p>
            <a:r>
              <a:rPr lang="en-US" dirty="0" smtClean="0"/>
              <a:t>Supported animation : word-wise , group-word-wise and line-wise (next version).</a:t>
            </a:r>
          </a:p>
          <a:p>
            <a:r>
              <a:rPr lang="en-US" dirty="0" smtClean="0"/>
              <a:t>Camera Animation</a:t>
            </a:r>
          </a:p>
          <a:p>
            <a:r>
              <a:rPr lang="en-US" dirty="0" smtClean="0"/>
              <a:t>Preview window to quickly preview the finally video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073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One can alter the default animation of object.</a:t>
            </a:r>
          </a:p>
          <a:p>
            <a:r>
              <a:rPr lang="en-US" dirty="0" smtClean="0"/>
              <a:t>Supports audio Regions, helps to work on small part of audio.</a:t>
            </a:r>
          </a:p>
          <a:p>
            <a:r>
              <a:rPr lang="en-US" dirty="0" smtClean="0"/>
              <a:t>Number of parameter for final video output supported like frames per second, play length, resolution and quality. </a:t>
            </a:r>
          </a:p>
          <a:p>
            <a:r>
              <a:rPr lang="en-US" dirty="0" smtClean="0"/>
              <a:t>One can generate any higher </a:t>
            </a:r>
            <a:r>
              <a:rPr lang="en-US" dirty="0" smtClean="0"/>
              <a:t>resolution video.</a:t>
            </a:r>
            <a:endParaRPr lang="en-US" dirty="0" smtClean="0"/>
          </a:p>
          <a:p>
            <a:r>
              <a:rPr lang="en-US" dirty="0" smtClean="0"/>
              <a:t>Import and export of animations done through JSON.</a:t>
            </a:r>
          </a:p>
          <a:p>
            <a:r>
              <a:rPr lang="en-US" dirty="0" smtClean="0"/>
              <a:t>Based upon REST.</a:t>
            </a:r>
          </a:p>
          <a:p>
            <a:r>
              <a:rPr lang="en-US" dirty="0" smtClean="0"/>
              <a:t>Scalable.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394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26942" y="2656562"/>
            <a:ext cx="1311308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Designer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61328" y="612288"/>
            <a:ext cx="1718383" cy="117909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Animation, Sync Lyrics</a:t>
            </a:r>
          </a:p>
        </p:txBody>
      </p:sp>
      <p:sp>
        <p:nvSpPr>
          <p:cNvPr id="7" name="Oval 6"/>
          <p:cNvSpPr/>
          <p:nvPr/>
        </p:nvSpPr>
        <p:spPr>
          <a:xfrm>
            <a:off x="1979712" y="908720"/>
            <a:ext cx="2088232" cy="138048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Output Video Parameters</a:t>
            </a:r>
          </a:p>
          <a:p>
            <a:pPr algn="ctr"/>
            <a:endParaRPr lang="en-IN" dirty="0"/>
          </a:p>
        </p:txBody>
      </p:sp>
      <p:sp>
        <p:nvSpPr>
          <p:cNvPr id="9" name="Left Brace 8"/>
          <p:cNvSpPr/>
          <p:nvPr/>
        </p:nvSpPr>
        <p:spPr>
          <a:xfrm>
            <a:off x="1376232" y="3325634"/>
            <a:ext cx="324036" cy="8011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Brace 9"/>
          <p:cNvSpPr/>
          <p:nvPr/>
        </p:nvSpPr>
        <p:spPr>
          <a:xfrm>
            <a:off x="1966405" y="3325634"/>
            <a:ext cx="468052" cy="8011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538250" y="3541531"/>
            <a:ext cx="73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JSON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5" idx="2"/>
            <a:endCxn id="9" idx="1"/>
          </p:cNvCxnSpPr>
          <p:nvPr/>
        </p:nvCxnSpPr>
        <p:spPr>
          <a:xfrm>
            <a:off x="882596" y="3088610"/>
            <a:ext cx="493636" cy="637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4"/>
            <a:endCxn id="5" idx="0"/>
          </p:cNvCxnSpPr>
          <p:nvPr/>
        </p:nvCxnSpPr>
        <p:spPr>
          <a:xfrm flipH="1">
            <a:off x="882596" y="1791381"/>
            <a:ext cx="237924" cy="865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4"/>
            <a:endCxn id="5" idx="0"/>
          </p:cNvCxnSpPr>
          <p:nvPr/>
        </p:nvCxnSpPr>
        <p:spPr>
          <a:xfrm flipH="1">
            <a:off x="882596" y="2289207"/>
            <a:ext cx="2141232" cy="367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825806" y="3563777"/>
            <a:ext cx="1008112" cy="4529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IN" dirty="0"/>
          </a:p>
        </p:txBody>
      </p:sp>
      <p:cxnSp>
        <p:nvCxnSpPr>
          <p:cNvPr id="26" name="Straight Arrow Connector 25"/>
          <p:cNvCxnSpPr>
            <a:stCxn id="10" idx="1"/>
            <a:endCxn id="24" idx="1"/>
          </p:cNvCxnSpPr>
          <p:nvPr/>
        </p:nvCxnSpPr>
        <p:spPr>
          <a:xfrm>
            <a:off x="2434457" y="3726198"/>
            <a:ext cx="391349" cy="64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699792" y="4797152"/>
            <a:ext cx="1512168" cy="13681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 Video </a:t>
            </a:r>
            <a:r>
              <a:rPr lang="en-US" dirty="0" err="1" smtClean="0"/>
              <a:t>params</a:t>
            </a:r>
            <a:endParaRPr lang="en-IN" dirty="0"/>
          </a:p>
        </p:txBody>
      </p:sp>
      <p:cxnSp>
        <p:nvCxnSpPr>
          <p:cNvPr id="29" name="Straight Connector 28"/>
          <p:cNvCxnSpPr>
            <a:stCxn id="27" idx="0"/>
            <a:endCxn id="24" idx="2"/>
          </p:cNvCxnSpPr>
          <p:nvPr/>
        </p:nvCxnSpPr>
        <p:spPr>
          <a:xfrm flipH="1" flipV="1">
            <a:off x="3329862" y="4016698"/>
            <a:ext cx="126014" cy="780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Manual Operation 29"/>
          <p:cNvSpPr/>
          <p:nvPr/>
        </p:nvSpPr>
        <p:spPr>
          <a:xfrm>
            <a:off x="5891630" y="2472884"/>
            <a:ext cx="1080120" cy="399702"/>
          </a:xfrm>
          <a:prstGeom prst="flowChartManualOpera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IN" dirty="0"/>
          </a:p>
        </p:txBody>
      </p:sp>
      <p:sp>
        <p:nvSpPr>
          <p:cNvPr id="31" name="Flowchart: Manual Operation 30"/>
          <p:cNvSpPr/>
          <p:nvPr/>
        </p:nvSpPr>
        <p:spPr>
          <a:xfrm>
            <a:off x="4788915" y="2477340"/>
            <a:ext cx="1080120" cy="399702"/>
          </a:xfrm>
          <a:prstGeom prst="flowChartManualOpera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IN" dirty="0"/>
          </a:p>
        </p:txBody>
      </p:sp>
      <p:sp>
        <p:nvSpPr>
          <p:cNvPr id="32" name="Flowchart: Manual Operation 31"/>
          <p:cNvSpPr/>
          <p:nvPr/>
        </p:nvSpPr>
        <p:spPr>
          <a:xfrm>
            <a:off x="6983760" y="2456711"/>
            <a:ext cx="1080120" cy="399702"/>
          </a:xfrm>
          <a:prstGeom prst="flowChartManualOpera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IN" dirty="0"/>
          </a:p>
        </p:txBody>
      </p:sp>
      <p:sp>
        <p:nvSpPr>
          <p:cNvPr id="33" name="Flowchart: Manual Operation 32"/>
          <p:cNvSpPr/>
          <p:nvPr/>
        </p:nvSpPr>
        <p:spPr>
          <a:xfrm>
            <a:off x="8070126" y="2456711"/>
            <a:ext cx="1080120" cy="399702"/>
          </a:xfrm>
          <a:prstGeom prst="flowChartManualOpera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3833918" y="2877042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Spawn</a:t>
            </a:r>
            <a:endParaRPr lang="en-IN" dirty="0"/>
          </a:p>
        </p:txBody>
      </p:sp>
      <p:cxnSp>
        <p:nvCxnSpPr>
          <p:cNvPr id="38" name="Straight Connector 37"/>
          <p:cNvCxnSpPr>
            <a:stCxn id="24" idx="0"/>
            <a:endCxn id="36" idx="2"/>
          </p:cNvCxnSpPr>
          <p:nvPr/>
        </p:nvCxnSpPr>
        <p:spPr>
          <a:xfrm flipV="1">
            <a:off x="3329862" y="3246374"/>
            <a:ext cx="908174" cy="317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6" idx="0"/>
            <a:endCxn id="31" idx="1"/>
          </p:cNvCxnSpPr>
          <p:nvPr/>
        </p:nvCxnSpPr>
        <p:spPr>
          <a:xfrm flipV="1">
            <a:off x="4238036" y="2677191"/>
            <a:ext cx="658891" cy="19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Multidocument 40"/>
          <p:cNvSpPr/>
          <p:nvPr/>
        </p:nvSpPr>
        <p:spPr>
          <a:xfrm>
            <a:off x="5040943" y="4200286"/>
            <a:ext cx="576064" cy="99647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Flowchart: Multidocument 41"/>
          <p:cNvSpPr/>
          <p:nvPr/>
        </p:nvSpPr>
        <p:spPr>
          <a:xfrm>
            <a:off x="6143658" y="4169098"/>
            <a:ext cx="576064" cy="99647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Flowchart: Multidocument 42"/>
          <p:cNvSpPr/>
          <p:nvPr/>
        </p:nvSpPr>
        <p:spPr>
          <a:xfrm>
            <a:off x="7308304" y="4169098"/>
            <a:ext cx="576064" cy="99647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Flowchart: Multidocument 43"/>
          <p:cNvSpPr/>
          <p:nvPr/>
        </p:nvSpPr>
        <p:spPr>
          <a:xfrm>
            <a:off x="8322154" y="4169098"/>
            <a:ext cx="576064" cy="99647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/>
          <p:cNvSpPr txBox="1"/>
          <p:nvPr/>
        </p:nvSpPr>
        <p:spPr>
          <a:xfrm>
            <a:off x="4842920" y="3379111"/>
            <a:ext cx="97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Frames</a:t>
            </a:r>
            <a:endParaRPr lang="en-IN" dirty="0"/>
          </a:p>
        </p:txBody>
      </p:sp>
      <p:cxnSp>
        <p:nvCxnSpPr>
          <p:cNvPr id="47" name="Straight Arrow Connector 46"/>
          <p:cNvCxnSpPr>
            <a:stCxn id="31" idx="2"/>
            <a:endCxn id="45" idx="0"/>
          </p:cNvCxnSpPr>
          <p:nvPr/>
        </p:nvCxnSpPr>
        <p:spPr>
          <a:xfrm>
            <a:off x="5328975" y="2877042"/>
            <a:ext cx="0" cy="502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2"/>
          </p:cNvCxnSpPr>
          <p:nvPr/>
        </p:nvCxnSpPr>
        <p:spPr>
          <a:xfrm flipH="1">
            <a:off x="5328974" y="3748443"/>
            <a:ext cx="1" cy="451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945635" y="3388886"/>
            <a:ext cx="97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Frames</a:t>
            </a:r>
            <a:endParaRPr lang="en-IN" dirty="0"/>
          </a:p>
        </p:txBody>
      </p:sp>
      <p:cxnSp>
        <p:nvCxnSpPr>
          <p:cNvPr id="51" name="Straight Arrow Connector 50"/>
          <p:cNvCxnSpPr>
            <a:endCxn id="50" idx="0"/>
          </p:cNvCxnSpPr>
          <p:nvPr/>
        </p:nvCxnSpPr>
        <p:spPr>
          <a:xfrm>
            <a:off x="6431690" y="2886817"/>
            <a:ext cx="0" cy="502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0" idx="2"/>
          </p:cNvCxnSpPr>
          <p:nvPr/>
        </p:nvCxnSpPr>
        <p:spPr>
          <a:xfrm flipH="1">
            <a:off x="6431689" y="3758218"/>
            <a:ext cx="1" cy="451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061950" y="3379111"/>
            <a:ext cx="97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Frames</a:t>
            </a:r>
            <a:endParaRPr lang="en-IN" dirty="0"/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7548005" y="2877042"/>
            <a:ext cx="0" cy="502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3" idx="2"/>
          </p:cNvCxnSpPr>
          <p:nvPr/>
        </p:nvCxnSpPr>
        <p:spPr>
          <a:xfrm flipH="1">
            <a:off x="7548004" y="3748443"/>
            <a:ext cx="1" cy="451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063880" y="3324236"/>
            <a:ext cx="97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Frames</a:t>
            </a:r>
            <a:endParaRPr lang="en-IN" dirty="0"/>
          </a:p>
        </p:txBody>
      </p:sp>
      <p:cxnSp>
        <p:nvCxnSpPr>
          <p:cNvPr id="57" name="Straight Arrow Connector 56"/>
          <p:cNvCxnSpPr>
            <a:endCxn id="56" idx="0"/>
          </p:cNvCxnSpPr>
          <p:nvPr/>
        </p:nvCxnSpPr>
        <p:spPr>
          <a:xfrm>
            <a:off x="8549935" y="2822167"/>
            <a:ext cx="0" cy="502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2"/>
          </p:cNvCxnSpPr>
          <p:nvPr/>
        </p:nvCxnSpPr>
        <p:spPr>
          <a:xfrm flipH="1">
            <a:off x="8549934" y="3693568"/>
            <a:ext cx="1" cy="451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125046" y="590206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</a:t>
            </a:r>
          </a:p>
          <a:p>
            <a:pPr algn="ctr"/>
            <a:endParaRPr lang="en-IN" dirty="0"/>
          </a:p>
        </p:txBody>
      </p:sp>
      <p:sp>
        <p:nvSpPr>
          <p:cNvPr id="60" name="Action Button: Forward or Next 59">
            <a:hlinkClick r:id="" action="ppaction://hlinkshowjump?jump=nextslide" highlightClick="1"/>
          </p:cNvPr>
          <p:cNvSpPr/>
          <p:nvPr/>
        </p:nvSpPr>
        <p:spPr>
          <a:xfrm>
            <a:off x="6318118" y="6453336"/>
            <a:ext cx="528255" cy="26060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" name="Straight Arrow Connector 61"/>
          <p:cNvCxnSpPr>
            <a:stCxn id="41" idx="2"/>
            <a:endCxn id="59" idx="0"/>
          </p:cNvCxnSpPr>
          <p:nvPr/>
        </p:nvCxnSpPr>
        <p:spPr>
          <a:xfrm>
            <a:off x="5288917" y="5159027"/>
            <a:ext cx="1293329" cy="743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2" idx="2"/>
            <a:endCxn id="59" idx="0"/>
          </p:cNvCxnSpPr>
          <p:nvPr/>
        </p:nvCxnSpPr>
        <p:spPr>
          <a:xfrm>
            <a:off x="6391632" y="5127839"/>
            <a:ext cx="190614" cy="774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3" idx="2"/>
            <a:endCxn id="59" idx="0"/>
          </p:cNvCxnSpPr>
          <p:nvPr/>
        </p:nvCxnSpPr>
        <p:spPr>
          <a:xfrm flipH="1">
            <a:off x="6582246" y="5127839"/>
            <a:ext cx="974032" cy="774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4" idx="2"/>
            <a:endCxn id="59" idx="0"/>
          </p:cNvCxnSpPr>
          <p:nvPr/>
        </p:nvCxnSpPr>
        <p:spPr>
          <a:xfrm flipH="1">
            <a:off x="6582246" y="5127839"/>
            <a:ext cx="1987882" cy="774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390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Object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Animation object in addition to basic properties like text, font-family, color </a:t>
            </a:r>
            <a:r>
              <a:rPr lang="en-US" dirty="0" err="1" smtClean="0"/>
              <a:t>etc</a:t>
            </a:r>
            <a:r>
              <a:rPr lang="en-US" dirty="0" smtClean="0"/>
              <a:t> contains list of transition.</a:t>
            </a:r>
          </a:p>
          <a:p>
            <a:r>
              <a:rPr lang="en-US" dirty="0" smtClean="0"/>
              <a:t>One transition have following properties :</a:t>
            </a:r>
          </a:p>
          <a:p>
            <a:pPr lvl="1"/>
            <a:r>
              <a:rPr lang="en-US" dirty="0" smtClean="0"/>
              <a:t>Start and end time of transition.</a:t>
            </a:r>
          </a:p>
          <a:p>
            <a:pPr lvl="1"/>
            <a:r>
              <a:rPr lang="en-US" dirty="0" smtClean="0"/>
              <a:t>List of properties which are going to transit like, left, top, font-size or opacity.</a:t>
            </a:r>
          </a:p>
          <a:p>
            <a:pPr lvl="2"/>
            <a:r>
              <a:rPr lang="en-US" dirty="0" smtClean="0"/>
              <a:t>Property have ‘name’ , ‘from value’ , ‘to value’ and ‘easing’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5767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Rendering of animation is done on HTML5 canvas. Currently renderer is using ‘2d context’ but in future ‘3d context’ can also be supported.</a:t>
            </a:r>
          </a:p>
          <a:p>
            <a:r>
              <a:rPr lang="en-US" dirty="0" smtClean="0"/>
              <a:t>Same Renderer is used in designing area, preview window and server-sider ( while creating the video)</a:t>
            </a:r>
          </a:p>
        </p:txBody>
      </p:sp>
    </p:spTree>
    <p:extLst>
      <p:ext uri="{BB962C8B-B14F-4D97-AF65-F5344CB8AC3E}">
        <p14:creationId xmlns:p14="http://schemas.microsoft.com/office/powerpoint/2010/main" val="244968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video is converted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User define the animation at proper time location of audio. If you have subtitle file ( which contain timing information) random animation of words will be generated automatically at proper time location.</a:t>
            </a:r>
          </a:p>
          <a:p>
            <a:r>
              <a:rPr lang="en-US" dirty="0" smtClean="0"/>
              <a:t>After that a JSON containing all animation information, and a audio file is send to the server.</a:t>
            </a:r>
          </a:p>
          <a:p>
            <a:r>
              <a:rPr lang="en-US" dirty="0" smtClean="0"/>
              <a:t>Server analyze the video parameter like fps, play length etc. calculate the number of frames need to generate.</a:t>
            </a:r>
          </a:p>
          <a:p>
            <a:r>
              <a:rPr lang="en-US" dirty="0" smtClean="0"/>
              <a:t>Server then find the number of cores, n and spawn  n-1 core, keeping 1 core free to handler further request.</a:t>
            </a:r>
          </a:p>
          <a:p>
            <a:r>
              <a:rPr lang="en-US" dirty="0" smtClean="0"/>
              <a:t>Server equally divide the task of generating the frames to spawned cores.</a:t>
            </a:r>
          </a:p>
          <a:p>
            <a:r>
              <a:rPr lang="en-US" dirty="0" smtClean="0"/>
              <a:t>Once all the cores finished the task. Server generate the video using all the frames created by cores.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114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supports seeking of animation at any particular time.</a:t>
            </a:r>
          </a:p>
          <a:p>
            <a:r>
              <a:rPr lang="en-US" dirty="0" smtClean="0"/>
              <a:t>Seeking is possible because every text word contains list of transitions ( which have ‘from’ and ‘to’ time information)</a:t>
            </a:r>
          </a:p>
          <a:p>
            <a:r>
              <a:rPr lang="en-US" dirty="0" smtClean="0"/>
              <a:t>Because of seeking feature any machine can generate frames of given list of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757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737</Words>
  <Application>Microsoft Office PowerPoint</Application>
  <PresentationFormat>On-screen Show (4:3)</PresentationFormat>
  <Paragraphs>111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Kinetic Typography </vt:lpstr>
      <vt:lpstr>Animation Designer</vt:lpstr>
      <vt:lpstr>Features</vt:lpstr>
      <vt:lpstr>Features</vt:lpstr>
      <vt:lpstr>Architecture </vt:lpstr>
      <vt:lpstr>Animation Object Structure</vt:lpstr>
      <vt:lpstr>Renderer</vt:lpstr>
      <vt:lpstr>How video is converted</vt:lpstr>
      <vt:lpstr>Scalable</vt:lpstr>
      <vt:lpstr>Limitation of browser but not the server</vt:lpstr>
      <vt:lpstr>Technology Used</vt:lpstr>
      <vt:lpstr>Technology Used</vt:lpstr>
      <vt:lpstr>Future Improvements</vt:lpstr>
      <vt:lpstr>Generated Video Doing Pretty Well</vt:lpstr>
      <vt:lpstr>  Thank you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Kinetic Typography </dc:title>
  <dc:creator>Hemant Sachdeva</dc:creator>
  <cp:lastModifiedBy>Hemant Sachdeva</cp:lastModifiedBy>
  <cp:revision>23</cp:revision>
  <dcterms:created xsi:type="dcterms:W3CDTF">2015-03-20T02:49:24Z</dcterms:created>
  <dcterms:modified xsi:type="dcterms:W3CDTF">2015-03-23T05:57:00Z</dcterms:modified>
</cp:coreProperties>
</file>