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20-03-2015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3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20-03-2015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20-03-2015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0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20-03-2015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20-03-2015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1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20-03-2015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3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20-03-2015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9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20-03-2015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1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20-03-2015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4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20-03-2015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8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20-03-2015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8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5048-B614-4B36-99AE-176EC7C8664E}" type="datetimeFigureOut">
              <a:rPr lang="en-IN" smtClean="0"/>
              <a:t>20-03-2015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46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jWgKZJfN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Kinetic Typography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GAME OF CHALLENGES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6165304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- Hemant </a:t>
            </a:r>
            <a:r>
              <a:rPr lang="en-US" b="1" i="1" dirty="0" err="1" smtClean="0"/>
              <a:t>Sachdeva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85541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 of browser but not the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Application depends upon browser’s ‘</a:t>
            </a:r>
            <a:r>
              <a:rPr lang="en-US" dirty="0" err="1" smtClean="0"/>
              <a:t>requestanimationframe</a:t>
            </a:r>
            <a:r>
              <a:rPr lang="en-US" dirty="0" smtClean="0"/>
              <a:t>’ to render the animation.</a:t>
            </a:r>
          </a:p>
          <a:p>
            <a:r>
              <a:rPr lang="en-US" dirty="0" smtClean="0"/>
              <a:t>As ‘</a:t>
            </a:r>
            <a:r>
              <a:rPr lang="en-US" dirty="0" err="1" smtClean="0"/>
              <a:t>requestanimationframe</a:t>
            </a:r>
            <a:r>
              <a:rPr lang="en-US" dirty="0" smtClean="0"/>
              <a:t>’ generate next tick based upon how free is he, might makes animation jumpy. </a:t>
            </a:r>
          </a:p>
          <a:p>
            <a:r>
              <a:rPr lang="en-US" dirty="0" smtClean="0"/>
              <a:t>I have tried to make application as light as possible so that browser does not get overloaded and user get good experience.</a:t>
            </a:r>
          </a:p>
          <a:p>
            <a:r>
              <a:rPr lang="en-US" dirty="0" smtClean="0"/>
              <a:t> But we don’t have such limitation at server side. So we can be assured that the final output will be as smooth as we have expected.</a:t>
            </a:r>
          </a:p>
          <a:p>
            <a:r>
              <a:rPr lang="en-US" dirty="0" smtClean="0"/>
              <a:t>Application logic is based upon constant frame 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47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Language : JavaScript</a:t>
            </a:r>
          </a:p>
          <a:p>
            <a:r>
              <a:rPr lang="en-US" dirty="0" smtClean="0"/>
              <a:t>DB :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Frameworks :</a:t>
            </a:r>
          </a:p>
          <a:p>
            <a:pPr lvl="1"/>
            <a:r>
              <a:rPr lang="en-US" dirty="0" smtClean="0"/>
              <a:t>Client-Side :</a:t>
            </a:r>
          </a:p>
          <a:p>
            <a:pPr lvl="2"/>
            <a:r>
              <a:rPr lang="en-US" dirty="0" err="1" smtClean="0"/>
              <a:t>Jquery</a:t>
            </a:r>
            <a:endParaRPr lang="en-US" dirty="0" smtClean="0"/>
          </a:p>
          <a:p>
            <a:pPr lvl="2"/>
            <a:r>
              <a:rPr lang="en-US" dirty="0" err="1" smtClean="0"/>
              <a:t>Jquery</a:t>
            </a:r>
            <a:r>
              <a:rPr lang="en-US" dirty="0" smtClean="0"/>
              <a:t>-layout</a:t>
            </a:r>
          </a:p>
          <a:p>
            <a:pPr lvl="2"/>
            <a:r>
              <a:rPr lang="en-US" dirty="0" err="1" smtClean="0"/>
              <a:t>Jquery-fileupload</a:t>
            </a:r>
            <a:endParaRPr lang="en-US" dirty="0" smtClean="0"/>
          </a:p>
          <a:p>
            <a:pPr lvl="2"/>
            <a:r>
              <a:rPr lang="en-US" dirty="0" smtClean="0"/>
              <a:t>Require.js</a:t>
            </a:r>
          </a:p>
          <a:p>
            <a:pPr lvl="2"/>
            <a:r>
              <a:rPr lang="en-US" dirty="0" smtClean="0"/>
              <a:t>Bootstrap</a:t>
            </a:r>
          </a:p>
          <a:p>
            <a:pPr lvl="2"/>
            <a:r>
              <a:rPr lang="en-US" dirty="0" smtClean="0"/>
              <a:t>Backbone</a:t>
            </a:r>
          </a:p>
          <a:p>
            <a:pPr lvl="2"/>
            <a:r>
              <a:rPr lang="en-US" dirty="0" smtClean="0"/>
              <a:t>Backbone-epoxy ( for two-way binding)</a:t>
            </a:r>
          </a:p>
          <a:p>
            <a:pPr lvl="2"/>
            <a:r>
              <a:rPr lang="en-US" dirty="0" smtClean="0"/>
              <a:t>Backbone-association ( for backbone deep model association)</a:t>
            </a:r>
          </a:p>
          <a:p>
            <a:pPr lvl="2"/>
            <a:r>
              <a:rPr lang="en-US" dirty="0" smtClean="0"/>
              <a:t>fabric.js</a:t>
            </a:r>
          </a:p>
          <a:p>
            <a:pPr lvl="2"/>
            <a:r>
              <a:rPr lang="en-US" dirty="0" smtClean="0"/>
              <a:t>Wavesurfer.js</a:t>
            </a:r>
          </a:p>
          <a:p>
            <a:pPr lvl="2"/>
            <a:endParaRPr lang="en-US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05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Server Side :</a:t>
            </a:r>
          </a:p>
          <a:p>
            <a:pPr lvl="2"/>
            <a:r>
              <a:rPr lang="en-US" dirty="0" smtClean="0"/>
              <a:t>Node.js</a:t>
            </a:r>
          </a:p>
          <a:p>
            <a:pPr lvl="2"/>
            <a:r>
              <a:rPr lang="en-US" dirty="0" smtClean="0"/>
              <a:t>Fabric.js</a:t>
            </a:r>
          </a:p>
          <a:p>
            <a:pPr lvl="2"/>
            <a:r>
              <a:rPr lang="en-US" dirty="0" smtClean="0"/>
              <a:t>Express.js</a:t>
            </a:r>
          </a:p>
          <a:p>
            <a:pPr lvl="2"/>
            <a:r>
              <a:rPr lang="en-US" dirty="0" smtClean="0"/>
              <a:t>Kue.js</a:t>
            </a:r>
          </a:p>
          <a:p>
            <a:pPr lvl="2"/>
            <a:r>
              <a:rPr lang="en-US" dirty="0" err="1" smtClean="0"/>
              <a:t>Amdefine</a:t>
            </a:r>
            <a:endParaRPr lang="en-US" dirty="0" smtClean="0"/>
          </a:p>
          <a:p>
            <a:pPr lvl="2"/>
            <a:r>
              <a:rPr lang="en-US" dirty="0" smtClean="0"/>
              <a:t>Plain-</a:t>
            </a:r>
            <a:r>
              <a:rPr lang="en-US" dirty="0" err="1" smtClean="0"/>
              <a:t>ffmpeg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user friendly UI for designing the animations.</a:t>
            </a:r>
          </a:p>
          <a:p>
            <a:r>
              <a:rPr lang="en-US" dirty="0" smtClean="0"/>
              <a:t>Ability to save the projects.</a:t>
            </a:r>
          </a:p>
          <a:p>
            <a:r>
              <a:rPr lang="en-US" dirty="0" smtClean="0"/>
              <a:t>Ability to save the animation of text.</a:t>
            </a:r>
          </a:p>
          <a:p>
            <a:r>
              <a:rPr lang="en-US" dirty="0" smtClean="0"/>
              <a:t>Ability to animate the line.</a:t>
            </a:r>
          </a:p>
          <a:p>
            <a:r>
              <a:rPr lang="en-US" dirty="0" smtClean="0"/>
              <a:t>Ability to adjust the aspect ration of video.</a:t>
            </a:r>
          </a:p>
          <a:p>
            <a:r>
              <a:rPr lang="en-US" dirty="0" smtClean="0"/>
              <a:t>Zoom in/out animation section.</a:t>
            </a:r>
            <a:endParaRPr lang="en-IN" dirty="0" smtClean="0"/>
          </a:p>
          <a:p>
            <a:r>
              <a:rPr lang="en-US" dirty="0" smtClean="0"/>
              <a:t>Designing more accurate collision detection.</a:t>
            </a:r>
          </a:p>
          <a:p>
            <a:r>
              <a:rPr lang="en-US" dirty="0" smtClean="0"/>
              <a:t>Ability to control the camera animation. </a:t>
            </a:r>
            <a:endParaRPr lang="en-US" dirty="0" smtClean="0"/>
          </a:p>
          <a:p>
            <a:r>
              <a:rPr lang="en-US" dirty="0" smtClean="0"/>
              <a:t>Ability to animate the </a:t>
            </a:r>
            <a:r>
              <a:rPr lang="en-US" dirty="0" err="1" smtClean="0"/>
              <a:t>backgroud</a:t>
            </a:r>
            <a:endParaRPr lang="en-US" dirty="0" smtClean="0"/>
          </a:p>
          <a:p>
            <a:r>
              <a:rPr lang="en-US" dirty="0" smtClean="0"/>
              <a:t>Add support to add object (</a:t>
            </a:r>
            <a:r>
              <a:rPr lang="en-US" dirty="0" err="1" smtClean="0"/>
              <a:t>svg</a:t>
            </a:r>
            <a:r>
              <a:rPr lang="en-US" dirty="0" smtClean="0"/>
              <a:t>) animation.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590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Video Doing Pretty </a:t>
            </a:r>
            <a:r>
              <a:rPr lang="en-US" dirty="0"/>
              <a:t>W</a:t>
            </a:r>
            <a:r>
              <a:rPr lang="en-US" dirty="0" smtClean="0"/>
              <a:t>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https://www.youtube.com/watch?v=fCjWgKZJfNY</a:t>
            </a:r>
            <a:endParaRPr lang="en-IN" dirty="0" smtClean="0"/>
          </a:p>
          <a:p>
            <a:r>
              <a:rPr lang="en-US" dirty="0" smtClean="0"/>
              <a:t>65 views in 22 hours.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58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1988840"/>
            <a:ext cx="7772400" cy="1362075"/>
          </a:xfrm>
        </p:spPr>
        <p:txBody>
          <a:bodyPr/>
          <a:lstStyle/>
          <a:p>
            <a:r>
              <a:rPr lang="en-US" dirty="0" smtClean="0"/>
              <a:t>		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00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 Designer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Audio/Preview Control Section</a:t>
            </a:r>
          </a:p>
          <a:p>
            <a:pPr lvl="1"/>
            <a:r>
              <a:rPr lang="en-US" dirty="0" smtClean="0"/>
              <a:t>Lyrics Section</a:t>
            </a:r>
          </a:p>
          <a:p>
            <a:pPr lvl="1"/>
            <a:r>
              <a:rPr lang="en-US" dirty="0" smtClean="0"/>
              <a:t>Animation Control Section</a:t>
            </a:r>
          </a:p>
          <a:p>
            <a:pPr lvl="1"/>
            <a:r>
              <a:rPr lang="en-US" dirty="0" smtClean="0"/>
              <a:t>Design Area</a:t>
            </a:r>
          </a:p>
          <a:p>
            <a:pPr lvl="1"/>
            <a:r>
              <a:rPr lang="en-US" dirty="0" smtClean="0"/>
              <a:t>Preview window</a:t>
            </a:r>
          </a:p>
          <a:p>
            <a:pPr lvl="1"/>
            <a:r>
              <a:rPr lang="en-US" dirty="0" smtClean="0"/>
              <a:t>Video Output Control Section</a:t>
            </a:r>
          </a:p>
          <a:p>
            <a:pPr lvl="1"/>
            <a:r>
              <a:rPr lang="en-US" dirty="0" smtClean="0"/>
              <a:t>Transition Dialog</a:t>
            </a:r>
          </a:p>
          <a:p>
            <a:pPr lvl="1"/>
            <a:r>
              <a:rPr lang="en-US" dirty="0" smtClean="0"/>
              <a:t>Add/Remove Word Dialog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81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Works well with subtitle and lyrics file.</a:t>
            </a:r>
          </a:p>
          <a:p>
            <a:r>
              <a:rPr lang="en-US" dirty="0" smtClean="0"/>
              <a:t>Animation is based upon transitions.</a:t>
            </a:r>
          </a:p>
          <a:p>
            <a:r>
              <a:rPr lang="en-US" dirty="0" smtClean="0"/>
              <a:t>N number of transitions can be defined of an object.</a:t>
            </a:r>
          </a:p>
          <a:p>
            <a:r>
              <a:rPr lang="en-US" dirty="0" smtClean="0"/>
              <a:t>Audio waveform, help to sync text up to millisecond precision. </a:t>
            </a:r>
          </a:p>
          <a:p>
            <a:r>
              <a:rPr lang="en-US" dirty="0" smtClean="0"/>
              <a:t>Animation control handler to quickly adjust the time length / time location of text.</a:t>
            </a:r>
          </a:p>
          <a:p>
            <a:r>
              <a:rPr lang="en-US" dirty="0" smtClean="0"/>
              <a:t>Supported animation : word-wise , group-word-wise and line-wise (next version).</a:t>
            </a:r>
          </a:p>
          <a:p>
            <a:r>
              <a:rPr lang="en-US" dirty="0" smtClean="0"/>
              <a:t>Camera Animation</a:t>
            </a:r>
          </a:p>
          <a:p>
            <a:r>
              <a:rPr lang="en-US" dirty="0" smtClean="0"/>
              <a:t>Preview window to quickly preview the finally video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73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One can alter the default animation of object.</a:t>
            </a:r>
          </a:p>
          <a:p>
            <a:r>
              <a:rPr lang="en-US" dirty="0" smtClean="0"/>
              <a:t>Supports audio Regions, helps to work on small part of audio.</a:t>
            </a:r>
          </a:p>
          <a:p>
            <a:r>
              <a:rPr lang="en-US" dirty="0" smtClean="0"/>
              <a:t>Number of parameter for final video output supported like frames per second, play length, resolution and quality. </a:t>
            </a:r>
            <a:endParaRPr lang="en-US" dirty="0" smtClean="0"/>
          </a:p>
          <a:p>
            <a:r>
              <a:rPr lang="en-US" dirty="0" smtClean="0"/>
              <a:t>One can generate any higher resolution.</a:t>
            </a:r>
            <a:endParaRPr lang="en-US" dirty="0" smtClean="0"/>
          </a:p>
          <a:p>
            <a:r>
              <a:rPr lang="en-US" dirty="0" smtClean="0"/>
              <a:t>Import and export of animations done through JSON.</a:t>
            </a:r>
          </a:p>
          <a:p>
            <a:r>
              <a:rPr lang="en-US" dirty="0" smtClean="0"/>
              <a:t>Based upon REST.</a:t>
            </a:r>
          </a:p>
          <a:p>
            <a:r>
              <a:rPr lang="en-US" dirty="0" smtClean="0"/>
              <a:t>Scalable.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94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6942" y="2656562"/>
            <a:ext cx="131130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Designer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61328" y="612288"/>
            <a:ext cx="1718383" cy="11790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Animation, Sync Lyrics</a:t>
            </a:r>
          </a:p>
        </p:txBody>
      </p:sp>
      <p:sp>
        <p:nvSpPr>
          <p:cNvPr id="7" name="Oval 6"/>
          <p:cNvSpPr/>
          <p:nvPr/>
        </p:nvSpPr>
        <p:spPr>
          <a:xfrm>
            <a:off x="1979712" y="908720"/>
            <a:ext cx="2088232" cy="13804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Output Video Parameters</a:t>
            </a:r>
          </a:p>
          <a:p>
            <a:pPr algn="ctr"/>
            <a:endParaRPr lang="en-IN" dirty="0"/>
          </a:p>
        </p:txBody>
      </p:sp>
      <p:sp>
        <p:nvSpPr>
          <p:cNvPr id="9" name="Left Brace 8"/>
          <p:cNvSpPr/>
          <p:nvPr/>
        </p:nvSpPr>
        <p:spPr>
          <a:xfrm>
            <a:off x="1376232" y="3325634"/>
            <a:ext cx="324036" cy="801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>
            <a:off x="1966405" y="3325634"/>
            <a:ext cx="468052" cy="8011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38250" y="3541531"/>
            <a:ext cx="7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5" idx="2"/>
            <a:endCxn id="9" idx="1"/>
          </p:cNvCxnSpPr>
          <p:nvPr/>
        </p:nvCxnSpPr>
        <p:spPr>
          <a:xfrm>
            <a:off x="882596" y="3088610"/>
            <a:ext cx="493636" cy="63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  <a:endCxn id="5" idx="0"/>
          </p:cNvCxnSpPr>
          <p:nvPr/>
        </p:nvCxnSpPr>
        <p:spPr>
          <a:xfrm flipH="1">
            <a:off x="882596" y="1791381"/>
            <a:ext cx="237924" cy="86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4"/>
            <a:endCxn id="5" idx="0"/>
          </p:cNvCxnSpPr>
          <p:nvPr/>
        </p:nvCxnSpPr>
        <p:spPr>
          <a:xfrm flipH="1">
            <a:off x="882596" y="2289207"/>
            <a:ext cx="2141232" cy="36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25806" y="3563777"/>
            <a:ext cx="1008112" cy="452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0" idx="1"/>
            <a:endCxn id="24" idx="1"/>
          </p:cNvCxnSpPr>
          <p:nvPr/>
        </p:nvCxnSpPr>
        <p:spPr>
          <a:xfrm>
            <a:off x="2434457" y="3726198"/>
            <a:ext cx="391349" cy="6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699792" y="4797152"/>
            <a:ext cx="151216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Video </a:t>
            </a:r>
            <a:r>
              <a:rPr lang="en-US" dirty="0" err="1" smtClean="0"/>
              <a:t>params</a:t>
            </a:r>
            <a:endParaRPr lang="en-IN" dirty="0"/>
          </a:p>
        </p:txBody>
      </p:sp>
      <p:cxnSp>
        <p:nvCxnSpPr>
          <p:cNvPr id="29" name="Straight Connector 28"/>
          <p:cNvCxnSpPr>
            <a:stCxn id="27" idx="0"/>
            <a:endCxn id="24" idx="2"/>
          </p:cNvCxnSpPr>
          <p:nvPr/>
        </p:nvCxnSpPr>
        <p:spPr>
          <a:xfrm flipH="1" flipV="1">
            <a:off x="3329862" y="4016698"/>
            <a:ext cx="126014" cy="78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nual Operation 29"/>
          <p:cNvSpPr/>
          <p:nvPr/>
        </p:nvSpPr>
        <p:spPr>
          <a:xfrm>
            <a:off x="5891630" y="2472884"/>
            <a:ext cx="1080120" cy="399702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IN" dirty="0"/>
          </a:p>
        </p:txBody>
      </p:sp>
      <p:sp>
        <p:nvSpPr>
          <p:cNvPr id="31" name="Flowchart: Manual Operation 30"/>
          <p:cNvSpPr/>
          <p:nvPr/>
        </p:nvSpPr>
        <p:spPr>
          <a:xfrm>
            <a:off x="4788915" y="2477340"/>
            <a:ext cx="1080120" cy="399702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IN" dirty="0"/>
          </a:p>
        </p:txBody>
      </p:sp>
      <p:sp>
        <p:nvSpPr>
          <p:cNvPr id="32" name="Flowchart: Manual Operation 31"/>
          <p:cNvSpPr/>
          <p:nvPr/>
        </p:nvSpPr>
        <p:spPr>
          <a:xfrm>
            <a:off x="6983760" y="2456711"/>
            <a:ext cx="1080120" cy="399702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IN" dirty="0"/>
          </a:p>
        </p:txBody>
      </p:sp>
      <p:sp>
        <p:nvSpPr>
          <p:cNvPr id="33" name="Flowchart: Manual Operation 32"/>
          <p:cNvSpPr/>
          <p:nvPr/>
        </p:nvSpPr>
        <p:spPr>
          <a:xfrm>
            <a:off x="8070126" y="2456711"/>
            <a:ext cx="1080120" cy="399702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833918" y="287704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</a:t>
            </a:r>
            <a:endParaRPr lang="en-IN" dirty="0"/>
          </a:p>
        </p:txBody>
      </p:sp>
      <p:cxnSp>
        <p:nvCxnSpPr>
          <p:cNvPr id="38" name="Straight Connector 37"/>
          <p:cNvCxnSpPr>
            <a:stCxn id="24" idx="0"/>
            <a:endCxn id="36" idx="2"/>
          </p:cNvCxnSpPr>
          <p:nvPr/>
        </p:nvCxnSpPr>
        <p:spPr>
          <a:xfrm flipV="1">
            <a:off x="3329862" y="3246374"/>
            <a:ext cx="908174" cy="31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31" idx="1"/>
          </p:cNvCxnSpPr>
          <p:nvPr/>
        </p:nvCxnSpPr>
        <p:spPr>
          <a:xfrm flipV="1">
            <a:off x="4238036" y="2677191"/>
            <a:ext cx="658891" cy="19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ultidocument 40"/>
          <p:cNvSpPr/>
          <p:nvPr/>
        </p:nvSpPr>
        <p:spPr>
          <a:xfrm>
            <a:off x="5040943" y="4200286"/>
            <a:ext cx="576064" cy="99647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Multidocument 41"/>
          <p:cNvSpPr/>
          <p:nvPr/>
        </p:nvSpPr>
        <p:spPr>
          <a:xfrm>
            <a:off x="6143658" y="4169098"/>
            <a:ext cx="576064" cy="99647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Multidocument 42"/>
          <p:cNvSpPr/>
          <p:nvPr/>
        </p:nvSpPr>
        <p:spPr>
          <a:xfrm>
            <a:off x="7308304" y="4169098"/>
            <a:ext cx="576064" cy="99647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Multidocument 43"/>
          <p:cNvSpPr/>
          <p:nvPr/>
        </p:nvSpPr>
        <p:spPr>
          <a:xfrm>
            <a:off x="8322154" y="4169098"/>
            <a:ext cx="576064" cy="99647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4842920" y="3379111"/>
            <a:ext cx="97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Frames</a:t>
            </a:r>
            <a:endParaRPr lang="en-IN" dirty="0"/>
          </a:p>
        </p:txBody>
      </p:sp>
      <p:cxnSp>
        <p:nvCxnSpPr>
          <p:cNvPr id="47" name="Straight Arrow Connector 46"/>
          <p:cNvCxnSpPr>
            <a:stCxn id="31" idx="2"/>
            <a:endCxn id="45" idx="0"/>
          </p:cNvCxnSpPr>
          <p:nvPr/>
        </p:nvCxnSpPr>
        <p:spPr>
          <a:xfrm>
            <a:off x="5328975" y="2877042"/>
            <a:ext cx="0" cy="502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</p:cNvCxnSpPr>
          <p:nvPr/>
        </p:nvCxnSpPr>
        <p:spPr>
          <a:xfrm flipH="1">
            <a:off x="5328974" y="3748443"/>
            <a:ext cx="1" cy="451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45635" y="3388886"/>
            <a:ext cx="97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Frames</a:t>
            </a:r>
            <a:endParaRPr lang="en-IN" dirty="0"/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>
            <a:off x="6431690" y="2886817"/>
            <a:ext cx="0" cy="502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0" idx="2"/>
          </p:cNvCxnSpPr>
          <p:nvPr/>
        </p:nvCxnSpPr>
        <p:spPr>
          <a:xfrm flipH="1">
            <a:off x="6431689" y="3758218"/>
            <a:ext cx="1" cy="451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61950" y="3379111"/>
            <a:ext cx="97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Frames</a:t>
            </a:r>
            <a:endParaRPr lang="en-IN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548005" y="2877042"/>
            <a:ext cx="0" cy="502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2"/>
          </p:cNvCxnSpPr>
          <p:nvPr/>
        </p:nvCxnSpPr>
        <p:spPr>
          <a:xfrm flipH="1">
            <a:off x="7548004" y="3748443"/>
            <a:ext cx="1" cy="451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63880" y="3324236"/>
            <a:ext cx="97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Frames</a:t>
            </a:r>
            <a:endParaRPr lang="en-IN" dirty="0"/>
          </a:p>
        </p:txBody>
      </p:sp>
      <p:cxnSp>
        <p:nvCxnSpPr>
          <p:cNvPr id="57" name="Straight Arrow Connector 56"/>
          <p:cNvCxnSpPr>
            <a:endCxn id="56" idx="0"/>
          </p:cNvCxnSpPr>
          <p:nvPr/>
        </p:nvCxnSpPr>
        <p:spPr>
          <a:xfrm>
            <a:off x="8549935" y="2822167"/>
            <a:ext cx="0" cy="502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2"/>
          </p:cNvCxnSpPr>
          <p:nvPr/>
        </p:nvCxnSpPr>
        <p:spPr>
          <a:xfrm flipH="1">
            <a:off x="8549934" y="3693568"/>
            <a:ext cx="1" cy="451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125046" y="5902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</a:p>
          <a:p>
            <a:pPr algn="ctr"/>
            <a:endParaRPr lang="en-IN" dirty="0"/>
          </a:p>
        </p:txBody>
      </p:sp>
      <p:sp>
        <p:nvSpPr>
          <p:cNvPr id="60" name="Action Button: Forward or Next 59">
            <a:hlinkClick r:id="" action="ppaction://hlinkshowjump?jump=nextslide" highlightClick="1"/>
          </p:cNvPr>
          <p:cNvSpPr/>
          <p:nvPr/>
        </p:nvSpPr>
        <p:spPr>
          <a:xfrm>
            <a:off x="6318118" y="6453336"/>
            <a:ext cx="528255" cy="2606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/>
          <p:cNvCxnSpPr>
            <a:stCxn id="41" idx="2"/>
            <a:endCxn id="59" idx="0"/>
          </p:cNvCxnSpPr>
          <p:nvPr/>
        </p:nvCxnSpPr>
        <p:spPr>
          <a:xfrm>
            <a:off x="5288917" y="5159027"/>
            <a:ext cx="1293329" cy="74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2"/>
            <a:endCxn id="59" idx="0"/>
          </p:cNvCxnSpPr>
          <p:nvPr/>
        </p:nvCxnSpPr>
        <p:spPr>
          <a:xfrm>
            <a:off x="6391632" y="5127839"/>
            <a:ext cx="190614" cy="774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2"/>
            <a:endCxn id="59" idx="0"/>
          </p:cNvCxnSpPr>
          <p:nvPr/>
        </p:nvCxnSpPr>
        <p:spPr>
          <a:xfrm flipH="1">
            <a:off x="6582246" y="5127839"/>
            <a:ext cx="974032" cy="774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2"/>
            <a:endCxn id="59" idx="0"/>
          </p:cNvCxnSpPr>
          <p:nvPr/>
        </p:nvCxnSpPr>
        <p:spPr>
          <a:xfrm flipH="1">
            <a:off x="6582246" y="5127839"/>
            <a:ext cx="1987882" cy="774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9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Object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 object in addition to basic properties like text, font-family, color </a:t>
            </a:r>
            <a:r>
              <a:rPr lang="en-US" dirty="0" err="1" smtClean="0"/>
              <a:t>etc</a:t>
            </a:r>
            <a:r>
              <a:rPr lang="en-US" dirty="0" smtClean="0"/>
              <a:t> contains list of transition.</a:t>
            </a:r>
          </a:p>
          <a:p>
            <a:r>
              <a:rPr lang="en-US" dirty="0" smtClean="0"/>
              <a:t>One transition have following properties :</a:t>
            </a:r>
          </a:p>
          <a:p>
            <a:pPr lvl="1"/>
            <a:r>
              <a:rPr lang="en-US" dirty="0" smtClean="0"/>
              <a:t>Start and end time of transition.</a:t>
            </a:r>
          </a:p>
          <a:p>
            <a:pPr lvl="1"/>
            <a:r>
              <a:rPr lang="en-US" dirty="0" smtClean="0"/>
              <a:t>List of properties which are going to transit like, left, top, font-size or opacity.</a:t>
            </a:r>
          </a:p>
          <a:p>
            <a:pPr lvl="2"/>
            <a:r>
              <a:rPr lang="en-US" dirty="0" smtClean="0"/>
              <a:t>Property have ‘name’ , ‘from value’ , ‘to value’ and ‘easing’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76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of animation is done on HTML5 canvas. Currently renderer is using ‘2d context’ but in future ‘3d context’ can also be supported.</a:t>
            </a:r>
          </a:p>
          <a:p>
            <a:r>
              <a:rPr lang="en-US" dirty="0" smtClean="0"/>
              <a:t>Same Renderer is used in designing area, preview window and server-sider ( while creating the video)</a:t>
            </a:r>
          </a:p>
        </p:txBody>
      </p:sp>
    </p:spTree>
    <p:extLst>
      <p:ext uri="{BB962C8B-B14F-4D97-AF65-F5344CB8AC3E}">
        <p14:creationId xmlns:p14="http://schemas.microsoft.com/office/powerpoint/2010/main" val="244968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video is converted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User define the animation at proper time location of audio. If you have subtitle file ( which contain timing information) random animation of words will be generated automatically at proper time location.</a:t>
            </a:r>
          </a:p>
          <a:p>
            <a:r>
              <a:rPr lang="en-US" dirty="0" smtClean="0"/>
              <a:t>After that a JSON containing all animation information, and a audio file is send to the server.</a:t>
            </a:r>
          </a:p>
          <a:p>
            <a:r>
              <a:rPr lang="en-US" dirty="0" smtClean="0"/>
              <a:t>Server analyze the video parameter like fps, play length etc. calculate the number of frames need to generate.</a:t>
            </a:r>
          </a:p>
          <a:p>
            <a:r>
              <a:rPr lang="en-US" dirty="0" smtClean="0"/>
              <a:t>Server then find the number of cores, n and spawn  n-1 core, keeping 1 core free to handler further request.</a:t>
            </a:r>
          </a:p>
          <a:p>
            <a:r>
              <a:rPr lang="en-US" dirty="0" smtClean="0"/>
              <a:t>Server equally divide the task of generating the frames to spawned cores.</a:t>
            </a:r>
          </a:p>
          <a:p>
            <a:r>
              <a:rPr lang="en-US" dirty="0" smtClean="0"/>
              <a:t>Once all the cores finished the task. Server generate the video using all the frames created by cores.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14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supports seeking of animation at any particular time.</a:t>
            </a:r>
          </a:p>
          <a:p>
            <a:r>
              <a:rPr lang="en-US" dirty="0" smtClean="0"/>
              <a:t>Seeking is possible because every text word contains list of transitions ( which have ‘from’ and ‘to’ time information)</a:t>
            </a:r>
          </a:p>
          <a:p>
            <a:r>
              <a:rPr lang="en-US" dirty="0" smtClean="0"/>
              <a:t>Because of seeking feature any machine can generate frames of given list of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57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736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Kinetic Typography </vt:lpstr>
      <vt:lpstr>Animation Designer</vt:lpstr>
      <vt:lpstr>Features</vt:lpstr>
      <vt:lpstr>Features</vt:lpstr>
      <vt:lpstr>Architecture </vt:lpstr>
      <vt:lpstr>Animation Object Structure</vt:lpstr>
      <vt:lpstr>Renderer</vt:lpstr>
      <vt:lpstr>How video is converted</vt:lpstr>
      <vt:lpstr>Scalable</vt:lpstr>
      <vt:lpstr>Limitation of browser but not the server</vt:lpstr>
      <vt:lpstr>Technology Used</vt:lpstr>
      <vt:lpstr>Technology Used</vt:lpstr>
      <vt:lpstr>Future Improvements</vt:lpstr>
      <vt:lpstr>Generated Video Doing Pretty Well</vt:lpstr>
      <vt:lpstr>  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Kinetic Typography </dc:title>
  <dc:creator>Hemant Sachdeva</dc:creator>
  <cp:lastModifiedBy>Hemant Sachdeva</cp:lastModifiedBy>
  <cp:revision>22</cp:revision>
  <dcterms:created xsi:type="dcterms:W3CDTF">2015-03-20T02:49:24Z</dcterms:created>
  <dcterms:modified xsi:type="dcterms:W3CDTF">2015-03-20T07:47:30Z</dcterms:modified>
</cp:coreProperties>
</file>