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66" r:id="rId2"/>
    <p:sldId id="256" r:id="rId3"/>
    <p:sldId id="257" r:id="rId4"/>
    <p:sldId id="258" r:id="rId5"/>
    <p:sldId id="259" r:id="rId6"/>
    <p:sldId id="260" r:id="rId7"/>
    <p:sldId id="267" r:id="rId8"/>
    <p:sldId id="261" r:id="rId9"/>
    <p:sldId id="262" r:id="rId10"/>
    <p:sldId id="263" r:id="rId11"/>
    <p:sldId id="264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99" autoAdjust="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618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B5181D-DAB9-4DAE-B7F8-3C05D47F9170}" type="datetimeFigureOut">
              <a:rPr lang="en-IN" smtClean="0"/>
              <a:t>10-02-2025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E4CD03-FB7F-45DE-B8D8-0ADD99637C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16685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4510" y="6457950"/>
            <a:ext cx="1076628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444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00D21-58CD-B419-94D9-A3C61BE33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694"/>
            <a:ext cx="9466785" cy="1325563"/>
          </a:xfrm>
        </p:spPr>
        <p:txBody>
          <a:bodyPr>
            <a:normAutofit/>
          </a:bodyPr>
          <a:lstStyle/>
          <a:p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N" sz="4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Weather forecasting</a:t>
            </a:r>
            <a:endParaRPr lang="en-IN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EAC1DE-1F20-AE6D-89F9-8E6F5A10B3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767" y="1963857"/>
            <a:ext cx="78867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                         Hemant Sharma, Himanshu </a:t>
            </a:r>
            <a:r>
              <a:rPr lang="en-US" sz="1600" dirty="0" err="1"/>
              <a:t>kumar</a:t>
            </a:r>
            <a:r>
              <a:rPr lang="en-US" sz="1600" dirty="0"/>
              <a:t>, Vishal </a:t>
            </a:r>
            <a:r>
              <a:rPr lang="en-US" sz="1600" dirty="0" err="1"/>
              <a:t>Takkar</a:t>
            </a:r>
            <a:r>
              <a:rPr lang="en-US" sz="1600" dirty="0"/>
              <a:t>, </a:t>
            </a:r>
            <a:r>
              <a:rPr lang="en-US" sz="1600" dirty="0" err="1"/>
              <a:t>krish</a:t>
            </a:r>
            <a:r>
              <a:rPr lang="en-US" sz="1600" dirty="0"/>
              <a:t> </a:t>
            </a:r>
            <a:r>
              <a:rPr lang="en-US" sz="1600" dirty="0" err="1"/>
              <a:t>Jangra</a:t>
            </a:r>
            <a:r>
              <a:rPr lang="en-US" sz="1600" dirty="0"/>
              <a:t>.</a:t>
            </a:r>
          </a:p>
          <a:p>
            <a:pPr marL="0" indent="0">
              <a:buNone/>
            </a:pP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    </a:t>
            </a:r>
          </a:p>
          <a:p>
            <a:pPr marL="0" indent="0">
              <a:buNone/>
            </a:pPr>
            <a:r>
              <a:rPr lang="en-IN" sz="1800" kern="1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     </a:t>
            </a: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Internal supervisor: Dr Jai, External Supervisor: Dr Tanvi</a:t>
            </a:r>
          </a:p>
          <a:p>
            <a:pPr marL="0" indent="0">
              <a:buNone/>
            </a:pPr>
            <a:r>
              <a:rPr lang="en-IN" sz="2400" kern="1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                School of Engineering and Technology</a:t>
            </a:r>
            <a:endParaRPr lang="en-IN" sz="24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indent="0">
              <a:buNone/>
            </a:pPr>
            <a:endParaRPr lang="en-IN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DAD6EF-3E9A-B6D7-D9F2-07B5A402942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048694" y="6029363"/>
            <a:ext cx="4577080" cy="69640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984E420-FF95-FECE-6F85-47E5F04D974E}"/>
              </a:ext>
            </a:extLst>
          </p:cNvPr>
          <p:cNvSpPr txBox="1"/>
          <p:nvPr/>
        </p:nvSpPr>
        <p:spPr>
          <a:xfrm>
            <a:off x="2846028" y="2273915"/>
            <a:ext cx="4577080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b="1" dirty="0"/>
              <a:t>Under Supervision of </a:t>
            </a:r>
          </a:p>
          <a:p>
            <a:pPr marL="0" indent="0">
              <a:buNone/>
            </a:pPr>
            <a:r>
              <a:rPr lang="en-US" sz="1600" b="1" dirty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298090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Technology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AI &amp; Machine Learning for predictions</a:t>
            </a:r>
          </a:p>
          <a:p>
            <a:r>
              <a:t>- Satellite Data &amp; IoT for real-time updates</a:t>
            </a:r>
          </a:p>
          <a:p>
            <a:r>
              <a:t>- Cloud Computing for fast data processing</a:t>
            </a:r>
          </a:p>
          <a:p>
            <a:r>
              <a:t>- Mobile &amp; Web Integration for accessibility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E26E3B-A329-66BB-E479-2BF8863F9DC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109018" y="5997678"/>
            <a:ext cx="4360608" cy="73279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A powerful tool for accurate weather forecasting</a:t>
            </a:r>
          </a:p>
          <a:p>
            <a:r>
              <a:rPr dirty="0"/>
              <a:t>- Helps users prepare for any weather conditions</a:t>
            </a:r>
          </a:p>
          <a:p>
            <a:r>
              <a:rPr dirty="0"/>
              <a:t>- Future improvements: More localized predictions, enhanced AI models, and more features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456479-7F82-FF6E-C22D-AA8CC894563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109018" y="5958350"/>
            <a:ext cx="4360608" cy="73279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Weather Forecasting App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dirty="0"/>
              <a:t>Accurate &amp; Real-time Weather Updates</a:t>
            </a:r>
          </a:p>
          <a:p>
            <a:r>
              <a:rPr dirty="0"/>
              <a:t>Presented by: [</a:t>
            </a:r>
            <a:r>
              <a:rPr lang="en-US" dirty="0"/>
              <a:t>Hemant, Vishal, Himanshu, </a:t>
            </a:r>
            <a:r>
              <a:rPr lang="en-US" dirty="0" err="1"/>
              <a:t>krish</a:t>
            </a:r>
            <a:r>
              <a:rPr dirty="0"/>
              <a:t>]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D99E52-BCA8-FE36-E652-482771D59A4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109018" y="5997678"/>
            <a:ext cx="4360608" cy="73279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t>- Unpredictable weather conditions cause inconvenience and risks.</a:t>
            </a:r>
          </a:p>
          <a:p>
            <a:r>
              <a:t>- Lack of real-time and accurate weather information affects travel, agriculture, and daily planning.</a:t>
            </a:r>
          </a:p>
          <a:p>
            <a:r>
              <a:t>- Existing apps may have delayed updates, lack AI-based predictions, or miss localized alerts.</a:t>
            </a:r>
          </a:p>
          <a:p>
            <a:r>
              <a:t>- There is a need for an intuitive, reliable, and AI-powered weather forecasting app.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B4848B-A40F-B924-F683-4727295BF06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882876" y="5997678"/>
            <a:ext cx="4360608" cy="73279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A weather forecasting app providing real-time updates and AI-driven predictions.</a:t>
            </a:r>
          </a:p>
          <a:p>
            <a:r>
              <a:rPr dirty="0"/>
              <a:t>- Helps users make informed decisions for travel, agriculture, and daily activities.</a:t>
            </a:r>
          </a:p>
          <a:p>
            <a:r>
              <a:rPr dirty="0"/>
              <a:t>- Offers severe weather alerts and personalized notifications.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9D00AA-4547-A94B-697D-E511657002C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109018" y="5997678"/>
            <a:ext cx="4360608" cy="73279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Features - Part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Real-time weather updates</a:t>
            </a:r>
          </a:p>
          <a:p>
            <a:r>
              <a:t>- AI-based weather predictions</a:t>
            </a:r>
          </a:p>
          <a:p>
            <a:r>
              <a:t>- Severe weather alerts</a:t>
            </a:r>
          </a:p>
          <a:p>
            <a:r>
              <a:t>- Interactive radar maps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62B269-64A6-595A-54A8-DCBABB4C96C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941869" y="5997678"/>
            <a:ext cx="4360608" cy="73279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Features - Part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Hourly &amp; weekly forecasts</a:t>
            </a:r>
          </a:p>
          <a:p>
            <a:r>
              <a:t>- Custom notifications</a:t>
            </a:r>
          </a:p>
          <a:p>
            <a:r>
              <a:t>- User-friendly interface</a:t>
            </a:r>
          </a:p>
          <a:p>
            <a:r>
              <a:t>- Multi-location tracking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6AB58D-5367-3377-FECF-152F72C62FA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109018" y="5997678"/>
            <a:ext cx="4360608" cy="7327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14D3399-74E8-5147-5866-7C91041AEE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1935" y="2319031"/>
            <a:ext cx="3726426" cy="331485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1767" y="1428042"/>
            <a:ext cx="3227413" cy="4033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3156"/>
              </a:lnSpc>
            </a:pPr>
            <a:r>
              <a:rPr lang="en-US" sz="2531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How App works</a:t>
            </a:r>
          </a:p>
          <a:p>
            <a:pPr>
              <a:lnSpc>
                <a:spcPts val="3156"/>
              </a:lnSpc>
            </a:pPr>
            <a:endParaRPr lang="en-US" sz="2531" dirty="0"/>
          </a:p>
        </p:txBody>
      </p:sp>
      <p:sp>
        <p:nvSpPr>
          <p:cNvPr id="3" name="Text 1"/>
          <p:cNvSpPr/>
          <p:nvPr/>
        </p:nvSpPr>
        <p:spPr>
          <a:xfrm>
            <a:off x="451768" y="1873747"/>
            <a:ext cx="8240464" cy="20657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1625"/>
              </a:lnSpc>
            </a:pPr>
            <a:endParaRPr lang="en-US" sz="1000" dirty="0"/>
          </a:p>
        </p:txBody>
      </p:sp>
      <p:sp>
        <p:nvSpPr>
          <p:cNvPr id="4" name="Shape 2"/>
          <p:cNvSpPr/>
          <p:nvPr/>
        </p:nvSpPr>
        <p:spPr>
          <a:xfrm flipH="1">
            <a:off x="4519137" y="2225501"/>
            <a:ext cx="45719" cy="2140942"/>
          </a:xfrm>
          <a:prstGeom prst="roundRect">
            <a:avLst>
              <a:gd name="adj" fmla="val 379497"/>
            </a:avLst>
          </a:prstGeom>
          <a:solidFill>
            <a:srgbClr val="C7C7D0"/>
          </a:solidFill>
          <a:ln/>
        </p:spPr>
        <p:txBody>
          <a:bodyPr/>
          <a:lstStyle/>
          <a:p>
            <a:endParaRPr lang="en-US" sz="1125"/>
          </a:p>
        </p:txBody>
      </p:sp>
      <p:sp>
        <p:nvSpPr>
          <p:cNvPr id="5" name="Shape 3"/>
          <p:cNvSpPr/>
          <p:nvPr/>
        </p:nvSpPr>
        <p:spPr>
          <a:xfrm>
            <a:off x="3989300" y="2508721"/>
            <a:ext cx="451768" cy="14288"/>
          </a:xfrm>
          <a:prstGeom prst="roundRect">
            <a:avLst>
              <a:gd name="adj" fmla="val 379497"/>
            </a:avLst>
          </a:prstGeom>
          <a:solidFill>
            <a:srgbClr val="C7C7D0"/>
          </a:solidFill>
          <a:ln/>
        </p:spPr>
        <p:txBody>
          <a:bodyPr/>
          <a:lstStyle/>
          <a:p>
            <a:endParaRPr lang="en-US" sz="1125"/>
          </a:p>
        </p:txBody>
      </p:sp>
      <p:sp>
        <p:nvSpPr>
          <p:cNvPr id="6" name="Shape 4"/>
          <p:cNvSpPr/>
          <p:nvPr/>
        </p:nvSpPr>
        <p:spPr>
          <a:xfrm>
            <a:off x="4426782" y="2370684"/>
            <a:ext cx="290438" cy="290438"/>
          </a:xfrm>
          <a:prstGeom prst="roundRect">
            <a:avLst>
              <a:gd name="adj" fmla="val 18669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  <p:txBody>
          <a:bodyPr/>
          <a:lstStyle/>
          <a:p>
            <a:endParaRPr lang="en-US" sz="1125"/>
          </a:p>
        </p:txBody>
      </p:sp>
      <p:sp>
        <p:nvSpPr>
          <p:cNvPr id="7" name="Text 5"/>
          <p:cNvSpPr/>
          <p:nvPr/>
        </p:nvSpPr>
        <p:spPr>
          <a:xfrm>
            <a:off x="4530514" y="2419053"/>
            <a:ext cx="82898" cy="19362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>
              <a:lnSpc>
                <a:spcPts val="1500"/>
              </a:lnSpc>
            </a:pPr>
            <a:r>
              <a:rPr lang="en-US" sz="15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1</a:t>
            </a:r>
            <a:endParaRPr lang="en-US" sz="1500" dirty="0"/>
          </a:p>
        </p:txBody>
      </p:sp>
      <p:sp>
        <p:nvSpPr>
          <p:cNvPr id="8" name="Text 6"/>
          <p:cNvSpPr/>
          <p:nvPr/>
        </p:nvSpPr>
        <p:spPr>
          <a:xfrm>
            <a:off x="2248346" y="2354536"/>
            <a:ext cx="1613669" cy="20173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r">
              <a:lnSpc>
                <a:spcPts val="1563"/>
              </a:lnSpc>
            </a:pPr>
            <a:r>
              <a:rPr lang="en-US" sz="125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Frontend Interface</a:t>
            </a:r>
            <a:endParaRPr lang="en-US" sz="1250" dirty="0"/>
          </a:p>
        </p:txBody>
      </p:sp>
      <p:sp>
        <p:nvSpPr>
          <p:cNvPr id="9" name="Text 7"/>
          <p:cNvSpPr/>
          <p:nvPr/>
        </p:nvSpPr>
        <p:spPr>
          <a:xfrm>
            <a:off x="451767" y="2633663"/>
            <a:ext cx="3410248" cy="41314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r">
              <a:lnSpc>
                <a:spcPts val="1625"/>
              </a:lnSpc>
            </a:pPr>
            <a:r>
              <a:rPr lang="en-US" sz="10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Mobile apps built with HTML,CSS, plus web interface using React.js for user interaction</a:t>
            </a:r>
            <a:endParaRPr lang="en-US" sz="1000" dirty="0"/>
          </a:p>
        </p:txBody>
      </p:sp>
      <p:sp>
        <p:nvSpPr>
          <p:cNvPr id="10" name="Shape 8"/>
          <p:cNvSpPr/>
          <p:nvPr/>
        </p:nvSpPr>
        <p:spPr>
          <a:xfrm>
            <a:off x="4702931" y="3154114"/>
            <a:ext cx="451768" cy="14288"/>
          </a:xfrm>
          <a:prstGeom prst="roundRect">
            <a:avLst>
              <a:gd name="adj" fmla="val 379497"/>
            </a:avLst>
          </a:prstGeom>
          <a:solidFill>
            <a:srgbClr val="C7C7D0"/>
          </a:solidFill>
          <a:ln/>
        </p:spPr>
        <p:txBody>
          <a:bodyPr/>
          <a:lstStyle/>
          <a:p>
            <a:endParaRPr lang="en-US" sz="1125"/>
          </a:p>
        </p:txBody>
      </p:sp>
      <p:sp>
        <p:nvSpPr>
          <p:cNvPr id="11" name="Shape 9"/>
          <p:cNvSpPr/>
          <p:nvPr/>
        </p:nvSpPr>
        <p:spPr>
          <a:xfrm>
            <a:off x="4426782" y="3016077"/>
            <a:ext cx="290438" cy="290438"/>
          </a:xfrm>
          <a:prstGeom prst="roundRect">
            <a:avLst>
              <a:gd name="adj" fmla="val 18669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  <p:txBody>
          <a:bodyPr/>
          <a:lstStyle/>
          <a:p>
            <a:endParaRPr lang="en-US" sz="1125"/>
          </a:p>
        </p:txBody>
      </p:sp>
      <p:sp>
        <p:nvSpPr>
          <p:cNvPr id="12" name="Text 10"/>
          <p:cNvSpPr/>
          <p:nvPr/>
        </p:nvSpPr>
        <p:spPr>
          <a:xfrm>
            <a:off x="4521510" y="3064446"/>
            <a:ext cx="100906" cy="19362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>
              <a:lnSpc>
                <a:spcPts val="1500"/>
              </a:lnSpc>
            </a:pPr>
            <a:r>
              <a:rPr lang="en-US" sz="15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2</a:t>
            </a:r>
            <a:endParaRPr lang="en-US" sz="1500" dirty="0"/>
          </a:p>
        </p:txBody>
      </p:sp>
      <p:sp>
        <p:nvSpPr>
          <p:cNvPr id="13" name="Text 11"/>
          <p:cNvSpPr/>
          <p:nvPr/>
        </p:nvSpPr>
        <p:spPr>
          <a:xfrm>
            <a:off x="5281984" y="2999929"/>
            <a:ext cx="1613669" cy="20173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1563"/>
              </a:lnSpc>
            </a:pPr>
            <a:r>
              <a:rPr lang="en-US" sz="125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Backend Processing</a:t>
            </a:r>
            <a:endParaRPr lang="en-US" sz="1250" dirty="0"/>
          </a:p>
        </p:txBody>
      </p:sp>
      <p:sp>
        <p:nvSpPr>
          <p:cNvPr id="14" name="Text 12"/>
          <p:cNvSpPr/>
          <p:nvPr/>
        </p:nvSpPr>
        <p:spPr>
          <a:xfrm>
            <a:off x="5281984" y="3279056"/>
            <a:ext cx="3410248" cy="41314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625"/>
              </a:lnSpc>
            </a:pPr>
            <a:r>
              <a:rPr lang="en-US" sz="10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Node.js (Express.js) or Python (Django/</a:t>
            </a:r>
            <a:r>
              <a:rPr lang="en-US" sz="1000" dirty="0" err="1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FastAPI</a:t>
            </a:r>
            <a:r>
              <a:rPr lang="en-US" sz="10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)</a:t>
            </a:r>
            <a:endParaRPr lang="en-US" sz="1000" dirty="0"/>
          </a:p>
        </p:txBody>
      </p:sp>
      <p:sp>
        <p:nvSpPr>
          <p:cNvPr id="15" name="Shape 13"/>
          <p:cNvSpPr/>
          <p:nvPr/>
        </p:nvSpPr>
        <p:spPr>
          <a:xfrm>
            <a:off x="3989300" y="3734990"/>
            <a:ext cx="451768" cy="14288"/>
          </a:xfrm>
          <a:prstGeom prst="roundRect">
            <a:avLst>
              <a:gd name="adj" fmla="val 379497"/>
            </a:avLst>
          </a:prstGeom>
          <a:solidFill>
            <a:srgbClr val="C7C7D0"/>
          </a:solidFill>
          <a:ln/>
        </p:spPr>
        <p:txBody>
          <a:bodyPr/>
          <a:lstStyle/>
          <a:p>
            <a:endParaRPr lang="en-US" sz="1125"/>
          </a:p>
        </p:txBody>
      </p:sp>
      <p:sp>
        <p:nvSpPr>
          <p:cNvPr id="16" name="Shape 14"/>
          <p:cNvSpPr/>
          <p:nvPr/>
        </p:nvSpPr>
        <p:spPr>
          <a:xfrm>
            <a:off x="4426782" y="3596953"/>
            <a:ext cx="290438" cy="290438"/>
          </a:xfrm>
          <a:prstGeom prst="roundRect">
            <a:avLst>
              <a:gd name="adj" fmla="val 18669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  <p:txBody>
          <a:bodyPr/>
          <a:lstStyle/>
          <a:p>
            <a:endParaRPr lang="en-US" sz="1125"/>
          </a:p>
        </p:txBody>
      </p:sp>
      <p:sp>
        <p:nvSpPr>
          <p:cNvPr id="17" name="Text 15"/>
          <p:cNvSpPr/>
          <p:nvPr/>
        </p:nvSpPr>
        <p:spPr>
          <a:xfrm>
            <a:off x="4520245" y="3645322"/>
            <a:ext cx="103436" cy="19362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>
              <a:lnSpc>
                <a:spcPts val="1500"/>
              </a:lnSpc>
            </a:pPr>
            <a:r>
              <a:rPr lang="en-US" sz="15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3</a:t>
            </a:r>
            <a:endParaRPr lang="en-US" sz="1500" dirty="0"/>
          </a:p>
        </p:txBody>
      </p:sp>
      <p:sp>
        <p:nvSpPr>
          <p:cNvPr id="18" name="Text 16"/>
          <p:cNvSpPr/>
          <p:nvPr/>
        </p:nvSpPr>
        <p:spPr>
          <a:xfrm>
            <a:off x="2128436" y="3503334"/>
            <a:ext cx="1740471" cy="20173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r">
              <a:lnSpc>
                <a:spcPts val="1563"/>
              </a:lnSpc>
            </a:pPr>
            <a:r>
              <a:rPr lang="en-US" sz="1250" dirty="0"/>
              <a:t>Data management</a:t>
            </a:r>
          </a:p>
        </p:txBody>
      </p:sp>
      <p:sp>
        <p:nvSpPr>
          <p:cNvPr id="19" name="Text 17"/>
          <p:cNvSpPr/>
          <p:nvPr/>
        </p:nvSpPr>
        <p:spPr>
          <a:xfrm>
            <a:off x="451767" y="3859932"/>
            <a:ext cx="3410248" cy="41314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r">
              <a:lnSpc>
                <a:spcPts val="1625"/>
              </a:lnSpc>
            </a:pPr>
            <a:endParaRPr lang="en-US" sz="1000" dirty="0"/>
          </a:p>
        </p:txBody>
      </p:sp>
      <p:sp>
        <p:nvSpPr>
          <p:cNvPr id="27" name="Text 25"/>
          <p:cNvSpPr/>
          <p:nvPr/>
        </p:nvSpPr>
        <p:spPr>
          <a:xfrm>
            <a:off x="4543251" y="4807074"/>
            <a:ext cx="105594" cy="19362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>
              <a:lnSpc>
                <a:spcPts val="1500"/>
              </a:lnSpc>
            </a:pPr>
            <a:endParaRPr lang="en-US" sz="1500" dirty="0"/>
          </a:p>
        </p:txBody>
      </p:sp>
      <p:sp>
        <p:nvSpPr>
          <p:cNvPr id="28" name="Text 26"/>
          <p:cNvSpPr/>
          <p:nvPr/>
        </p:nvSpPr>
        <p:spPr>
          <a:xfrm>
            <a:off x="2248346" y="4742557"/>
            <a:ext cx="1613669" cy="20173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r">
              <a:lnSpc>
                <a:spcPts val="1563"/>
              </a:lnSpc>
            </a:pPr>
            <a:endParaRPr lang="en-US" sz="125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E85640B-5E52-2937-45CC-6257826B041C}"/>
              </a:ext>
            </a:extLst>
          </p:cNvPr>
          <p:cNvSpPr/>
          <p:nvPr/>
        </p:nvSpPr>
        <p:spPr>
          <a:xfrm>
            <a:off x="7893278" y="5526823"/>
            <a:ext cx="1201936" cy="4181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25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A418A7C-DB8F-1F26-9C9C-DCD4FE92D7BF}"/>
              </a:ext>
            </a:extLst>
          </p:cNvPr>
          <p:cNvSpPr txBox="1"/>
          <p:nvPr/>
        </p:nvSpPr>
        <p:spPr>
          <a:xfrm>
            <a:off x="2559913" y="3742134"/>
            <a:ext cx="14430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00" dirty="0" err="1">
                <a:effectLst/>
                <a:latin typeface="+mj-lt"/>
              </a:rPr>
              <a:t>OpenWeatherMap's</a:t>
            </a:r>
            <a:r>
              <a:rPr lang="en-IN" sz="1000" dirty="0">
                <a:effectLst/>
                <a:latin typeface="+mj-lt"/>
              </a:rPr>
              <a:t> API</a:t>
            </a:r>
            <a:endParaRPr lang="en-IN" sz="1000" dirty="0">
              <a:latin typeface="+mj-l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Target Audience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General users (for daily weather updates)</a:t>
            </a:r>
          </a:p>
          <a:p>
            <a:r>
              <a:t>- Travelers (for trip planning)</a:t>
            </a:r>
          </a:p>
          <a:p>
            <a:r>
              <a:t>- Farmers (for agriculture decisions)</a:t>
            </a:r>
          </a:p>
          <a:p>
            <a:r>
              <a:t>- Businesses (for operations and logistics)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6A7725-E3AF-EFFE-1EB1-8F560A35B8B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040192" y="5997678"/>
            <a:ext cx="4360608" cy="73279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Benefits of the App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Helps in planning outdoor activities efficiently</a:t>
            </a:r>
          </a:p>
          <a:p>
            <a:r>
              <a:t>- Assists farmers in making informed agricultural decisions</a:t>
            </a:r>
          </a:p>
          <a:p>
            <a:r>
              <a:t>- Provides safety alerts for severe weather conditions</a:t>
            </a:r>
          </a:p>
          <a:p>
            <a:r>
              <a:t>- Improves travel and business planning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6C76BE-4129-AE74-84BE-13675F69612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109018" y="5997678"/>
            <a:ext cx="4360608" cy="73279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377</Words>
  <Application>Microsoft Office PowerPoint</Application>
  <PresentationFormat>On-screen Show (4:3)</PresentationFormat>
  <Paragraphs>59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Raleway</vt:lpstr>
      <vt:lpstr>Roboto</vt:lpstr>
      <vt:lpstr>Times New Roman</vt:lpstr>
      <vt:lpstr>Office Theme</vt:lpstr>
      <vt:lpstr> Weather forecasting</vt:lpstr>
      <vt:lpstr>Weather Forecasting App</vt:lpstr>
      <vt:lpstr>Problem Statement</vt:lpstr>
      <vt:lpstr>Solution Overview</vt:lpstr>
      <vt:lpstr>Key Features - Part 1</vt:lpstr>
      <vt:lpstr>Key Features - Part 2</vt:lpstr>
      <vt:lpstr>PowerPoint Presentation</vt:lpstr>
      <vt:lpstr>Target Audience</vt:lpstr>
      <vt:lpstr>Benefits of the App</vt:lpstr>
      <vt:lpstr>Technology Used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Himanshu Kumar</dc:creator>
  <cp:keywords/>
  <dc:description>generated using python-pptx</dc:description>
  <cp:lastModifiedBy>Premanshu kumar</cp:lastModifiedBy>
  <cp:revision>3</cp:revision>
  <dcterms:created xsi:type="dcterms:W3CDTF">2013-01-27T09:14:16Z</dcterms:created>
  <dcterms:modified xsi:type="dcterms:W3CDTF">2025-02-10T15:10:12Z</dcterms:modified>
  <cp:category/>
</cp:coreProperties>
</file>