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02:45:47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635 847 0,'0'-21'15,"0"-1"1,21 22 0,-21-21-16,21 21 15,0 0 1,-21-21-1,22 21 17,-1-21-17</inkml:trace>
  <inkml:trace contextRef="#ctx0" brushRef="#br0" timeOffset="2228.1">762 550 0,'0'-21'0,"0"0"15,0 0 1,0 0-16,0 0 15,0-1 1,0 1-16,0 0 0,0 0 16,-21 21-16,21-21 15,-21 21-15,-1 0 16,22 21 0,0 0-16,0 0 0,0 22 15,0-1-15,0-21 0,0 43 0,0-22 16,22 21-16,-22 1 0,0-1 15,0 22-15,0-21 0,0 20 16,0-20-16,0-1 0,0 1 0,0-1 16,0 1-16,0-1 0,0 1 15,0-1-15,0 1 0,-22-1 16,22-20-16,-21-1 0,21 0 16,0 1-16,0-22 0,0 0 0,0 0 15,0 0-15,0-42 31,0 0-31,21-21 0,-21-1 16,0 1-16,0 0 0,22-1 16</inkml:trace>
  <inkml:trace contextRef="#ctx0" brushRef="#br0" timeOffset="2611.88">614 699 0,'0'0'16,"-21"-22"-16,-1 1 0,1 0 0,0 21 0,0-21 16,0 0-16,21 0 0,0-1 15,-21 1-15,21 0 0,0 0 16,0 0-16,0 0 0,21-1 0,0 1 16,21 0-16,-21 0 0,43 0 15,-22 0-15,1 21 0,20 0 16,-21 0-16,22 0 0,-22 0 15,22 21-15,-22 0 0,22 0 0,-22 21 16,0 1-16,-21-1 0,1 0 16,-1 1-16,-21-1 0,0 22 15,-21-22-15,-1 21 0,-20-20 0,0-1 16,-1 22-16,-20-22 0,21 0 16,-1-21-16,-20 22 0,20-22 15,1 0-15,-21 0 0,20 0 0,22 1 16,-21-1-16,21-21 0,-22 0 15,43 21-15,-21-21 0,42 0 32</inkml:trace>
  <inkml:trace contextRef="#ctx0" brushRef="#br0" timeOffset="3396.18">1651 1503 0,'0'0'0,"0"-21"16,21 0-1,0 21-15,-21-22 0,21 22 16,1-21-16,-22 0 0,21 0 15,0 0-15,-21 0 0,0-1 16,0 1-16,0 0 0,0 0 0,0 0 16,0 0-16,0-1 0,-21-20 15,0 21-15,-22 21 0,22-21 0,0 21 16,-21 0-16,-1 0 0,1 0 16,0 21-16,-1 0 0,1 0 15,0 22-15,-1-1 0,1 0 0,21 1 16,-22 20-16,22-21 0,0 22 15,0-22-15,21 22 0,0-22 16,0 22-16,0-22 0,0 0 0,0-21 16,21 22-16,0-22 15,0-21-15,22 21 0,-22-21 0,21 0 16,1 0-16,-1-21 0,0 0 16,1 0-16,-1-1 0,0 1 15,1-21-15,-1 0 0,0-1 0,-21 1 16,1 0-16,20-1 0,-21 1 15,-21 21-15,0-22 0,21 1 0,-21 0 16,0 21-16,0-22 0,0 22 16,0 0-16,0 42 15,-21 0 1,21 0-16,0 22 0,-21-22 16,21 21-16,-21 1 0,0-1 15,21 0-15,0 1 0,0-1 16,0 0-16,0 1 0,0-22 0,0 0 15,0 21-15,0-21 0,21 1 16,0-1-16,0-21 0,0 0 16,0 0-16,1 0 0,-1 0 15,0-21-15,0-1 0,0 1 0,0 0 16,1 0-16,-22-21 0</inkml:trace>
  <inkml:trace contextRef="#ctx0" brushRef="#br0" timeOffset="3808.94">2117 1418 0,'0'0'0,"-43"-42"32,22 21-32,21 0 15,0-1 1,0 1-16,21 0 0,0 0 16,1 21-16,20-21 0,-21 0 15,21 21-15,1 0 0,-1 0 0,0 0 16,1 0-16,-1 21 0,0-21 15,1 21-15,-1 0 0,-21 0 16,0 0-16,22 22 0,-22-22 0,-21 0 16,0 21-16,0-20 0,0 20 15,0-21-15,0 21 0,0-20 16,-21-1-16,0 21 0,-22-21 16,22 0-16,0-21 0,0 0 0,0 0 15,-1 0-15,1 0 0,21-21 16,0 0-16,0 0 0,0 0 15,0-22-15,0 22 0,0-21 16,0 0-16,21 20 0,1-20 0,-1 0 16,-21-1-16,21 1 0,0 0 15,0 21-15,0-22 0,1 22 16,-1 0-16,0 0 0,0 0 16,0 21-16,22 0 0,-22 0 0,0 0 15,0 0-15,0 0 0,0 0 16,22 0-16</inkml:trace>
  <inkml:trace contextRef="#ctx0" brushRef="#br0" timeOffset="4448.09">3683 1482 0,'0'0'0,"21"-21"0,0-1 0,-21 1 16,21 0-16,-21 0 15,0 0-15,0 0 0,0-22 16,0 22-16,0-21 0,0 21 0,-21-22 16,0 22-16,21 0 0,-21 0 15,0 0-15,0-1 0,-22 22 0,22 0 16,-21 0-16,-1 22 0,1-1 15,0 0-15,-1 21 0,1-21 0,-21 22 16,20-1-16,22 22 0,-21-22 16,21 0-16,-1 22 0,1-22 0,21 22 15,0-22-15,0 0 16,0 1-16,0-1 0,21-21 0,-21 21 16,43-20-16,-22-22 0,0 21 15,21-21-15,-20 0 0,20 0 0,0-21 16,1-1-16,-1 1 0,0 0 15,1 0-15,-1-21 0,0-1 0,-21 1 16,22 0-16,-22-1 0,21 1 16,-21 0-16,1-1 0,-22 1 0,0 0 15,0-1-15,0 1 0,0 21 16,0 0-16,0-22 0,0 22 16,-22 21-16,1 0 15,0 0-15,0 21 0,21 0 16,-21 1-16,0-1 0,-1 21 15,22-21-15,0 22 0,0-1 0,0-21 16,0 21-16,0 1 0,0-1 16,0 0-16,22-20 0,-1 20 0,0-21 15,0 21-15,0-20 0,0-1 16,22-21-16,-22 21 0,0-21 0,21 0 16,-20 0-16,-1 0 0,21-21 15,-21 0-15,0-1 0,22 1 0,-22-21 16,21 21-16,-21-22 0,22-20 15</inkml:trace>
  <inkml:trace contextRef="#ctx0" brushRef="#br0" timeOffset="4707.93">4381 741 0,'0'0'0,"0"-42"0,0 20 0,0 1 0,0-21 16,-21 42-16,21-21 0,-21 0 15,21 42 1,-21 0-16,21 0 0,-21 0 15,21 22-15,0-1 0,0 21 0,-21-20 16,21 20-16,-22 1 0,22-1 16,0 1-16,0-1 0,0 1 15,0-22-15,0 22 0,0-22 16,0 21-16,-21-20 0,21-1 0,0-21 16,0 22-16,0-1 0,0-21 15,0 0-15,0 0 0,0 1 0,21-22 31,1 0-31,-1 0 0,0-22 0</inkml:trace>
  <inkml:trace contextRef="#ctx0" brushRef="#br0" timeOffset="5007.77">5059 508 0,'0'0'0,"-21"0"0,-1 21 16,1 0-16,21 22 0,0-22 15,0 42-15,-21-20 0,0 20 0,0 1 16,21-1-16,-21 22 0,-1-22 16,1 1-16,21-1 0,-21 1 0,0-1 15,0-20-15,0 20 16,21-20-16,0-1 0,-22 0 0,22 1 15,-21-22-15,21 21 0,0-21 16,0 0-16,0 1 0,21-22 16,1 0-1,-1 0-15,0-22 0,0 1 16</inkml:trace>
  <inkml:trace contextRef="#ctx0" brushRef="#br0" timeOffset="5744.54">5270 1482 0,'0'0'0,"-21"0"16,21 21-16,21-21 15,1 0 1,-1 0-16,0 0 0,0-21 0,0 21 15,0-21-15,22 21 0,-22-22 0,21 1 16,-21 0-16,1 0 0,20 0 16,-21 0-16,0-1 0,-21-20 0,0 21 15,21 0-15,-21-22 16,0 22-16,0 0 0,0 0 0,-21 0 16,0 21-16,0 0 0,-21 0 15,20 0-15,-20 0 0,21 21 0,-21 0 16,-1 0-16,22 22 0,-21-22 15,21 21-15,-1 0 0,1-20 0,0 20 16,21 0-16,0 1 0,0-1 16,0 0-16,0-21 0,0 22 0,21-1 15,0-21-15,22 0 0,-22 1 0,21-1 16,1-21-16,-1 0 0,0 0 16,22 0-16,-22 0 0,22 0 0,-1 0 15,-21-21-15,22-1 0,-22-20 16,1 21-16,-1-21 0,0-1 15,1 1-15,-1-22 0,-21 1 16,21-1-16,-20-20 0,20-1 0,-21-21 16,0 22-16,0-1 0,1 0 15,-1 1-15,-21 20 0,0 1 0,0-1 16,0 22-16,0-1 0,0 22 16,0-21-16,0 21 0,-21 21 15,-1 0 1,22 21-16,0 21 0,-21-21 0,0 22 15,21-1-15,0 0 0,-21 22 16,21-1-16,-21 1 0,21 21 0,-21-22 16,21 22-16,0-1 15,0-20-15,0-1 0,0 1 0,0-1 16,0 1-16,0-22 0,0 22 0,21-22 16,0 0-16,0-20 0,0 20 15,0-21-15,1 0 0,-1 0 0,21-21 16,-21 0-16,22 0 0,-22 0 15,21 0-15,0-21 0,1 0 0,-22 0 16,21 0-16,-21 0 0,22-22 16,-22 1-16,21 0 0,-21-1 0,22 1 15</inkml:trace>
  <inkml:trace contextRef="#ctx0" brushRef="#br0" timeOffset="8913.04">8213 635 0,'-22'0'16,"1"21"0,21 0-16,0 1 15,0-1 1,21 0 0,1-21-16,-1 0 15,0 0-15,0 0 0,0 0 16,22 0-16,-1-21 0,-21 0 0,43 21 15,-22-22-15,0 1 0,1 21 16,20-21-16,-21 0 0,1 0 0,-1 0 16,0-1-16,-20 1 0,-1-21 15,0 21-15,-21 0 0,0-1 0,0-20 16,-21 21-16,0-21 0,-1 20 16,-20 1-16,0 0 0,-1 0 0,-20 21 15,21 0-15,-1 0 16,1 0-16,0 0 0,20 21 0,-20 0 15,0 0-15,21 22 0,-22-22 16,22 21-16,-21 1 0,21-1 0,-1 0 16,1 1-16,0-1 0,21 0 15,0 1-15,0-1 0,0 0 0,0-21 16,0 22-16,21-1 0,0-21 16,22 0-16,-22 1 0,21-1 0,-21 0 15,22-21-15,-1 0 0,0 0 16,1 0-16,-1 0 0,-21 0 0,22 0 15,-1 0-15,-21 0 0,21-21 16,-20 21-16,-22-21 0,0-1 0,0 1 16,0 0-16,-22 21 15,1 0-15,-21 0 0,21 0 16,-22 0-16,1 21 0,0 0 16,-1 1-16,-20 20 0,21 0 0,-1 1 15,1-1-15,0 0 0,20 1 16,-20-1-16,0 0 0,-1 1 0,22-1 15,-21 0-15,21 1 0,21-1 16,0-21-16,0 21 0,0-20 0,0 20 16,21-21-16,0 0 0,21 0 15,1-21-15,-1 0 0,0 0 16,1 0-16,-1 0 0,22 0 0,-22 0 16,21-21-16,1 0 0,-22 0 15,22 0-15,-1-22 0,-20 22 0,-1 0 16,21-21-16,-41 21 0,20-22 15,0 1-15,-21 0 0,1 20 0,-1-20 16,0 21-16,0-21 0,21 20 16,-20-20-16,-1 21 0,0 0 0,0 21 15,0-21-15,22 21 0,-22 0 16,0 0-16,21 0 0,-21 0 0,1 21 16,-1 0-16,0 0 0,0 0 15,0 22-15,0-22 0,-21 21 0,0-21 16,0 22-16,0-22 0,0 21 0,0-21 15,-21 22-15,0-22 16,0 0-16,0 21 0,0-21 0,-1 1 16,1-1-16,0 0 0,0 0 15,42-42 17,0 0-32,0 0 0,1-1 15,-1 1-15,0-21 0,0 0 0,21 20 16,-20-20-16,20 0 0,-21-1 15,21 1-15,-20 21 0,20-21 16,-21 20-16,21-20 0,-20 21 0,-1 0 16,-21 0-16,0-1 0,0 44 31,-21-1-31,-1 0 16,-20 0-16,21 0 0,0 22 15,0-22-15,-1 21 0,1 0 16,0-20-16,0 20 0,-21 21 0,42-20 15,-22-22-15,22 21 0,0-21 16,0 22-16,22-22 0,-1 0 0,0 0 16,21-21-16,1 21 0,20-21 15,-21 0-15,22 0 0,-1 0 16,1 0-16,-1-21 0,1 21 16,-1-21-16,1 0 0,-22 0 0,22 0 15,-22-1-15,0 1 0,1-21 0,-22 21 16,0 0-16,0-22 0,0 1 15,1 21-15,-22-22 0,0 1 0,0 21 16,0-21-16,0 20 0,0 1 16,-22 0-16,1 0 0,0 0 0,0 21 15,0 0-15,0 0 0,-1 0 16,-20 21-16,21 0 0,0 0 0,-22 22 16,22-22-16,0 21 0,0-21 15,0 22-15,0-1 0,21-21 0,0 21 16,0-20-16,0 20 0,0 0 15,21-21-15,0 1 0,21-1 16,-21 0-16,1 0 0,20 0 0,-21-21 16,21 0-16,1 0 0,-22 0 15,21 0-15,1 0 0,-22-21 0,21 0 16,0 0-16,-20 0 0,20-1 16,-21-20-16,21 21 0,-20-21 0,20-1 15,-21 1-15,0 0 0,22-1 0,-22 1 16,0 0-16,0-1 0,0 22 15,0-21-15,1 21 0,-22-1 0,0 1 16,21 21-16,-21 21 31,0 1-15,0-1-16,0 0 0,0 0 16,0 0-16,0 0 0,0 1 15,21-22 1,-21-22-1,0 1-15,0 0 16,0 0-16,0 0 0,0 0 16,0-1-16,0 1 15,-21 21 1,0 0 0,-1 0-16,1 21 15,0 1-15,0-1 0,21 0 0,-21 0 16,0 21-16,-1-20 0,22 20 15,0-21-15,-21 21 0,21-20 0,-21 20 16,21-21-16,0 0 0,0 22 16,0-22-16,21 0 0,0 0 0,1 0 15,-1 0-15,0 1 0,0-1 16,21-21-16,-20 0 0,20 21 0,-21-21 16,21 0-16,1 0 0,-22 0 0,21-21 15,-21 21-15,22-21 0,-22-1 16,21 1-16,-21 0 0,22 0 15,-22 0-15,0-22 0,21 22 16,-20-21-16,-1 0 0,0 20 0,-21-20 16,21 21-16,-21-21 0,21 20 0,-21 1 15,0 0-15,0 0 16,0 42 0,0 21-1,0-20-15,0-1 0,-21 21 0,21-21 16,-21 22-16,21-22 0,0 21 15,0-21-15,0 22 0,0-22 0,0 21 16,0-21-16,0 0 0,0 1 16,21-1-16,0-21 0,-21 21 15,21-21-15,1 0 0,-1 0 0,0 0 16,0 0-16,21 0 0,-20-21 16,-1 21-16,0-21 0,0-1 0,21 1 15,-20 0-15,-1-21 0,0 21 0,0-22 16,21 1-16,-20 0 0,-1-1 15,0 1-15,0 0 0,0-1 16,-21 1-16,0 21 0,21 0 0,-21-1 16,0 1-16,0 42 15,-21 1 1,0-1-16,21 21 0,-21 0 0,0-20 16,21 20-16,-21 0 0,21 1 15,0-22-15,0 21 0,0-21 16,0 22-16,0-22 0,0 0 0,0 21 15,21-21-15,0-21 0,0 22 16,0-1-16,0-21 0,1 0 16,-1 0-16,21 0 0,-21 0 15,0-21-15,1-1 0,20 1 0,-21 21 16,0-42-16,22 21 0,-22-22 0,0 22 16,0-42-16,21 20 15,-20-20-15,-1-1 0,0-20 0,0 20 0,0-20 16,0-1-16,1 21 0,-1-20 15,0 20-15,0-84 16,-21 85-16,0 20 0,0-20 16,0 20-16,0 22 0,0-21 0,0 21 15,-21 42 1,0 0-16,0 21 16,21 22-16,0-22 0,-22 22 0,1-1 15,21 1-15,-21 20 0,21-20 16,0 21-16,0-1 0,0 1 0,0-22 15,0 22-15,0-21 0,0-22 16,0 21-16,0-20 0,0-1 0,0 0 16,0 1-16,0-22 0,0 21 15,0-21-15,0 1 16,21-22-16,0 0 0,1 0 16,-1 0-16,0 0 0,0-22 15,0 22-15,22-21 0,-22 0 0,0 0 16,21 0-16,-21-22 0,1 22 15,20-21-15,-21 0 0,0-1 16,22 1-16,-22 0 0,21-22 0,-21 22 16,0 21-16,-21-1 0,0 1 15,22 0-15,-22 42 32,0 0-32,0 1 0,0-1 15,-43 42-15,43-42 0,0 22 16,0-22-16,-21 21 0,21-21 15,0 1-15,0 20 0,0-21 0,0 0 16,0 0-16,0 1 0,0-1 16,0 0-1,21-21-15,0 0 0,1 0 16,-1-21-16,0 21 16,21-21-16,-21-1 0,22 1 0</inkml:trace>
  <inkml:trace contextRef="#ctx0" brushRef="#br0" timeOffset="9706.18">13631 1143 0,'0'0'0,"21"-21"0,-21-21 0,22 20 16,-22 1-16,0 0 0,0 0 0,0 0 15,0 0 1,0 42 0,0 0-16,-22 0 0,22 0 15,-21 0-15,0 22 0,21-22 0,0 21 16,-21-21-16,0 22 0,21-22 0,0 21 15,-21-21-15,21 1 0,0-1 16,0 0-16,0 0 0,0 0 16,0 0-16,21-21 15,0 22-15,0-22 0,0 0 16,0 0-16,1 0 0,-1-22 16,0 1-1,-21 0-15,0 0 0,0-21 0,0 20 16,21-20-16,-21 0 0,0 21 15,0-22-15,0 1 0,0 0 0,0-1 16,0 1-16,0 0 0,21-1 0,-21 22 16,0 0-16,21 0 0,1 0 15,-1-1-15,0 1 0,0 21 0,0 0 16,22 0-16,-1 0 16,0 21-16,-21 1 0,22 20 0,-1-21 15,-21 21-15,0 1 0,1-1 16,-22 0-16,0 1 0,0 20 0,0-20 15,0-22-15,0 21 0,0 0 0,0 1 16,-22-22-16,1 0 0,0 0 16,21 0-16,0 1 0,-21-1 0,21 0 15,-21-21-15,21 21 16,0-42 0,0 0-16,0 0 15,0-1-15,0-20 16,21 21-16,0-21 0,-21 20 15,21-20-15,0 0 0,22-22 0,-22 22 16,21-22-16,1 22 0,20-21 16,-21 20-16,22-20 0,-22 20 0,22 22 15,-22-21-15,0 21 0,1 21 16,-1 0-16,-21 0 0,22 0 0,-22 21 16,0 0-16,21 21 0,-42 1 15,21-1-15,-21 22 0,0-22 0,0 21 16,0-20-16,0 20 0,0-20 0,-21-1 15,0 0-15,0 1 0,21-1 16,-21-21-16,0 0 0,21 0 16,-22 1-16,22-1 0,0 0 15,0 0-15,-21-21 0,21-21 47,0 0-47,0 0 0,0-1 16,0 1-16,0 0 0,0-21 15,0-1-15,-21 1 0</inkml:trace>
  <inkml:trace contextRef="#ctx0" brushRef="#br0" timeOffset="9923.73">14287 445 0,'0'0'0,"-42"0"0,-64-22 31,85 22 47</inkml:trace>
  <inkml:trace contextRef="#ctx0" brushRef="#br0" timeOffset="10156.6">12679 614 0,'0'0'0,"-21"21"0,-22 0 0,22-21 15,21 21-15,21-21 16,0 0-16,1 0 15,20 0-15,0 0 0,1 0 0,-1 0 16,21 0-16,-20 0 0,20 0 0,-20 0 16,-1 0-16,0 0 15,1 0-15,-1 0 0,0 0 0,-21 0 16,22 0-16,-22 0 0,0 0 16,0 0-16,0 0 0</inkml:trace>
  <inkml:trace contextRef="#ctx0" brushRef="#br0" timeOffset="11456.84">1630 2455 0,'0'0'0,"-254"22"16,211-22 0,1 0-16,21 0 0,-21 0 15,20 21-15,1-21 16,42 0 15,1 0-31,-1 0 0,21 0 0,-21 0 16,22 0-16,-1 0 0,21 0 15,1 0-15,-22-21 0,22 21 0,20 0 16,-20-22-16,-1 22 0,1 0 16,-1 0-16,1 0 0,-1-21 0,22 21 15,-21 0-15,20 0 0,1 0 16,0-21-16,-1 21 0,22 0 0,-21 0 15,21-21-15,-1 21 16,1-21-16,0 21 0,0 0 0,21-21 16,0 21-16,0 0 0,0 0 0,0-22 15,0 22-15,0 0 0,21 0 16,0-21-16,-21 21 0,21 0 0,-21-21 16,22 21-16,-22 0 0,0 0 15,21 0-15,-21 0 0,0 0 0,21 0 16,-21 0-16,0 0 0,21 0 0,-21 0 15,21-21-15,0 21 0,1 0 16,-22 0-16,21 0 0,-21 0 0,21-21 16,-21 21-16,21 0 0,0-21 15,-21 21-15,21 0 0,-21 0 16,22 0-16,-1 0 0,0 0 0,-21 0 16,21 0-16,0 0 0,0 0 15,1 0-15,-1 0 0,-21 0 0,21 0 16,0 0-16,0 0 0,0 0 15,-21 0-15,0 0 0,22 0 0,-1 0 16,0 0-16,-21 0 0,21 0 0,-21 0 16,21 0-16,-21-22 0,21 22 15,1 0-15,-22 0 0,21 0 16,-21 0-16,21 0 0,-21 0 0,0 0 16,21 0-16,-21-21 0,21 21 15,-21 0-15,0 0 0,0 0 0,0 0 16,0 0-16,-21 0 0,21 0 0,0 0 15,-21 0-15,0 0 0,0 0 16,-1 0-16,-20 0 0,0 0 0,-1 0 16,-20 0-16,-1 0 0,-20 0 15,20-21-15,-20 21 0,-22 0 0,21 0 16,-21 0-16,0 0 0,1 0 16,-44 0 30</inkml:trace>
  <inkml:trace contextRef="#ctx0" brushRef="#br0" timeOffset="11595.76">15113 2159 0,'-21'0'46,"0"0"-46,-1 0 16,1 0-16</inkml:trace>
  <inkml:trace contextRef="#ctx0" brushRef="#br0" timeOffset="14904.38">4360 4360 0,'0'0'0,"0"-21"0,0-21 15,0 0-15,0-1 0,0 1 16,0 0-16,21-1 0,-21 1 0,0 21 15,0-22-15,0 22 0,0-21 16,0 21-16,0 0 0,0-1 0,0 1 16,0 42 15,0 1-31,0-1 16,0 21-16,0 0 0,0 1 15,0 20-15,0 1 0,0-1 0,0 1 16,22-1-16,-22 22 0,0 0 15,0-22-15,21 22 0,-21-1 0,21 22 16,-21-21-16,21 0 0,-21-1 16,0 1-16,0-22 0,21 22 0,-21 0 15,0-1-15,0-20 0,0 21 16,0-22-16,0 1 0,0-1 0,0 1 16,0-1-16,0-21 0,-21 1 15,21-1-15,0 0 0,0 1 16,0-22-16,0 0 0,0 0 0,0 0 15,0-42 1,0 0 0,0 0-16,0 0 0,21-22 15,-21 22-15,21-21 0,-21 0 0,22-1 16,-1-20-16,0-1 0,0 1 16,-21-22-16</inkml:trace>
  <inkml:trace contextRef="#ctx0" brushRef="#br0" timeOffset="15959.82">4593 4128 0,'0'0'0,"-63"-22"32,41 1-17,44 0 17,-1 21-32,0 0 15,21 0-15,1-21 0,41 0 16,-20 21-16,-1 0 0,1 0 15,-1-21-15,22 21 0,-22 0 0,43 0 16,0 0-16,0 0 0,21 0 16,0 0-16,0 0 0,21 0 0,0 0 15,22 0-15,-1-22 16,-21 22-16,21 0 0,1 0 0,-22 0 16,0 0-16,0 0 0,0 0 15,-21 0-15,0 0 0,-21 0 0,-21 0 16,0 0-16,-22 0 0,1-21 0,-1 21 15,-21 0-15,1 0 0,-22 0 16,21 0-16,-21 0 0,1 0 0,-1 0 16,0 0-1,-21 21 1,0 1-16,21-1 0,-21 0 16,0 21-16,0 1 0,0-1 0,0 0 15,0 1-15,0-1 0,0 0 0,0 1 16,0-1-16,0 0 0,-21 22 15,21-22-15,-21 0 0,21 22 16,-21-1-16,21 1 0,0-1 16,0 1-16,-22-1 0,22 1 0,0-1 15,-21 1-15,21-1 0,0 1 0,0-1 16,0 22-16,0-21 0,0-1 16,0 1-16,0-1 0,0 1 0,0-1 15,0 1-15,0-22 0,-21 21 0,21-20 16,0-1-16,0 22 0,-21-22 15,21 0-15,-21 22 0,21-22 0,0 0 16,-21 1-16,21-1 0,-22-21 0,22 22 16,0-22-16,0 0 0,0 0 15,0 0-15,0 0 0,0 1 16,0-1-16,0 0 31,-21-21-15,0 0-16,0 0 0,0 0 15,0 0-15,-22 0 0,22 0 0,0 0 16,-21 21-16,-1-21 0,1 0 16,0 0-16,-1 0 0,-20 0 0,-1 0 15,1 0-15,-1 0 0,-20 0 16,20 0-16,-21 0 0,-20 0 16,20 0-16,-21 0 0,-21 0 0,0 0 15,21 0-15,-21 0 0,0 0 0,-106 0 16,128 0-16,-1 0 15,-21-21-15,21 21 0,0-21 0,21 21 16,1-21-16,-1 21 0,0-22 0,1 22 16,20 0-16,1 0 0,-1-21 15,1 21-15,20 0 0,-20 0 0,21 0 16,-22-21-16,22 21 0,-22 0 16,22 0-16,-22 0 0,22 0 0,0 0 15,-22-21-15,43 21 0,-21 0 16,-1-21-16,22 21 0,0-21 15,0-1-15,21 1 0,0 0 0,0 0 16</inkml:trace>
  <inkml:trace contextRef="#ctx0" brushRef="#br0" timeOffset="16427.61">4995 4572 0,'0'0'0,"-21"0"0,-42 21 16,84-21-1,0 0 1,21 21-16,-21-21 0,43 0 0,-1 0 16,1 0-16,21 0 0,20 0 15,1 0-15,21 0 0,0 0 0,-21 0 16,21 0-16,0-21 0,21 21 0,-21 0 15,0 0-15,0 0 0,-21 0 16,0 0-16,-21 0 0,-1 0 0,-20 0 16,-1 0-16,-20 0 0,-1 0 15,-21 0-15,0 0 0,0 0 0,-42 0 16,0 0 0,-21 0-16,-1 0 0,1 21 15,-21 1-15,-1-22 0,1 21 0</inkml:trace>
  <inkml:trace contextRef="#ctx0" brushRef="#br0" timeOffset="16728.43">5122 5186 0,'0'0'16,"-42"0"-16,0 21 0,20 0 0,1-21 0,0 0 15,42 0 1,0 0-16,22 0 0,-22 0 0,42 0 15,1 0-15,21 0 0,-1 0 0,22 0 16,0 0-16,0 0 0,21-21 16,0 21-16,-21 0 0,21-21 15,0 21-15,-22 0 0,22 0 16,-21 0-16,0 0 0,0 0 0,-43 0 16,22 0-16,-21 0 0,-22 0 0,0 0 15,-21 0-15,1 0 0,-1 0 16,-42 0-1,-1 0-15,-20 0 0,-21 0 0,20 21 16,-41 0-16,20-21 0,-42 21 16</inkml:trace>
  <inkml:trace contextRef="#ctx0" brushRef="#br0" timeOffset="17021.27">5249 5736 0,'0'0'16,"-42"21"-16,21 1 0,0-1 0,-1-21 0,22 21 15,22-21-15,-1 0 16,21 0-16,0 0 0,22 0 0,105 0 16,-84 0-16,21 0 0,0 0 15,-1 0-15,1 0 0,0 0 16,0 0-16,0-21 0,21 21 0,-21 0 16,-1 0-16,65 0 15,-86 0-15,1-21 0,-21 21 0,-1 0 16,-21 0-16,1 0 0,-22 0 0,0 0 15,0 0-15,0 0 0,-21 21 32,-21-21-32,0 21 0,-21-21 15,-1 21-15,1-21 0,0 21 0,-22-21 16,1 21-16,-1-21 0</inkml:trace>
  <inkml:trace contextRef="#ctx0" brushRef="#br0" timeOffset="17276.18">5334 6308 0,'0'0'0,"-42"21"0,20 0 15,-20-21-15,21 21 0,21 0 16,21-21 0,0 0-16,22 0 0,20 0 15,1 0-15,20 0 0,22 0 0,0 0 16,0 0-16,0 0 0,21 0 15,0 0-15,0-21 0,0 21 16,0-21-16,-22 21 0,1-21 0,-21 21 0,0 0 16,-1-21-16,-20 0 15,-22 21-15,0 0 0,1-22 0,-22 22 0,0-21 16,0 21-16,-21-21 0,0 0 16</inkml:trace>
  <inkml:trace contextRef="#ctx0" brushRef="#br0" timeOffset="17910.28">4170 3175 0,'0'-21'0,"0"42"0,21-63 16,-21 21-16,0-1 15,0 1-15,0 42 32,0 1-32,0 20 15,0-21-15,0 21 0,0 1 16,-21-1-16,21 0 0,0 1 0,0-1 15,0 0-15,-21 1 0,21-1 0,0-21 16,0 0-16,0 1 0,0-1 16,0 0-16,0 0 0,21-21 15,0 0-15,0 0 16,0 0-16,0-21 0,1 21 16,20-21-16,-21-22 0</inkml:trace>
  <inkml:trace contextRef="#ctx0" brushRef="#br0" timeOffset="18360.08">4699 3154 0,'0'-21'0,"0"42"0,-21-42 31,0 21-31,21 21 16,-22 0-16,1 0 0,0 22 15,0-22-15,0 21 0,0 0 0,-1 1 16,1-22-16,21 21 0,0 1 15,0-1-15,0-21 0,0 0 0,0 22 16,0-22-16,0 0 0,21 0 0,22-21 16,-22 21-16,0-21 0,21 0 15,1 0-15,-1 0 0,0 0 16,1 0-16,-1 0 0,0-21 16,-20 21-16,20-21 0,0 0 0,1 0 15,-22-1-15,21-20 0,-21 21 0,0-21 16,1 20-16,-1-20 0,-21 0 15,0-1-15,0 1 0,0 0 0,0 21 16,-21-22-16,-1 22 0,1 0 16,-21 0-16,21 21 0,-22 0 0,1 0 15,0 0-15,-1 0 0,1 0 16,-21 0-16,20 21 0,1 0 16,0 0-16,20 0 0,1 1 0,-21-1 15,42 0-15,-21 21 0,21-21 16,0 1-16,0-1 0,0 0 0,0 0 15,21 0-15,0 0 0,21 1 16,1-22-16,-1 0 0,0 0 0,1 0 16,-1 0-16,0 0 0</inkml:trace>
  <inkml:trace contextRef="#ctx0" brushRef="#br0" timeOffset="18820.2">5567 3196 0,'0'0'0,"0"-21"0,21 0 0,-21 0 15,21 0-15,-21-1 16,-21 22 0,0 0-1,0 22-15,-1-1 0,1 0 16,0 0-16,0 21 0,0-20 0,0 20 16,-1 0-16,1 1 0,21-22 15,0 21-15,0 0 0,0-20 0,0 20 16,0-21-16,0 0 0,0 0 15,21 1-15,1-1 0,-1 0 0,0-21 16,0 0-16,21 0 0,1 0 16,-22 0-16,21 0 0,1 0 15,-1 0-15,0-21 0,1 0 0,-1-1 16,0 1-16,-21 0 0,1 0 16,20 0-16,-42-22 0,21 1 0,-21 0 15,0-1-15,0 1 0,0 0 16,0-1-16,-21 1 0,0 21 0,0 0 15,-22 0-15,1-1 0,0 22 0,-1 0 16,1 0-16,0 0 0,-1 0 16,-20 0-16,20 0 0,1 22 0,21-1 15,-21 0-15,20 0 16,1 0-16,0 0 0,21 1 0,0-1 16,0 0-16,0 0 0,21 0 15,22 0-15,-22-21 0,21 0 16,22 0-16,-22 0 0,21 0 0,-20 0 15</inkml:trace>
  <inkml:trace contextRef="#ctx0" brushRef="#br0" timeOffset="19136.03">6540 3027 0,'0'0'0,"-42"0"0,-21 0 32,63-21-32,42 21 15,-21 0-15,21 0 0,22 0 16,-1-21-16,1 21 0,-1-22 0,1 22 16,21 0-16,-22 0 0,1-21 0,-22 21 15,21 0-15,-20 0 0,-1 0 16,-21 0-16,0 0 0,1 0 0,-1-21 15,-42 21 17,-1 0-32,-20 0 0,21 0 0,0 0 15,-22 0-15,22 0 16,-21 21-16</inkml:trace>
  <inkml:trace contextRef="#ctx0" brushRef="#br0" timeOffset="19408.99">6964 3006 0,'0'21'16,"0"0"-16,0 0 15,0 0-15,0 1 16,0-1-16,0 0 0,0 0 16,-21 21-16,21 1 0,0-22 0,-22 21 0,22 1 15,0-22-15,0 21 16,-21 0-16,21-20 0,0 20 0,0-21 15,0 0-15,0 0 0,-21 1 16,21-1-16,0 0 0,0 0 0,0 0 16,21-21 15,0 0-31,1 0 0,-1-21 16,0 0-16,21 0 0</inkml:trace>
  <inkml:trace contextRef="#ctx0" brushRef="#br0" timeOffset="19775.78">7832 3090 0,'0'0'0,"0"-21"0,0 0 0,0 0 15,-22 0-15,1 21 0,21-21 16,-21-1-16,0 22 0,0 0 0,-22 0 15,22 0-15,0 0 0,0 0 0,-21 0 16,20 22-16,1-1 0,-21 0 16,21 0-16,0 0 0,-1 22 15,1-1-15,0 0 0,0 1 0,21-1 16,-21 0-16,21 1 0,0-1 16,0-21-16,0 21 0,0-20 0,21-1 15,0 0-15,21 0 0,-20 0 16,20 0-16,-21-21 0,21 0 0,1 0 15,-1 0-15,0 0 0,1 0 0,-22 0 16,21 0-16,1-21 0,-22 21 16,0-21-16,21 21 0,-21-21 0,1 21 15,-1-21-15,-21 0 0,21 21 16,-21-22-16,21 22 16,-21-21-16</inkml:trace>
  <inkml:trace contextRef="#ctx0" brushRef="#br0" timeOffset="19932.68">8022 3450 0,'0'21'0,"-21"1"16,0-22 15,42 0 16</inkml:trace>
  <inkml:trace contextRef="#ctx0" brushRef="#br0" timeOffset="20558.33">9546 4360 0,'-42'0'0,"84"0"0,-105 0 0,20-21 0,22 21 16,-21 0-16,21 0 0,-22 0 16,22 0-16,0 0 0,0 0 0,0 0 15,-1 0-15,44 0 16,-1 0-16,21 0 15,0 0-15,1 0 0,20 0 16,22 0-16,0 0 0,-1 0 16,22 0-16,0-21 0,0 21 0,-22-21 15,1 21-15,0 0 0,-1 0 0,-20-21 16,-22 21-16,1-21 0,-1 21 16,-21 0-16,0-22 0,-21 1 15,0 0-15,0 0 16</inkml:trace>
  <inkml:trace contextRef="#ctx0" brushRef="#br0" timeOffset="20860.43">10245 3979 0,'0'0'0,"-22"0"16,1 0-16,0 0 0,0 0 16,0 0-16,0 0 0,42 0 31,0 22-31,21-22 0,-21 0 0,22 21 15,-1-21-15,0 21 0,1-21 16,20 21-16,-20 0 0,-1-21 0,-21 21 16,21 1-16,-20-1 0,-1 0 15,-21 0-15,0 0 0,0 0 0,0 1 16,-21-1-16,-1 0 0,-41 21 16,21-21-16,-1 22 0,1-22 15,0 0-15,-1 0 0,1 0 16,0 1-16,-1-1 0,1 0 0,21 0 15,0-21-15,-1 21 0,44-21 32,20 0-32,0-21 0</inkml:trace>
  <inkml:trace contextRef="#ctx0" brushRef="#br0" timeOffset="21175.61">11874 3831 0,'0'0'0,"-21"-21"0,-21 21 16,21-21-16,0 21 0,-22 0 16,22 0-16,-21 0 0,21 21 0,-22 0 15,1 0-15,21 1 0,-22 20 16,1 0-16,21 1 0,0 20 0,-22-21 15,43 1-15,-21-1 0,21 22 16,0-22-16,0-21 0,0 21 0,0 1 16,0-22-16,21 0 0,1 0 15,-1 0-15,21 1 0,0-22 16,1 0-16,-1 0 0,0 0 0,22 0 16,-1 0-16,1 0 0,-1 0 0,1-22 15,-1 1-15,1 0 0</inkml:trace>
  <inkml:trace contextRef="#ctx0" brushRef="#br0" timeOffset="21655.7">12509 3789 0,'0'-42'15,"0"84"-15,0-106 0,0 43 0,0 0 16,0 0-16,-21 21 0,0 0 16,0 0-16,0 21 15,0 0-15,21 22 0,-22-22 0,22 21 16,0 0-16,-21 1 0,21 20 15,-21-20-15,21 20 0,0 1 0,0-22 16,0 0-16,0 22 0,0-22 16,0 0-16,0-20 0,0 20 0,0-21 15,0 0-15,0 0 0,0 1 0,0-1 16,21-42 15,0-1-31,-21 1 16,0-21-16,22 21 15,-22-22-15,21 22 0,0-42 0,0 20 16,0 1-16,0 0 0,1-1 16,-1 1-16,21 21 0,-21 0 0,0 0 15,22-1-15,-22 22 0,0 0 0,21 0 16,-20 0-16,-1 22 16,21-1-16,-21 0 0,0 21 0,1-21 0,-22 22 15,21-22-15,-21 21 0,0-21 0,0 1 16,0 20-16,0-21 0,0 0 15,-21 0-15,-1 1 0,22-1 0,-21-21 16,0 21-16,0-21 16,21 21-16,0-42 31,21 21-31,0-21 16,0 0-16,1-1 0</inkml:trace>
  <inkml:trace contextRef="#ctx0" brushRef="#br0" timeOffset="22019.49">13123 3937 0,'0'-21'0,"0"42"0,0-63 15,0 21-15,21 21 0,1-22 16,-1 22-16,0 0 16,0 0-16,21 0 0,-20 0 0,-1 0 15,0 22-15,0-1 0,21 0 16,-20 21-16,-1-21 0,-21 22 0,21-1 15,-21 0-15,21-20 0,-21 20 0,0 0 16,0-21-16,0 1 0,0 20 16,0-21-16,0 0 0,-21-21 0,21 21 15,-21 1-15,0-22 16,21-22 0,0 1-16,0 0 15,0-21-15,0 21 16,0-1-16,21-20 0,-21 0 15,21-1-15,0 22 0,-21-21 0,21 0 16,0 20-16,-21 1 0,22 0 16,-1 0-16,0 0 0,0 21 0,-21-21 15,21 21-15,0 0 0,1 0 0,-1-22 16,0 22-16</inkml:trace>
  <inkml:trace contextRef="#ctx0" brushRef="#br0" timeOffset="23056.5">14012 3852 0,'0'0'16,"21"0"-16,-42 0 31,0 0-31,0 0 16,0 0-16,0 22 0,-1-1 16,1 0-16,0 0 0,0 0 0,0 0 15,0 22-15,21-22 0,0 21 0,-22 1 16,22-22-16,-21 21 0,21-21 15,0 0-15,0 22 16,0-22-16,0 0 0,21 0 0,1-21 16,-1 0-16,0 0 0,0 0 0,21 0 15,-20 0-15,20 0 0,-21 0 16,21-21-16,-20 0 0,-1 21 0,0-21 16,21-22-16,-42 22 0,21-21 15,-21 21-15,0-22 0,0 1 0,0 0 16,0-1-16,0 22 0,0-21 15,-21 21-15,0 0 0,0-1 0,0 22 16,0-21-16,42 21 31,0 0-31,0 0 16,0-21-16,22 21 0,-22 0 16,21 0-16,-21 0 0,22 0 0,-22 0 15,0 0-15,21 0 0,-21 21 16,1-21-16,-1 21 0,0 1 15,0-1-15,-21 21 0,0-21 16,0 0-16,0 22 0,0-22 0,0 21 16,0-21-16,0 22 0,0-22 15,0 0-15,0 21 0,0-20 0,0-1 16,0 0-16,0 0 16,0-42 15,0 0-16,0 0-15,0-1 0,0 1 0,0 0 16,0 0-16,21-21 0,0-1 16,-21 22-16,22-21 0,-1-1 15,0 22-15,0 0 0,0 0 0,0 0 16,1 0-16,-1-1 0,0 22 16,0 0-16,0 22 15,-21-1-15,21-21 0,-21 42 0,0-21 16,0 0-16,0 22 0,0-22 15,0 21-15,0-21 0,0 1 0,0 20 16,0-21-16,0 0 0,0 0 0,-21 1 16,21-1-1,-21-21-15,21-21 32,0-1-17,0 1-15,0 0 0,0 0 16,21-21-16,0 20 0,1-20 15,-1 21-15,0-21 0,0 20 0,0-20 16,0 21-16,1 0 0,-1 0 0,0 21 16,0-22-16,0 22 0,22 0 15,-22 0-15,0 0 0,0 0 0,0 22 16,0-1-16,1 0 0,-22 0 16,21 0-16,-21 22 0,21-22 0,-21 21 15,0-21-15,0 22 0,0-22 16,0 0-16,0 21 0,0-21 15,0 1-15,0-1 0,-21-21 0,0 21 16,21 0-16,-22-21 0,22 21 0,-21-21 16,21 21-1,0-42 17,0 0-32,21 0 15,1 0-15,-1 0 0,0-1 16</inkml:trace>
  <inkml:trace contextRef="#ctx0" brushRef="#br0" timeOffset="23508.32">15494 4022 0,'21'0'63,"0"-21"-48,0 21-15,1-22 0,-1 22 16,0-21-16,0 21 0,0-21 0,0 21 16,1-21-16,-1 0 0,0 21 15,-21-21-15,21-1 0,-21 1 16,-21 21 15,0 0-31,0 0 0,-22 0 16,22 21-16,0-21 0,0 22 0,-22-1 15,22 0-15,0 0 0,0 21 16,0-20-16,0-1 0,21 0 0,-22 0 16,22 0-16,0 0 0,0 1 15,0-1-15,22 0 0,-1 0 0,21 0 16,-21-21-16,0 21 0,1-21 0,20 0 16,-21 0-16,21 0 0,-20 0 15,20 0-15,-21 0 0,21 0 16,-20 0-16,20 0 0,-21-21 0,0 0 0,0 21 15,1-21-15,-1 0 16,-42 21 15,-22 0-31,22 0 0,-21 0 16</inkml:trace>
  <inkml:trace contextRef="#ctx0" brushRef="#br0" timeOffset="28815.67">5419 7811 0,'0'-22'16,"0"1"0,0 0-16,0 0 15,0 0-15,0 0 0,0-1 16,0 44 31,0-1-47,0 21 0,0-21 15,0 22-15,0-1 0,0 21 0,0-20 16,0-1-16,0 0 0,0 22 16,0-22-16,-22 1 0,22-1 15,0-21-15,0 21 0,0-20 0,0-1 0,0 0 16,0 0-16,0 0 16,22-21-1,-1 0-15,0-21 0,0 21 0,0-21 16,0 0-16,1 0 0</inkml:trace>
  <inkml:trace contextRef="#ctx0" brushRef="#br0" timeOffset="29300.39">6202 7620 0,'0'21'31,"-21"0"-31,-1 1 0,1-1 16,21 0-16,-21 21 0,0-21 0,21 1 15,0 20-15,-21-21 0,0 21 16,21 1-16,-22-1 0,22-21 0,0 22 16,0-1-16,0-21 0,0 21 0,0-20 15,0-1-15,22 0 0,-1 0 16,0-21-16,0 21 0,0-21 0,22 0 15,-22 0-15,0 0 0,21 0 0,-21-21 16,22 21-16,-1-21 0,-21 0 16,22 0-16,-22-1 0,21 1 15,-21-21-15,0 21 0,1-22 0,-1 22 16,-21-21-16,0 0 0,0 20 16,0-20-16,0 0 0,-21-1 0,-1 22 15,-20-42-15,0 42 0,21-1 16,-22 1-16,22 0 0,-21 21 15,21 0-15,-22 0 0,22 21 0,-21 0 16,21-21-16,-1 22 0,1 20 16,0-21-16,0 0 0,21 22 0,-21-1 15,21-21-15,0 21 0,0 1 0,0-1 16,0-21-16,21 22 0,0-22 16,0 21-16,0-21 0,1-21 15,-1 21-15,21-21 0,-21 0 0</inkml:trace>
  <inkml:trace contextRef="#ctx0" brushRef="#br0" timeOffset="30040.04">7070 7789 0,'0'-21'15,"-22"42"1,1 1-1,21-1-15,0 0 0,0 0 16,0 21-16,-21-20 0,21 20 16,0-21-16,0 21 0,0-20 0,0 20 15,0-21-15,0 21 0,0-20 16,0-1-16,0 0 0,0 0 0,0 0 16,0 0-16,0-42 46,0 0-46,0 0 0,0 0 16,0 0-16,0-1 0,0-20 0,0 21 16,0-21-16,0-1 0,0 1 15,0 0-15,0 20 0,0-20 0,21 0 16,0 21-16,1-1 0,-1 1 16,0 0-16,0 0 0,21 0 0,-20 21 15,-1 0-15,0 0 0,21 0 0,-21 0 16,1 21-16,-1 0 0,0 0 15,0 0-15,0 1 0,0 20 0,1-21 16,-1 21-16,-21-20 0,0 20 16,0 0-16,0-21 0,0 22 0,0-22 15,0 0-15,0 0 0,0 0 0,0 1 16,0-1-16,-21-21 16,-1 0-1,22-21-15,0-1 16,0 1-16,0 0 0,0 0 0,0-21 15,0-1-15,22 22 0,-1-21 16,0-1-16,0 1 0,21 21 0,-20-21 16,20 20-16,0-20 0,-21 21 0,43 21 15,-22-21-15,1 21 0,-22 0 16,21 0-16,0 21 0,-20 0 0,20-21 16,-21 42-16,0-20 0,0-1 0,1 21 15,-22-21-15,21 22 0,-21-22 16,0 21-16,0 0 0,0-20 15,0 20-15,0-21 0,-21 21 0,-1-20 16,1-1-16,21 0 0,0 0 16,-21-21-16,0 21 0,21 0 15,0-42 17,21 21-32,-21-21 0,42 0 0,-20 0 15</inkml:trace>
  <inkml:trace contextRef="#ctx0" brushRef="#br0" timeOffset="30299.89">8657 7789 0,'-21'43'31,"0"-22"-31,21 0 0,0 0 16,0 0-16,-21 22 0,21-22 0,-22 21 15,22-21-15,0 22 0,-21-22 0,21 21 16,0-21-16,0 1 0,0-1 16,0 0-16,0 0 0,0 0 15,21-21 17,1-21-32,-22 0 0,21 21 15,-21-21-15,21 0 0,0-22 0</inkml:trace>
  <inkml:trace contextRef="#ctx0" brushRef="#br0" timeOffset="30663.69">8721 7599 0,'0'0'0,"-22"-21"0,1 0 0,0 21 16,-21 0-16,21 0 0,-1 0 16,1 0-16,0 0 15,0 21-15,0 0 0,21 0 0,0 0 16,0 0-16,0 1 0,0-1 15,0 0-15,0 0 0,21 0 16,0-21-16,0 0 0,0 21 16,1-21-16,-1 0 0,0 0 0,0 0 15,0 0-15,0 0 0,1-21 16,-1 21-16,0-21 0,0 0 0,0 0 16,-21 0-16,0-22 15,0 22-15,0 0 0,0 0 0,0 0 16,-21-1-16,0 22 0,0 0 15,0 0-15,-22 0 0,22 0 16,-21 0-16,21 0 0,-1 22 16,-20-1-16,21 0 0,0 0 0,21 0 15,0 0-15,0 1 0,0-1 16,0 0-16,0 0 0,0 0 0,21-21 16,0 21-16,0-21 0,0 0 0,1 22 15</inkml:trace>
  <inkml:trace contextRef="#ctx0" brushRef="#br0" timeOffset="31155.4">9102 7789 0,'0'0'0,"-22"0"16,22 22-1,0-1 1,-21 0-16,21 0 0,0 0 0,0 0 15,0 1-15,0-1 0,0 0 0,0 0 16,0 0-16,0 0 0,0 1 16,0-1-16,0 0 0,0 0 0,0 0 15,0 0-15,0 1 0,0-44 47,-21 1-47,21 0 16,-21 0-16,21 0 15,0 0-15,0-22 0,0 22 0,0-21 16,0-1-16,0 22 0,0-21 0,21 0 16,0 20-16,0-20 0,1 21 15,20-21-15,0 20 0,1 1 0,-22 0 16,21 0-16,0 21 0,1 0 16,-1 0-16,0 0 0,1 0 0,-1 21 15,-21 0-15,0 22 0,22-22 0,-22 0 16,-21 21-16,21 1 0,-21-1 0,0-21 15,0 21-15,0 1 0,0-1 16,0 0-16,0 1 0,-21-1 16,21-21-16,-21 0 0,0 1 0,21-1 15,-22 21-15,22-63 32</inkml:trace>
  <inkml:trace contextRef="#ctx0" brushRef="#br0" timeOffset="34720.83">18711 3112 0,'0'0'0,"-21"-22"0,0 1 0,0 21 16,21-21-16,-21 21 15,-1 0 1,1 0 0,21 21-16,-21 22 15,0-1-15,21 21 0,0-20 16,0 20-16,0 1 0,0 20 0,0-20 16,0-1-16,-21 22 0,21 0 15,0 21-15,0-1 0,0 1 0,0 0 16,0 0-16,0 0 0,0 21 0,0-21 15,0 21-15,0-22 0,0 1 16,0 0-16,0 0 0,0 0 0,-21-22 16,-1 1-16,22 0 0,-21-1 15,21 1-15,-21-21 0,21-1 0,0 1 16,-21-22-16,21 0 0,0 1 16,0-22-16,0 0 0,0 0 0,21-21 31,0-21-31,-21 0 0,21 0 15,1-22-15,-1 1 0,0 0 0,0-22 16,21 1-16</inkml:trace>
  <inkml:trace contextRef="#ctx0" brushRef="#br0" timeOffset="35847.21">18478 3154 0,'0'0'15,"0"-21"-15,0 0 0,0-1 16,22 22-1,-1-21 1,0 21-16,0 0 0,0 0 0,22-21 16,-1 21-16,0 0 15,22 0-15,-22-21 0,43 21 0,-1 0 16,1 0-16,21-21 0,21 21 16,0 0-16,21 0 0,-21 0 0,0-21 15,21 21-15,0 0 0,1 0 16,20 0-16,-21 0 0,0-22 0,0 22 15,-21 0-15,22 0 0,-1 0 16,-21 0-16,0 0 0,0 0 0,-21-21 16,-1 21-16,-20 0 0,0 0 15,-1 0-15,-20-21 0,-1 21 16,1 0-16,-1 0 0,-20 0 0,-1 0 16,0 0-16,1 0 0,-22 0 15,0 0-15,0 0 0,0 0 0,-21 21 16,22-21-16,-22 21 15,0 1-15,0 20 0,0-21 16,0 21-16,0-20 0,0 41 16,0 1-16,0-1 0,0 1 15,0-1-15,0 22 0,0-22 0,0 22 16,0 0-16,-22-1 0,1 1 0,0 21 16,0-22-16,0 1 0,0 0 15,21-1-15,-22-20 0,22 21 0,-21-22 16,21 1-16,0 20 15,0-20-15,0-1 0,0 22 0,0-22 16,0 1-16,0-1 0,0 1 0,0-22 16,0 22-16,0-22 0,0 22 15,0-22-15,0 0 0,21 22 0,-21-22 16,22 0-16,-22 1 0,0-1 16,0 0-16,21 1 0,0 20 15,-21-42-15,0 1 0,0 20 0,0-21 16,0 0-16,0 0 15,0 1-15,0-1 0,0 0 16,-21-21-16,0 21 0,-1-21 16,1 21-1,-21-21-15,21 0 0,0 0 0,-22 21 16,22-21-16,-21 0 0,-1 22 0,1-22 16,-21 0-16,-1 21 0,1 0 15,-1-21-15,-42 21 0,22-21 0,-22 0 16,-21 21-16,0-21 0,0 21 0,-21-21 15,-1 22-15,1-22 0,-21 21 16,0-21-16,20 21 0,-20-21 0,0 21 16,21-21-16,-170 21 15,170-21-15,0 0 0,0 0 0,21 21 16,0-21-16,0 0 0,21 0 0,21 0 16,0 22-16,1-22 0,20 0 15,22 0-15,0 0 0,20 0 0,1 0 16,21-22-16,0 1 0,0 0 15,0 0-15,0 0 0,21 0 0,1-1 16,20 1-16,-21-21 0,21 21 0</inkml:trace>
  <inkml:trace contextRef="#ctx0" brushRef="#br0" timeOffset="36304.36">18923 3852 0,'0'0'15,"-42"0"-15,20 0 0,1-21 16,0 21-16,-21 0 0,21 0 0,-1 0 16,22-21-1,22 21-15,-1 0 16,21 0-16,0 0 0,22-21 16,21 21-16,-1 0 0,22 0 0,21-21 15,0 21-15,0 0 0,0 0 16,0 0-16,0 0 0,21 0 0,-21 0 15,0 0-15,21 0 0,-42 0 16,21 0-16,-21 0 0,-21 0 0,-1 0 16,1 0-16,0 0 0,-22 0 15,1 0-15,-22 0 0,0 21 0,1-21 16,-22 0-16,0 0 0,-21 21 16,-21-21-1,0 0-15,-22 0 0,1 21 0,-21-21 16</inkml:trace>
  <inkml:trace contextRef="#ctx0" brushRef="#br0" timeOffset="36591.58">19177 4382 0,'0'0'0,"-64"21"0,-126 63 31,190-62-16,21-22-15,21 0 0,22 0 16,21 0-16,-1 0 0,22 0 0,21 0 16,0 0-16,21-22 0,0 22 15,1 0-15,-1 0 0,0-21 0,0 21 16,0 0-16,0 0 16,-21 0-16,-21 0 0,0 0 0,0 0 0,0 0 15,-22 0-15,1 0 0,-21 21 16,-1-21-16,-21 0 0,1 0 0,-22 22 15,-42-1 1,-22-21-16</inkml:trace>
  <inkml:trace contextRef="#ctx0" brushRef="#br0" timeOffset="36868.42">19325 5292 0,'-42'21'0,"84"-42"0,-105 42 0,63 0 0,0 0 16,42-21-16,0 0 15,1 21-15,20-21 0,22 0 16,-22 0-16,43 0 0,-21 0 0,-1 0 16,22 0-16,0 0 0,0 0 15,0 0-15,0 0 0,-1 0 16,1 0-16,0 0 0,-21 0 0,-22 0 15,22 0-15,-43 0 0,22 0 16,-43 0-16,21 0 0,-21 0 0,-63 0 16,21 0-1</inkml:trace>
  <inkml:trace contextRef="#ctx0" brushRef="#br0" timeOffset="37133.37">19198 5948 0,'-42'42'0,"84"-84"0,-127 105 0,64-41 15,-21-22-15,42 21 0,0 0 16,0 0-16,0 0 0,21-21 16,21 0-16,1 0 0,-1 0 0,22 0 15,-1 0-15,1 0 0,20 0 0,1 0 16,0-21-16,20 21 0,-20-21 15,0 0-15,-1 21 0,1-21 0,0-1 16,-1 22-16,-20-21 0,21 21 0,-43-21 16,21 21-16,-20-21 15,-22 0-15,21 0 0,-21 21 0,1-22 16</inkml:trace>
  <inkml:trace contextRef="#ctx0" brushRef="#br0" timeOffset="38000.37">19219 2223 0,'0'0'16,"0"-22"-16,0 44 47,0-1-47,0 21 16,0-21-16,0 22 0,0-1 15,0 0-15,0 1 0,0-1 0,0 0 16,0 1-16,0-1 0,0-21 15,0 21-15,0-20 0,0-1 16,0 0-16,0 0 0,0-42 31</inkml:trace>
  <inkml:trace contextRef="#ctx0" brushRef="#br0" timeOffset="38769.97">19812 2117 0,'0'0'0,"-42"0"16,20 21-16,1 0 0,0 0 0,0 0 16,0 1-16,0 20 0,-1-21 15,1 21-15,0 1 0,21-1 0,0 0 16,-21 1-16,21-1 0,0-21 15,0 22-15,0-22 0,21 0 0,0 0 16,0 0-16,1 0 0,20-21 16,0 0-16,1 0 0,-1 0 0,-21 0 15,21 0-15,1-21 0,-1 21 16,-21-21-16,22-21 0,-22 21 0,0-1 16,-21-20-16,0 0 15,0 21-15,0-22 0,0 1 0,0 21 16,0-22-16,0 22 0,-21 0 15,-22 0-15,22 0 0,0 0 0,-21-1 16,21 22-16,-1 0 0,1 0 0,0 0 16,0 0-16,21-21 0,21 21 31,0 0-31,0 0 0,22 0 16,-1-21-16,0 21 0,1 0 0,-1 0 15,0 0-15,1 0 0,-1 0 16,0 0-16,1 0 0,-1 0 0,0 0 15,-20 0-15,-1 0 16,0 0-16,0 21 0,-21 0 0,0 1 16,0-1-16,0 0 15,-21 0-15,21 21 0,-21-20 0,0 20 16,-1-21-16,1 0 0,0 22 16,21-22-16,0 0 0,0 0 0,0 0 15,0 0-15,0 1 0,21-22 16,0 0-16,1 0 0,-1 0 15,21 0-15,-21 0 0,22 0 0,-1 0 16,-21 0-16,21-22 0,1 1 16,-1 0-16,-21 0 0,22 0 15,-22-22-15,0 22 0,0-21 16,-21 21-16,0-22 0,0 22 0,0-21 16,0 21-16,-21 0 0,0-1 15,-22 1-15,22 0 0,-21 21 0,21 0 16,-22 0-16,1 0 0,0 0 15,-1 0-15,1 0 0,21 0 0,-21 0 16,20 21-16,22 0 16,0 1-16,22-22 15,-1 0-15,0 0 0,21 0 16,1 0-16,-1 0 0</inkml:trace>
  <inkml:trace contextRef="#ctx0" brushRef="#br0" timeOffset="39039.82">21124 2117 0,'0'0'0,"-21"0"0,0 0 16,42 0 0,0 0-1,0 0-15,1 0 0,-1 0 16,0 0-16,21 0 0,1 0 15,-22 0-15,21 0 0,0 0 16,1 0-16,-22 0 0,21 0 0,1 0 16,-22 0-16,0 0 0,0 0 15,-42 0 17,0 0-32,0 0 0,-1 0 15</inkml:trace>
  <inkml:trace contextRef="#ctx0" brushRef="#br0" timeOffset="39252.69">21378 2117 0,'-21'21'0,"-21"21"15,42-21 1,-21 1-16,21-1 0,-22 0 0,22 0 16,-21 0-16,21 0 0,0 22 15,0-22-15,0 0 0,-21 21 0,21-20 16,0-1-16,0 0 0,0 0 15,0 0-15,0 0 0,0 1 16,0-1-16,21-42 31</inkml:trace>
  <inkml:trace contextRef="#ctx0" brushRef="#br0" timeOffset="39604.5">21971 2159 0,'0'0'0,"0"-21"0,0 0 16,-21 21 0,0 0-16,-1 0 15,-20 0-15,21 0 0,0 21 0,0 0 16,-22 0-16,22 22 15,-21-22-15,21 21 0,-1 0 0,1-20 16,21 20-16,0 0 0,0 1 0,0-22 16,0 21-16,21-21 0,22 0 15,-22 1-15,0-1 0,21 0 0,-20-21 16,20 0-16,-21 0 0,21 0 16,-20 0-16,20 0 0,-21 0 0,0 0 15,0 0-15,1 0 16,-1 0-16,-21-21 31</inkml:trace>
  <inkml:trace contextRef="#ctx0" brushRef="#br0" timeOffset="40620.12">22860 4699 0,'0'0'0,"-21"0"0,42 0 32,0 0-32,21 0 15,-20 0-15,20 0 0,21 0 16,-20 0-16,-1 0 0,22 0 0,-22 0 16,21 0-16,1 0 0,-1 0 15,1 0-15,-1 0 0,1 0 16,21 0-16,-22 0 0,1 0 0,-1 0 15,1-21-15,-22 21 0,0 0 16,1 0-16,-22-21 0,21 21 0,-21 0 16,-21-21-16,0-1 0,0 1 15,-21 21 1,-21-21-16,21 21 0,-1 0 16,-20 0-16,21 0 0,-21 0 15,20 0-15,1 0 0,0 0 0,0 0 16,0 0-16,42 0 31,0 0-31,0 0 0,0 0 16,22 0-16,-22 0 0,21 0 15,-21 0-15,22 21 0,-22-21 0,21 0 16,-21 21-16,1 1 0,-1-22 16,0 21-16,0 0 0,-21 0 0,0 0 15,0 0-15,0 22 0,-21 20 16,0-42-16,21 1 0,-21-1 15,-22 0-15,22 0 0,0 0 16,0 0-16,0 1 0,-1-22 16</inkml:trace>
  <inkml:trace contextRef="#ctx0" brushRef="#br0" timeOffset="40892.29">24765 4276 0,'0'0'0,"0"-21"0,0-1 15,0 1-15,0 42 32,0 1-32,0 20 0,0-21 0,-21 21 15,21 1-15,0-1 0,0-21 16,0 22-16,0-1 0,0 0 15,0-21-15,0 22 0,0-22 0,0 21 16,0-21-16,0 1 0,0-1 16,0 0-16,0-42 31,21 21-31</inkml:trace>
  <inkml:trace contextRef="#ctx0" brushRef="#br0" timeOffset="41124.16">24765 4255 0,'0'0'0,"0"-22"16,-42-105-1,42 106-15,0 0 16,21 21-16,0 0 0,21-21 16,-21 0-16,22 21 0,-1 0 15,0 0-15,-20 0 0,20 0 0,0 0 16,1 0-16,-22 0 0,21 0 15,-21 0-15,0 21 0,1-21 0,-1 21 16,-21 0-16,0 0 16,-21 1-16,-1-22 15,1 21-15</inkml:trace>
  <inkml:trace contextRef="#ctx0" brushRef="#br0" timeOffset="41304.05">24786 4445 0,'0'0'0,"21"21"32,0-21-32,1 0 15,-1 0-15,21 0 0,-21 0 16,0 0-16,1 0 0,-1 0 16,0 0-16,0 0 0,0 0 0,0 0 15,1 0-15,-1 0 16</inkml:trace>
  <inkml:trace contextRef="#ctx0" brushRef="#br0" timeOffset="41503.94">25231 4466 0,'0'21'0,"0"1"16,0-1 0,-22 0-16,22 0 0,-21-21 15,21 21-15,0 0 0,0 1 0,-21-22 16,21 21-16,0 0 15,0 0 1,0-42 15,21 0-31</inkml:trace>
  <inkml:trace contextRef="#ctx0" brushRef="#br0" timeOffset="41679.83">25231 4360 0,'0'0'15,"0"-21"-15,0 0 0,0 0 0,0 0 16,0 42 47,21 0-48,0-21-15,0 0 16</inkml:trace>
  <inkml:trace contextRef="#ctx0" brushRef="#br0" timeOffset="42059.7">25400 4424 0,'-21'0'16,"21"-21"15,21 21-16,0 0 1,0 0-16,0 0 0,1 21 16,-1 0-16,-21 0 15,0 0-15,21 1 0,-21-1 16,0 0-16,0 0 0,0 0 16,0 0-16,0 1 0,0-1 15,-21 0-15,0-21 31,21-21-15,0 0 0,0-1-16,0 1 15,0 0-15,0 0 16,0 0-16,21 0 16,0 21-16,0 0 0,-21-22 15,21 22-15,0 0 0,1-21 16</inkml:trace>
  <inkml:trace contextRef="#ctx0" brushRef="#br0" timeOffset="42384.52">25696 4509 0,'21'21'16,"1"0"-16,-1-21 15,0 0-15,0 0 16,0 0-16,0 0 0,1 0 0,-1-21 15,0 0-15,0-1 16,-21 1-16,21 21 0,-21-21 0,0 0 16,0 0-16,0 0 15,-21 21-15,0 0 0,0 0 16,0 0-16,-1 0 16,1 21-16,0 0 0,0-21 0,0 21 15,0 0-15,-1 0 0,22 1 0,-21 20 16,21-21-16,0 0 15,0 0-15,0 1 0,21-22 0,1 21 16,-1-21-16,0 0 0,21 21 16,-21-21-16,22 0 0,-22 0 0,21 0 15,-21 0-15,22 0 0,-22-21 16</inkml:trace>
  <inkml:trace contextRef="#ctx0" brushRef="#br0" timeOffset="43503.97">26331 4191 0,'0'0'0,"0"-21"0,0 0 0,0 0 16,-21 42-1,21 0 1,0 0-16,0 21 0,-21 1 0,0-1 16,0 0-16,-1 1 0,22 20 15,-21-20-15,-21 20 0,21 1 0,-22-1 16,22 22-16,-21-22 0,0 1 15,20 20-15,-20-20 0,21-1 0,-21-20 16,20 20-16,22-20 0,0-1 16,0 0-16,0-21 0,0 22 15,0-22-15,0 21 0,0-21 0,0 1 16,22-1-16,-1 0 0,0-21 0,-21 21 16,21-21-16,0 0 0,0 0 15,1 0-15,-1 0 0,0-21 0,0 21 16,0-21-16,0 0 0,1-1 15,-22 1-15,21 0 0,-21-21 0,21 21 16,-21-22-16,0 1 0,0 0 16,0-1-16,0-20 0,0 20 0,-21-20 15,0 21-15,-1-1 0,1 1 0,-21 0 16,21-1-16,0 22 0,-1 0 16,1 21-16,21-21 0,-21 21 15,21-21-15,21-1 16,0 22-16,1 0 15,-1 0-15,21-21 0,-21 21 0,22-21 16,-22 21-16,21-21 0,0 21 16,-20-21-16,-1 0 0,21 21 0,0-22 15,-42 1 1,22 21-16,-22-21 0,-22 21 47,1 0-32,0 0 1,21 21-16,-21 0 16,21 1-1,0-1 1,21-21-16,0 0 0,0 0 16,1 0-16,-1 0 15,-21-21 16,0-1-31,0 1 16,0 0-16,-21 0 16,21 0-1,21 21 17,0 0-17,0 0-15,0 0 16,0 0-16,1 0 0,-1 0 15,-21 21-15,21-21 16,-21 21-16,0 0 0,0 0 0,0 1 16,0-1-16,0 0 0,-21 0 15,0 0 1,-1-21-16,22-21 47,0 0-32,22 21-15,-1-21 0,0 0 16,0-1-16,0 1 0,-21 0 16,21 21-16,1-21 0,-1 0 15,-21 0-15,21 21 0,-42 21 32,21 0-32,-21-21 15,-1 21-15,22 0 0,0 0 0,-21-21 16,21 22-16,-21-1 15,21 0-15,21 0 16,0-21-16,1 0 16,-1 0-16,0 0 0,0 0 15,0 0-15,0 0 0</inkml:trace>
  <inkml:trace contextRef="#ctx0" brushRef="#br0" timeOffset="44912.29">19346 7049 0,'21'-22'16,"-21"44"0,0 20-1,0 0-15,-21 1 16,21-1-16,0 21 0,0 1 0,-21-22 15,21 22-15,-21-1 0,0-20 0,21-1 16,0 0-16,-21 1 0,21-1 16,-22-21-16,22 0 0,0 0 0,0 1 15,0-1-15,0 0 0,22-21 16,-1 0-16,0 0 16,0 0-16,0 0 0,0-21 0</inkml:trace>
  <inkml:trace contextRef="#ctx0" brushRef="#br0" timeOffset="45376.37">19875 7239 0,'0'0'0,"0"-21"0,0 42 31,-21 0-15,0 22-16,0-22 0,0 21 0,0 0 15,21 1-15,-22-22 0,1 21 0,21 1 16,-21-1-16,21-21 16,0 21-16,0-20 0,0-1 0,42 42 15,-20-42-15,-1-21 16,21 22-16,0-22 0,-20 0 16,20 0-16,0 0 0,-21 0 0,22 0 15,-1 0-15,0-22 0,-20 1 16,20 21-16,0-21 0,-21 0 0,1 0 15,-1 0-15,0-22 0,-21 22 0,0-21 16,0-1-16,0 1 16,-21 21-16,0-21 0,-22-1 0,22 22 0,-21-21 15,-1 21-15,22 21 0,-21 0 0,0 0 16,20 0-16,-20 0 16,0 21-16,21-21 0,-1 21 0,-20 0 15,21 21-15,0-20 0,21-1 16,-21 0-16,21 0 0,0 0 0,0 0 15,0 1-15,0-1 0,0 0 16,21-21-16,0 21 0,0-21 16,0 0-16,0 0 0,1 0 0,-1 0 15,21 0-15,-21 0 0</inkml:trace>
  <inkml:trace contextRef="#ctx0" brushRef="#br0" timeOffset="46107.46">20743 7430 0,'21'-22'0,"-42"44"0,42-65 0,-21 22 15,0 42 17,0 0-32,0 1 15,0-1-15,0 21 0,0-21 0,-21 0 16,21 22-16,0-22 0,-21 0 0,21 0 15,0 22-15,0-22 0,0 0 16,0 0-16,0 0 16,-21-21-16,21 21 0,-21-21 31,21-21-15,0 0-16,0 0 0,0 0 15,0 0-15,0-22 0,0 22 16,0-21-16,0 21 0,21-22 0,0 1 15,0 21-15,0-22 0,1 22 16,-1-21-16,0 21 0,21 0 0,-21 21 16,22 0-16,-22 0 0,21 0 15,1 0-15,-22 0 0,0 21 16,21 0-16,-21 0 0,1 0 0,-1 0 16,0 1-16,-21 20 0,21 0 15,0-21-15,-21 1 0,0-1 16,0 0-16,0 0 0,0 0 15,0 0-15,0 1 16,-21-22 0,0 0-16,21-22 15,0 1 1,0 0-16,0 0 0,0-21 16,0 20-16,0 1 0,21-21 15,0 21-15,0 0 0,1-22 0,20 22 16,-21 0-16,21-21 0,-20 42 15,20-22-15,0 1 0,-21 21 16,22 0-16,-1 0 0,-21 21 0,0 1 16,22-1-16,-22 0 0,0 0 15,-21 21-15,0-20 0,0 20 0,0-21 16,0 21-16,0-20 0,0-1 0,0 0 16,0 21-16,-21-21 0,21 1 15,-21-22-15,21 21 0,-21 0 0,-1-21 16,22 21-16,22-21 47,-22-21-47</inkml:trace>
  <inkml:trace contextRef="#ctx0" brushRef="#br0" timeOffset="46319.79">22119 7324 0,'0'0'15,"0"21"1,0 0-16,0 0 0,0 0 16,-21 1-16,21-1 0,0 21 0,0-21 15,-21 0-15,21 1 0,-21 20 16,21-21-16,0 0 16,0 0-16,0 1 15,0-44 1</inkml:trace>
  <inkml:trace contextRef="#ctx0" brushRef="#br0" timeOffset="46673.61">22034 7027 0,'0'0'0,"-21"0"0,0 0 0,21 22 16,-21-22-16,21 21 0,-21-21 0,21 21 16,0 0-16,21-21 15,0 0-15,0 0 16,0 0-16,1 0 0,-1 0 0,21 0 16,-21 0-16,0 0 15,1-21-15,-1 0 0,-21 0 16,0-1-16,0 1 15,-21 21-15,-1-21 0,1 21 16,0 0-16,0 0 0,0 0 16,0 0-16,-1 0 0,1 0 15,0 21-15,21 0 0,0 1 16,0-1-16,0 0 0,0 0 0,0 0 16,21 0-16,0 1 0,1-1 15,-1 0-15,0 0 0</inkml:trace>
  <inkml:trace contextRef="#ctx0" brushRef="#br0" timeOffset="47162.34">22648 7303 0,'0'21'31,"0"0"-31,0 0 0,-21 0 15,21 0-15,0 1 0,0-1 16,0 0-16,0 0 0,0 0 16,0 0-16,0 1 0,0-1 0,-21 0 15,21 0-15,0 0 0,-21-21 32,21-21-1,0 0-31,0 0 15,0 0-15,0-1 0,0-20 16,0 21-16,21-21 0,0-1 0,0 1 16,0 0-16,1-1 0,-1 1 15,0 0-15,21-1 0,-21 22 0,22-21 16,-1 21-16,-21-1 0,22 22 0,-1 0 16,-21 0-16,21 0 0,1 0 15,-22 0-15,21 22 0,-21-1 0,1 0 16,-1 21-16,-21-21 0,0 22 15,0-1-15,0 0 0,0 1 0,0-22 16,0 21-16,0 1 0,-21-22 16,21 0-16,-22 21 0,1-21 15,0 1-15,21-1 0,-21-21 0,0 21 16,0 0-16,-1 0 0,1-21 16,0 21-16,0-21 0,0 22 0</inkml:trace>
  <inkml:trace contextRef="#ctx0" brushRef="#br0" timeOffset="54796.58">10308 9102 0,'-21'0'0,"42"0"0,-63-21 15,21 21-15,-1 0 0,22-22 16,-21 22-16,0 0 15,0 0-15,21 22 16,0-1-16,0 0 16,0 0-16,0 0 0,0 0 0,0 22 15,0-22-15,0 21 0,0 1 0,0-1 16,0 0-16,21 22 0,0-22 16,0 0-16,1 22 0,-1-22 0,0 1 15,42 20-15,-20-21 16,-22-20-16,21-1 0,1 0 15,-1 0-15,0 0 0,22-21 0,-22 21 0,22-21 16,-22 0-16,21 0 16,-20 0-16,20 0 0,1 0 0,-1 0 15,1-21-15,-1 21 0,1-21 0,-22 0 16,22 0-16,-1 0 0,-21-1 16,22 1-16,-1 0 0,-20 0 0,20 0 15,-20 0-15,20-22 0,-21 22 0,22-21 16,-1 21-16,1-22 0,-1 1 15,1 0-15,-1 20 0,1-20 0,21 0 16,-22-1-16,22 22 0,21-21 16,-22 21-16,22-22 0,0 1 15,21 21-15,-21 0 0,21-22 0,-21 22 16,-1 0-16,22-21 0,-21 21 16,21-1-16,-21 1 0,21 0 0,-21 0 15,21 0-15,-21 0 0,0 21 0,-1-22 16,-20 22-16,21 0 0,-21 0 15,20 0-15,-20 0 0,0 0 0,-22 22 16,22-1-16,-22 0 0,1 0 16,-1 0-16,1 22 0,-1-22 0,-20 21 15,-1-21-15,22 22 0,-22-22 16,0 21-16,1-21 0,-1 22 16,0-22-16,1 0 0,-22 21 0,21-21 15,-21 1-15,0-1 0,1 0 0,-22 0 16,0 0-16,0 0 0,0 1 15,0-44 32,0 1-47,0 0 16,0 0-16,0 0 0,0 0 16,0-1-16,21 1 0,0-21 15,21 21-15,-21-22 0,22 1 0,-1 21 16,0-21-16,1-1 0,20 1 15,1 0-15,-22-1 0,22 22 16,-1-21-16,22 21 0,-22-22 0,1 22 16,-1 0-16,22 21 0,-22-21 15,22 21-15,-21 0 0,20 0 0,1 0 16,-22 0-16,1 21 0,-1 0 0,1 0 16,-1 0-16,-20 22 0,20-22 15,-20 21-15,-1 1 0,21-1 0,-20-21 16,20 21-16,-20 1 0,20-1 15,1-21-15,-1 22 0,64-1 16,-85-21-16,22 0 0,-1 0 16,1-21-16,-22 22 0,1-22 15,20 0-15,-21 0 0,1 0 0,-1 0 16,0 0-16,1 0 0,-1-22 0,-21 1 16,22 21-16,-1-21 0,0 0 15,1-21-15,-1 20 0,-21-20 0,21 21 16,1-21-16,-22-1 0,0 1 0,0 0 15,0-1-15,1 1 0,-1 0 16,0 20-16,0-20 0,-21 21 0,0 0 16,21 0-16,0-1 15,-21 1-15,0 0 16,-21 21 0,0 0-16,0 0 15,0 0-15,0 0 0</inkml:trace>
  <inkml:trace contextRef="#ctx0" brushRef="#br0" timeOffset="55602.12">21167 9335 0,'0'-85'16,"0"64"0,0 0-16,0-1 0,0 1 0,21-21 15,0 21-15,0 0 0,0-1 16,0 1-16,1 0 0,-1 0 0,21 21 15,-21-21-15,0 21 0,22 0 0,-22 0 16,21 0-16,-21 0 0,22 21 16,-22-21-16,21 21 0,-21 21 0,1-20 15,-1 20-15,21 0 0,-42 1 16,21-1-16,-21 0 0,0 1 0,0-1 16,0 0-16,0 22 0,0-22 15,-21 0-15,0 1 0,0-22 16,0 21-16,-22 1 0,1-22 0,0 21 15,-1-21-15,1 0 0,-22 1 0,22-1 16,0-21-16,-22 21 0,22-21 16,0 0-16,-1 0 0,1 0 0,21 0 15,0 0-15,-1-21 0,1 0 0,21-1 16,-21-20-16,21 21 0,0-21 16,0-1-16,0 1 0,0 0 0,21-1 15,0 1-15,1 0 0,-1 20 0,0-20 16,0 21-16,0 0 0,0 0 15,1 21-15,-1 0 0,0 0 16,0 0-16,0 21 0,0 0 0,22 0 16,-22 0-16,0 0 0,0 22 15,0-1-15,1-21 0,-1 22 0,0-1 16,0-21-16,21 43 0,-20-43 16,-1 21-16,0-21 0,0 0 15,0 1-15,0-22 16,1 0-16,-1 0 0,0 0 0,21 0 0,-21 0 15,22 0-15,-22 0 0,21-22 16,-21 22-16,22-42 0,-1 21 16</inkml:trace>
  <inkml:trace contextRef="#ctx0" brushRef="#br0" timeOffset="56027.84">22415 9292 0,'0'0'15,"0"-21"-15,0 0 0,0 0 0,0 0 16,-21 21-1,0 0-15,0 0 0,0 0 0,0 0 16,-1 21-16,1 0 0,0 0 0,0 0 16,0 0-16,0 22 0,-1-22 15,-20 21-15,21 1 0,0-22 0,21 21 16,-21 0-16,21-20 0,0 20 0,0 0 16,0-21-16,0 1 15,0-1-15,21 0 0,0 0 0,21 0 16,-21-21-16,22 0 0,-1 0 0,-21 0 15,22 0-15,-1 0 0,0 0 16,1 0-16,-22-21 0,21 0 0,-21 0 16,22 0-16,-22-1 0,0-20 0,0 0 15,-21 21-15,0-22 0,0 1 16,0 0-16,0-1 0,0 1 0,0 0 16,-21-1-16,0 1 0,-22 0 15,22 20-15,-21 1 0,21 0 16,-22 21-16,22 0 0,-21 0 0,21 0 15,-22 21-15,22 0 0,0 1 0,0-1 16,0 21-16,0-21 0,-1 22 16,22-22-16,-21 21 0,21 0 0,0-20 15,0-1-15,0 21 0,21-21 16,1 0-16,-1 1 0,0-22 0,21 21 16,-21-21-16</inkml:trace>
  <inkml:trace contextRef="#ctx0" brushRef="#br0" timeOffset="56767.64">23114 9250 0,'0'0'16,"0"-21"-16,0 0 0,-21 21 16,0 0-16,-1 21 15,1 0-15,21 0 16,0 0-16,0 0 0,-21 22 0,21-22 15,0 0-15,0 21 0,0-20 0,0-1 16,0 21-16,0-21 0,0 0 16,0 1-16,0-1 0,0 0 0,0 0 15,-21-21-15,21-21 47,0 0-47,0 0 16,0-1-16,0 1 0,0-21 0,0 21 15,0-22-15,0 22 0,21-21 0,0 21 16,0-22-16,1 22 0,-22-21 16,21 21-16,21 0 0,-21-1 0,0 1 15,1 0-15,20 0 0,0 0 0,-21 21 16,22 0-16,-1 0 0,0 0 16,-20 0-16,20 21 0,0 0 0,-21 21 15,1-20-15,-1-1 0,0 21 16,-21-21-16,0 22 0,0-22 0,0 21 15,0-21-15,0 22 0,0-22 16,0 0-16,-21 0 0,0 0 0,21 0 16,-22 1-16,1-1 15,0-21-15,21-21 32,0-1-32,0 1 15,0 0-15,0 0 0,0 0 0,21 0 16,0-22-16,1 22 0,-1-21 15,21 21-15,-21-22 0,22 22 16,-1-21-16,0 21 0,1-1 0,-1 1 16,0 0-16,1 21 0,-1 0 15,-21 0-15,0 21 0,0-21 0,1 43 0,-22-22 16,21 0-16,-21 21 0,0-21 16,0 22-16,0-22 0,0 21 15,-21-21-15,-1 22 0,22-22 0,0 0 16,-21 0-16,21 0 0,-21 1 0,0-1 15,21-42 32,0-1-47,21 1 0,-21 0 16,21 0-16,0 0 0</inkml:trace>
  <inkml:trace contextRef="#ctx0" brushRef="#br0" timeOffset="56996.3">24426 9165 0,'0'0'0,"0"64"15,0-43-15,-21 0 16,21 0-16,-21 0 0,21 1 16,-21-1-16,21 0 0,0 0 0,0 0 15,0 0-15,0 1 0,0-1 0,0 0 16,0 0-16,0 0 15,0-42 17,0 0-17,0 0-15</inkml:trace>
  <inkml:trace contextRef="#ctx0" brushRef="#br0" timeOffset="57372.31">24384 8805 0,'0'0'0,"-21"0"0,21 22 0,-21-1 16,21 0-16,0 0 16,0 0-16,0 0 15,21-21-15,0 0 0,0 0 0,0 0 16,0 0-16,1 0 0,-1 0 15,0 0-15,0 0 0,0 0 0,0-21 16,-21 0-16,22 21 0,-22-21 16,21 0-16,-21 0 0,0-1 0,0 1 15,0 0-15,0 0 0,0 0 0,-21 0 16,-1-1-16,1 22 0,0 0 16,0-21-16,0 21 0,-22 0 15,22 0-15,0 0 0,0 21 0,0-21 16,0 22-16,-1-1 0,22 0 15,0 0-15,0 21 0,-21-20 0,21-1 16,0 21-16,0-21 0,0 0 0,21 1 16,-21-1-16,22 0 0,-1-21 15,0 21-15</inkml:trace>
  <inkml:trace contextRef="#ctx0" brushRef="#br0" timeOffset="57821.06">24934 9186 0,'0'22'0,"0"-44"0,-21 65 0,21-22 0,0 0 15,-21 0-15,21 0 0,0 1 16,-21-1-16,21 0 15,0 0-15,-21-21 16,-1 0-16,1 0 31,0 0-31,0 0 0,21-21 16,-21 0-16,21 0 16,0-1-16,0 1 0,0 0 15,0 0-15,21-21 0,0 20 0,64-41 16,-64 21-16,21-1 15,22 22-15,-22-21 0,22 21 0,-22-1 16,21 1-16,-20 21 0,20 0 0,-20 0 16,-1 21-16,0 1 0,1-1 15,-22 21-15,0-21 0,0 22 16,-21-22-16,0 21 0,0 0 0,0-20 16,0 20-16,-106 106 31,64-127-31,0 0 0,-1 1 0,1 20 0,0-21 15</inkml:trace>
  <inkml:trace contextRef="#ctx0" brushRef="#br0" timeOffset="63188.07">14414 10732 0,'0'0'0,"0"-22"0,0 1 0,0 0 0,22 0 15,-22 0-15,0 0 16,0-1-16,0 44 31,0 20-15,0-21-16,0 21 0,0 1 16,0 20-16,0 1 0,0-1 0,0 22 15,0-22-15,21 22 0,-21 0 0,0-1 16,0-20-16,0 21 0,0-22 15,0-21-15,0 22 0,0-22 0,0 22 16,0-22-16,0 0 0,0-20 16,0 20-16,0-21 0,0 0 0,0 22 15,0-22-15,21-21 32,0-21-32,-21-1 15,0 1-15,0 0 0,21-21 0,-21-1 16,21 22-16,-21-21 0</inkml:trace>
  <inkml:trace contextRef="#ctx0" brushRef="#br0" timeOffset="63923.35">14605 10562 0,'0'0'0,"-21"-21"31,42 21 0,0 0-31,0 0 16,22 0-16,-1 0 0,0 0 0,22 0 16,-1 0-16,22 0 0,-22 0 15,22 0-15,21-21 0,-21 21 0,-1-21 16,1 21-16,0 0 0,-1-21 15,1 21-15,0 0 0,-1 0 16,1 0-16,0-22 0,-1 22 0,-20 0 16,-1 0-16,1 0 0,-22 0 15,0 0-15,1 0 0,-1 0 0,-21 22 16,0-22-16,1 21 0,-1-21 0,0 21 16,-21 0-16,0 0 15,21 0-15,-21 1 0,0-1 0,0 0 16,0 21-16,0-21 0,0 22 15,0-1-15,0-21 0,0 22 0,0-1 16,-21 0-16,21 1 0,-21-1 0,21 21 16,0-20-16,0 20 15,0 1-15,0-22 0,0 22 0,0-1 16,0-21-16,21 22 0,-21-22 0,21 1 16,0-1-16,0 0 0,-21 1 15,0-1-15,22-21 0,-22 21 0,0 1 16,0-22-16,0 0 0,0 21 0,0-20 15,0-1-15,0 0 0,0 0 16,-22 0-16,1 0 0,0 1 0,0-1 16,-21-21-16,20 21 0,-20 0 0,0-21 15,-22 21-15,22-21 0,-22 0 16,1 0-16,-1 21 0,-20-21 0,-1 0 16,0 0-16,1 0 0,-1 0 15,-21 0-15,0 0 0,1 0 16,-1 0-16,0 0 0,21 0 0,1 0 15,-1 0-15,0 0 0,22 0 0,-1 0 16,22 0-16,-22 0 0,22 0 16,21 0-16,-21-21 0,20 21 0,1 0 15,0 0-15,21-21 0,0 0 16,0 0-16,0 0 0,21-1 16,0 1-16,-21-21 0,22 21 15,-1 0-15,21-1 0</inkml:trace>
  <inkml:trace contextRef="#ctx0" brushRef="#br0" timeOffset="64336.11">14732 11049 0,'0'0'0,"-21"0"0,0 0 16,-1-21-16,1 21 0,0 0 0,0 0 15,42 0 17,0 0-32,22 0 15,20 0-15,-21 0 0,43-21 0,-21 21 16,41 0-16,-20 0 0,0 0 0,21 0 15,-22 0-15,1 0 0,0 0 16,-1 0-16,1 0 0,-22 0 0,1 0 16,-1 0-16,-20 0 0,-1 0 15,-21 0-15,0 0 0,1 0 0,-44 0 32,1 0-32,0 0 15,0 0-15,0 0 0,-22 0 16,22 0-16,-21 0 0,21 0 0,-22 0 15,1 0-15,0 21 0,-1-21 16</inkml:trace>
  <inkml:trace contextRef="#ctx0" brushRef="#br0" timeOffset="64623.94">14944 11388 0,'0'0'15,"-22"21"-15,1 0 0,0 0 0,0-21 0,21 21 16,42-21 15,-21 0-31,22 0 0,-1 0 0,0 0 16,22 0-16,-1-21 0,-20 21 15,20 0-15,1 0 0,-1-21 0,1 21 16,-22 0-16,22 0 0,-22 0 0,0 0 16,1-21-16,-1 21 0,-21 0 15,21 0-15,-20 0 0,-1 0 0,0 0 16,0 0-16,-42 0 31,0 0-31,0 0 16,-1 0-16,-20 0 15,0 0-15,-1 21 0</inkml:trace>
  <inkml:trace contextRef="#ctx0" brushRef="#br0" timeOffset="64875.8">14859 11726 0,'0'0'0,"-21"22"0,0-22 0,21 21 16,0 0-16,21-21 16,21 0-16,-21 0 15,22 0-15,-22 0 0,42 0 16,-20 0-16,-1 0 0,21 0 16,1 0-16,-1-21 0,1 21 0,-1 0 0,-20 0 15,20 0-15,-20-21 16,-1 21-16,0 0 0,-21 0 0,22 0 15,-22 0-15,0 0 0,-21-22 0,0 1 32,21 21-17,0 0-15,-21-21 0</inkml:trace>
  <inkml:trace contextRef="#ctx0" brushRef="#br0" timeOffset="65232.6">17103 10901 0,'0'0'15,"-22"0"-15,1-21 0,0 21 16,0 0-16,0 21 16,21 0-16,-21 0 0,21 0 15,0 1-15,0-1 0,0 21 16,0 0-16,0-20 0,0 20 0,0 0 16,0 1-16,0-22 0,0 21 0,0-21 15,0 22-15,0-22 0,0 0 16,21-21-16,-21 21 0,0 0 0,21-21 15,0 0-15,0 0 16,0 0-16,1-21 0,20 0 16</inkml:trace>
  <inkml:trace contextRef="#ctx0" brushRef="#br0" timeOffset="65909.21">17589 10943 0,'0'0'0,"-21"0"15,0 0-15,0 0 16,-21 0-16,20 0 0,1 21 0,-21 1 16,21-1-16,0 0 0,-1 0 15,1 21-15,0-20 0,21 20 0,0-21 16,0 21-16,0-20 0,0-1 0,0 21 16,0-21-16,21 0 0,0-21 15,1 22-15,20-1 0,-21-21 0,0 0 16,22 0-16,-22 0 15,0 0-15,21 0 0,-21 0 0,1 0 16,-1-21-16,0-1 0,0 1 0,-21 0 16,0 0-16,0-21 0,0 20 15,0-20-15,0 0 0,0 21 0,-21-22 16,0 22-16,0 0 0,-1 0 0,1 0 16,0-1-16,21 1 0,-21 21 15,21-21-15,21 21 16,0 0-16,0-21 15,22 21-15,-22 0 0,21 0 0,1 0 16,20 0-16,-42 0 0,22 0 16,-1 0-16,-21 0 0,21 21 15,-20 0-15,-1 0 0,0-21 0,-21 22 16,0 20-16,0-21 0,0 0 0,0 22 16,0-22-16,0 0 0,-21 21 15,21-21-15,0 1 0,0 20 0,0-21 16,0 0-16,0 0 0,0 1 15,21-22-15,0 0 16,0 0-16,0 0 0,1 0 0,20 0 16,-21 0-16,21 0 0,-20-22 15,-1 1-15,21 0 0,-21 0 0,0 0 16,-21-22-16,0 22 0,0-21 16,0 21-16,0-22 0,0 1 15,0 21-15,-21 0 0,0 0 0,-21-1 16,21 1-16,-1 0 0,-20 0 0,21 21 15,-21 0-15,20 0 0,1 0 16,0 0-16,0 0 0,0 0 0,0 21 16,21 0-16,0 0 15,21 1 1,0-22-16,0 0 0,21 21 0,-20-21 16,20 0-16,-21 0 0</inkml:trace>
  <inkml:trace contextRef="#ctx0" brushRef="#br0" timeOffset="66156.41">18627 10901 0,'105'-42'32,"-83"42"-32,-1 0 0,0 0 0,21 0 15,-21 0-15,22-22 0,-22 22 0,21 0 16,-21 0-16,22 0 0,-22 0 15,21 0-15,-21 0 0,1 0 0,-1 0 16,0 0-16,0 0 0,-42 0 47,0 0-47,0 0 0,-1 0 16,1 0-16,0 0 0</inkml:trace>
  <inkml:trace contextRef="#ctx0" brushRef="#br0" timeOffset="66376.28">18965 10901 0,'0'0'0,"-42"85"31,42-64-31,0 0 16,-21 64-16,21-64 16,0 21-16,-21-21 0,21 22 15,0-22-15,-22 21 0,22-21 16,0 0-16,0 1 0,0-1 0,0 0 15,0 0-15,22-21 32,-1 0-17,0-21-15,0 0 0</inkml:trace>
  <inkml:trace contextRef="#ctx0" brushRef="#br0" timeOffset="66728.08">19748 10943 0,'0'0'0,"-42"-21"31,0 21-31,21 0 0,-1 0 16,-20 0-16,21 21 0,-21-21 15,-1 21-15,22 22 0,-21-22 0,-1 0 16,22 21-16,0 1 0,0-22 0,0 21 15,21-21-15,0 22 0,0-22 16,0 21-16,21-21 0,0 1 0,0-1 16,22 0-16,-1-21 0,0 21 15,1-21-15,-1 0 0,0 0 0,1 0 16,-1 0-16,0 0 0,-21 0 16,22 0-16,-1 0 0,-21-21 0,0 0 15,1 21-15,-1-21 0,21 21 0,-42-22 16,21 22-16,0 0 0,1-21 15,-22 0-15,21 21 0,0 0 16</inkml:trace>
  <inkml:trace contextRef="#ctx0" brushRef="#br0" timeOffset="67483.66">15028 12615 0,'0'0'0,"43"-21"0,-22 0 16,0 0-16,21 0 0,-21 21 0,1-21 15,-1-1-15,0 22 0,-21-21 16,21 0-16,-42 21 31,0 21-31,0 0 0,-22 1 16,1-1-16,0 0 0,-22 21 0,1 1 15,-1 20-15,-21 1 0,-20-1 16,-1 22-16,0-22 0,-21 22 16,21 0-16,-21-22 0,0 22 0,0-1 0,0 1 15,0 0-15,21-1 16,-21-20-16,21 21 0,1-22 0,-1 1 16,21-1-16,0-21 0,22 1 0,-1-1 0,1 0 15,21-20-15,-1 20 0,22-21 16,0-21-16,0 21 0,42-42 31,0 0-31,0 0 16,22 0-16,-1-22 0</inkml:trace>
  <inkml:trace contextRef="#ctx0" brushRef="#br0" timeOffset="68192.25">16002 12446 0,'0'0'0,"-21"-21"15,21 0-15,-21 0 0,-1 21 16,22 21 31,0 0-47,22 0 0,-1 0 15,0 0-15,21 22 0,1 20 0,20-20 16,1 20-16,20 22 0,1-22 0,0 22 16,20 0-16,-20-1 0,21-20 15,0 20-15,21 1 0,-21 0 16,21-1-16,-22 1 0,22-21 0,-21 20 15,0-20-15,0-1 0,-21 1 0,20-1 16,-20-20-16,-21-1 0,20 0 16,-20 1-16,-22-1 0,22-21 15,-22 21-15,-21-20 0,0-1 0,0-21 16,1 21-16,-44-21 31,1 0-31,0 0 0,0-21 16,-21 21-16,-1 0 0,1-21 0</inkml:trace>
  <inkml:trace contextRef="#ctx0" brushRef="#br0" timeOffset="69104.7">9102 14626 0,'-22'-21'0,"44"42"0,-65-63 16,43 21-16,-21 0 16,0 21-16,21-22 0,-21 1 15,0 21-15,-1 21 16,22 1-16,-21-1 0,21 0 16,0 21-16,0 1 0,0 20 0,0 1 15,0-1-15,0 1 0,0-1 16,0 22-16,0-1 0,0-20 0,21 21 15,-21-1-15,0 1 0,22 0 16,-22-1-16,0-20 0,0 20 16,0 1-16,0-21 0,0 20 0,21-20 15,-21-1-15,0-20 0,21 20 16,-21-21-16,0 1 0,0-22 0,21 21 16,0-21-16,-21 1 0,21-1 0,1-21 15,-1 0-15,0 0 16,0 0-16,0 0 0,-21-21 15,21-1-15,1-20 0,-1 21 0,-21 0 16,0-22-16,21 1 16,-21 0-16</inkml:trace>
  <inkml:trace contextRef="#ctx0" brushRef="#br0" timeOffset="69968.72">9123 14647 0,'0'0'0,"0"-21"15,21 21 1,0 0-16,21-21 0,1 21 0,-1 0 15,0-21-15,22 21 0,-1-21 0,1 21 16,21-21-16,20 21 0,1 0 16,0-22-16,0 1 0,0 21 15,21 0-15,0-21 0,-21 21 0,21 0 16,21-21-16,-21 21 0,0 0 0,0-21 16,0 21-16,-21-21 0,21 21 15,-22 0-15,1-22 0,0 22 0,-21 0 16,21-21-16,-43 21 0,22 0 15,-22 0-15,-20 0 0,-1-21 16,0 21-16,1 0 0,-22 0 0,0 0 16,0 0-16,-21 21 0,21-21 15,-21 21-15,21 1 0,-21-1 16,22 0-16,-22 0 0,0 0 0,0 0 16,21 22-16,-21-22 0,0 21 15,0 1-15,0-1 0,0 0 0,21 1 16,-21-1-16,0 0 0,0 22 0,0-1 15,0 1-15,0-1 0,0 1 16,0-1-16,-21 64 16,0-63-16,-1-1 0,1 1 0,21-1 15,-21 1-15,21-1 0,-21 1 16,21-22-16,0 22 0,0-22 0,0 0 16,0 1-16,0-1 0,-21 0 0,21-21 15,0 1-15,0-1 0,0 0 16,0 0-16,-21 0 0,21 0 0,-22-21 15,22 22-15,-21-22 0,0 0 16,0 0-16,0 21 16,0-21-16,-1 0 0,1 0 0,-21 0 15,0 0-15,-1 0 0,1 0 16,0 21-16,-22-21 0,1 0 0,-22 0 16,21 0-16,-41 0 0,20 0 15,-42 0-15,0 0 0,0 0 0,-21 0 16,0 0-16,-1-21 0,1 21 15,0 0-15,0 0 0,21 0 0,0 0 16,0 0-16,21 0 0,0 0 16,0 0-16,22 0 0,-1 0 0,0 0 15,1 0-15,-1 0 0,22 0 16,-1 0-16,22 0 0,-1 0 0,1 0 16,0-21-16,21 21 0,21-22 15,0 1-15,0 0 0,21 21 16,21-21-16,-21 0 15,22 0-15,-22-1 0,21 1 0,22 0 16,-22 0-16,0-21 0</inkml:trace>
  <inkml:trace contextRef="#ctx0" brushRef="#br0" timeOffset="70348.34">10118 15028 0,'-22'0'15,"44"0"-15,-86-21 0,43 21 0,0 0 0,-22 0 16,22-21-16,0 21 0,0 0 16,21-21-1,21 21-15,21-21 0,1 21 16,-1 0-16,22-21 0,-1 21 15,22 0-15,-22 0 0,22-22 0,0 22 16,20 0-16,-20 0 0,0 0 0,21 0 16,-22 0-16,-20 0 0,20 0 15,-20 0-15,-22 0 0,22 0 0,-43 0 16,21 0-16,-21 0 0,-21 22 31,-21-22-15,0 0-16,-21 0 0,21 21 15,-22-21-15,1 0 0,0 0 0,-22 21 16,1-21-16,-1 0 0,1 21 0</inkml:trace>
  <inkml:trace contextRef="#ctx0" brushRef="#br0" timeOffset="70568">10012 15282 0,'0'0'0,"-21"22"0,21 41 15,21-42 1,0-21-16,21 0 0,1 0 0,-1 0 15,21 0-15,-20 0 0,20 0 16,1 0-16,20 0 0,1 0 16,0 0-16,-1 0 0,1 0 0,21 0 15,-21 0-15,-1 0 0,-20 0 16,-1 0-16,1 0 0,-1 0 0,-20 0 16,-22 0-16,21 0 0,-21 0 0,-42 0 31,0 0-31</inkml:trace>
  <inkml:trace contextRef="#ctx0" brushRef="#br0" timeOffset="70764.89">10075 15769 0,'0'0'16,"-42"21"-16,0 1 0,20-1 0,22 0 15,0 0-15,22-21 16,20 0-16,0 0 0,1 0 15,20 0-15,-21 0 0,22 0 0,21 0 16,-22 0-16,22-21 0,-22 21 0,22-21 16,0 21-16,-22-21 0,1-1 15,-1 1-15,-21 21 0,1-21 0,-1 0 16,0 0-16</inkml:trace>
  <inkml:trace contextRef="#ctx0" brushRef="#br0" timeOffset="71307.49">9419 13547 0,'0'0'0,"-42"-85"31,21 64-31,-1 0 0,-20 0 0,21 21 16,-21 0-16,20 0 0,-20 0 15,0 0-15,-1 0 0,1 0 0,0 21 16,-1 0-16,1 21 0,0 1 15,21-1-15,-22 21 0,22-20 0,21 84 16,0-85-16,0 0 0,0 1 16,0-1-16,21 0 0,0 1 15,85 20-15,-63-42 16,20-21-16,-21 0 0,22 0 16,-1 0-16,1 0 0,-1 0 15,1-21-15,-1 0 0,1 0 0,21 0 16,-22-22-16</inkml:trace>
  <inkml:trace contextRef="#ctx0" brushRef="#br0" timeOffset="73044.5">10096 13250 0,'0'0'0,"0"-42"0,-21 21 0,0 0 0,-21 0 16,21 21-16,-1 0 15,-20 0-15,21 21 0,21 0 0,-21 0 16,0 21-16,21 1 0,0-1 15,0 64-15,0-43 16,0 1-16,0-1 0,0-20 0,0 20 16,0 1-16,0-22 0,0 0 0,0 1 15,0-22-15,0 21 0,0-21 16,0 1-16,0-1 0,0-42 31,0-1-15,0 1-16,21 0 0,-21 0 0,21-21 15,-21-1-15,21 1 0,0 0 16,0-1-16,1 1 0,-1 21 16,21-22-16,-21 22 0,0 0 0,22 21 15,-22 0-15,0 0 0,0 0 16,0 0-16,1 21 0,-22 0 0,0 22 16,0-22-16,0 21 0,0-21 15,0 22-15,0-22 0,0 21 0,0 1 16,0-22-16,0 0 0,21 0 15,0 0-15,0-21 16,0 0-16,0 0 0,1 0 0,-1 0 16,21 0-16,-21-21 0,0 21 15,22-21-15,-22 0 0,21 0 0,-21-22 16,1 22-16,-1-21 0,0 21 0,0-22 16,-21 1-16,0 0 15,0 20-15,0 1 0,0 0 0,-21 0 16,0 0-16,0 21 0,-1 0 15,1 0-15,0 0 0,0 21 0,0-21 16,0 21-16,-1 0 0,22 22 16,0-22-16,0 0 15,0 0-15,0 0 0,22 0 0,20 1 0,-21-1 16,21-21-16,-20 21 0,20 0 16,0-21-16,-21 0 0,22 21 0,-1-21 15,-21 0-15,22 0 0,-22 0 0,0 0 16,0 0-16,0 0 15,0 0 1,-21-21-16,0 0 0,22 21 0,-22-21 16,0 0-16,0-1 15,21 22-15,-21-21 0,21 21 0,-21-21 16,21 21-16,0 0 16,0 0-1,1 0 1,-1 21-16,0 0 15,0-21 1,0 0-16,0 0 16,1 0-16,-1 0 15,0 0 1,-21-21-16,21 21 0,-21-21 0,0 0 16,0 0-16,0 0 15,0-1-15,0 1 0,0-21 0,-21 21 16,0 0-16,0-1 0,-1 1 15,1 0-15,0 0 0,0 21 0,0 0 16,0 0-16,42 0 47,0 0-47,0 0 0,0 0 0,0 0 16,1 0-16,20 0 0,-21 0 15,0 0-15,0 0 0,22 0 16,-22 0-16,0 0 0,0 0 0,0 0 15,1 21-15,-1-21 0,0 21 16,0 0-16,-21 1 0,0-1 0,0 0 16,0 0-16,21 0 0,-21 22 15,0-22-15,0 0 16,0 0-16,0 0 0,0 0 16,0-42 30,0 0-46,0 0 16,0 0-16,21-22 0,1 22 16,-22 0-16,21-21 0,0 21 15,-21-1-15,21 1 0,0 0 0,-21 0 16,21 21-16,1 0 0,-22 21 16,0 0-1,0 0-15,0 1 0,21-1 16,-21 0-16,0 0 0,0 0 0,21 22 0,-21-22 15,0 0-15,21 0 16,-21 0-16,21-21 0,0 0 16,1 0-16,-1 0 15,0 0-15,0-21 16,0 0-16,0 0 0,1 0 16,-1-22-16,0 22 0,0 0 0,0-21 15,-21 20-15,21 1 0,1-21 16,-22 21-16,0 0 0,21 21 0,-21-22 15,21 22-15,-21 22 32,0-1-32,0 0 0,0 0 15,0 0-15,0 22 0,0-22 0,0 0 16,0 21-16,0-21 0,21 1 16,0 20-16,0-21 0,1 0 0,20-21 15,-21 21-15,0 1 0,22-22 16,-22 0-16,21 0 0,0 0 0,-20 0 15,20 0-15,-21 0 0,21-22 0,-20 1 16,20 0-16,-21 0 0,0 0 16,0 0-16,1-22 0,-22 22 15,0-21-15,21 21 0,-21-22 0,0 1 0,0 21 16,0 0-16,0-22 0,0 22 16,0 0-16,-21 21 15,-1 0-15,1 21 0,0-21 16,0 21-16,0 22 0,21-22 15,-21 21-15,21-21 0,0 22 0,0-1 16,0 21-16,0-20 16,0-22-16,0 21 0,21-21 0,0 1 15,0-1-15,0 0 0,0-21 0,1 21 16,-1-21-16,21 0 0,-21 0 16,0 0-16,22-21 0,-22 21 15,0-21-15</inkml:trace>
  <inkml:trace contextRef="#ctx0" brushRef="#br0" timeOffset="73643.33">17568 14669 0,'0'0'0,"85"-212"31,-85 170-31,0 20 16,0 1-16,0 0 0,21 21 16,-21 21-16,21 0 15,-21 22-15,0 20 0,21 1 16,-21 20-16,22-20 0,-22 21 0,21-1 16,-21 22-16,0-21 0,0 21 0,0-22 15,0 1-15,0 0 0,-21-1 16,-1-20-16,22 20 0,-21-20 0,21-22 15,0 22-15,0-22 0,0 0 0,-21 1 16,21-22-16,0 0 16,0 0-16,0 0 0,21-42 15,-21 0-15,0-21 16,0 21-16,21-22 0</inkml:trace>
  <inkml:trace contextRef="#ctx0" brushRef="#br0" timeOffset="74308.95">17843 14584 0,'0'0'0,"0"-42"0,0 20 15,0-20-15,-21 21 0,21 0 0,0 0 16,0-1-16,0 1 16,21 21-16,1-21 0,20 0 15,0 21-15,22-21 0,20 21 16,1-21-16,21-1 0,21 1 0,0 21 15,0-21-15,21 0 0,0 0 16,0 21-16,22-21 0,-1 21 0,-21-22 16,0 22-16,1 0 0,-1-21 0,0 0 15,0 21-15,-21 0 0,0 0 16,-21 0-16,0-21 0,-22 21 0,-20 0 16,-1 0-16,-20 0 0,-1 0 15,-21 21-15,22 0 0,-43 0 16,21 1-16,-21-1 0,0 0 0,0 21 15,0-21-15,0 22 16,0-22-16,-21 21 0,21 1 0,0-1 16,0 0-16,0 1 0,0 20 0,0-21 15,0 1-15,0 20 0,0-20 16,0-1-16,0 21 0,0-20 0,0 20 16,0-20-16,0 20 0,0 1 15,0-22-15,21 21 0,0-20 16,-21 20-16,21-20 0,-21-1 0,0 21 0,21-20 15,0-1-15,-21-21 0,0 22 16,22-1-16,-22-21 0,0 21 0,0-20 16,0-1-16,0 21 0,0-21 15,-22 0-15,1 1 0,0-1 16,-21 0-16,-1 0 0,1-21 0,-21 21 16,-1 0-16,-21 1 0,1-1 0,-43 0 15,21-21-15,-42 21 0,0 0 16,-1-21-16,-41 21 0,-1-21 0,22 22 15,-21-1-15,-1-21 0,1 21 0,20 0 16,-126 21-16,169-20 16,21-22-16,0 21 0,22 0 0,-1 0 15,21-21-15,1 21 0,21-21 0,-1 0 16,1 0-16,21 0 0,0 0 16,21-21-16,0 0 0,0 0 0,0-22 15,21 1-15,0 0 0,21-22 16,1 22-16</inkml:trace>
  <inkml:trace contextRef="#ctx0" brushRef="#br0" timeOffset="74584.78">18754 15050 0,'0'0'0,"-22"0"0,22-22 0,0 1 15,0 0-15,22 21 0,20 0 16,0-21-16,1 21 0,20 0 16,1 0-16,-1 0 0,22 0 0,-1 0 15,1 0-15,0 21 0,21-21 16,-22 21-16,1-21 0,-22 21 0,1 1 16,-1-22-16,-20 21 0,-1-21 15,-21 21-15,-21 0 0,0 0 0,-21 0 16,-21 1-16,-1-1 0,1 0 15,-21 0-15,-22 0 0</inkml:trace>
  <inkml:trace contextRef="#ctx0" brushRef="#br0" timeOffset="74781.06">18563 15685 0,'0'0'0,"-21"21"0,21 0 0,0 0 15,42-21-15,-21 0 0,22 0 16,-1 0-16,22 0 0,-1 0 0,-21 0 15,43 0-15,-21 0 0,-1 0 16,22 0-16,-22-21 0,22 21 0,-22 0 16,1-21-16,-1 21 0,1 0 0,-22 0 15,-21 0-15,1 0 0,-44 0 16,-20 0 0,0 0-16</inkml:trace>
  <inkml:trace contextRef="#ctx0" brushRef="#br0" timeOffset="74916.31">18754 15981 0,'0'0'0,"-64"21"0,22 0 16,-1 22-16,1-22 0,21 0 16,21 0-16,0 0 0,21-21 15,0 0-15,22 0 16,-22 0-16,21-21 0,0 0 16,1-21-16,20 20 0,-20-20 0,20 0 15</inkml:trace>
  <inkml:trace contextRef="#ctx0" brushRef="#br0" timeOffset="75453.07">18775 13568 0,'0'0'0,"0"-21"0,0 42 31,0 21-31,0-21 15,0 1-15,0 20 0,0 0 0,0 1 16,0-1-16,0 0 0,0 1 16,-21-1-16,21 0 0,0 1 0,-22-1 15,22-21-15,0 0 0,0 0 0,-21 1 16,21-1-16,0 0 0,21-21 31,1 0-31,-1-21 16,-21 0-16,0-1 0,0 1 0,21 0 15,-21 0-15</inkml:trace>
  <inkml:trace contextRef="#ctx0" brushRef="#br0" timeOffset="75655.95">18796 13504 0,'0'0'0,"21"-21"31,0 21-31,0 0 0,1 0 15,-1-21-15,0 21 0,0 0 16,21 0-16,-20-21 16,-1 21-16,21 0 0,-21 0 0,22 0 15,-22 0-15,0 0 0,0 0 16,0 0-16,-21 21 0,0 0 16,-42 0-16</inkml:trace>
  <inkml:trace contextRef="#ctx0" brushRef="#br0" timeOffset="75823.86">18817 13864 0,'0'0'0,"0"21"0,0 1 16,21-22-1,0 0 1,1 0 0,-1 0-16,0 0 0,0 0 0,21 0 0,-20-22 15,-1 22-15,21 0 0,-21-21 16,22 0-16,-22 21 0,0-21 15,0 21-15</inkml:trace>
  <inkml:trace contextRef="#ctx0" brushRef="#br0" timeOffset="76059.72">19431 13674 0,'0'21'16,"0"0"-16,0 0 0,0 0 15,0 1-15,-21-1 0,21 0 16,-21 0-16,21 0 0,-22 0 16,22 1-16,-21-1 0,21 0 15,0 0-15,0 0 16,21-21 15,1-21-31,-1 0 16,-21 0-16</inkml:trace>
  <inkml:trace contextRef="#ctx0" brushRef="#br0" timeOffset="76240.62">19516 13547 0,'0'0'0,"-43"-21"31,22 21-31,21-22 16,21 22-1,0 0 1,1 0-16,-1 0 16,0 0-16,0 0 0,0 22 0</inkml:trace>
  <inkml:trace contextRef="#ctx0" brushRef="#br0" timeOffset="76608.41">19748 13695 0,'-21'0'16,"21"-21"-16,0 0 16,0-1-16,21 1 15,1 21-15,-22-21 0,21 21 16,0 0-16,0 0 0,0 0 0,0 0 16,1 0-16,-1 0 0,21 0 15,-21 21-15,0 0 0,-21 1 0,22-1 16,-22 0-16,21 21 0,-21-21 15,0 1-15,0-1 0,0 0 16,0 0-16,0 0 0,0 0 0,-21 1 16,-1-22-16,22 21 0,-21-21 15,0 0-15,0 0 16,21-21 0,0-1-1,0 1-15,0 0 0,0 0 16,21 0-16,0 0 0,0-1 0,-21 1 15,22 0-15,-1 0 0,0 0 16,0 21-16,0-21 0,0 21 16,1-22-16</inkml:trace>
  <inkml:trace contextRef="#ctx0" brushRef="#br0" timeOffset="76955.7">20235 13758 0,'0'22'15,"21"-1"1,1-21-16,-1 0 16,0 0-16,0 0 0,0 0 15,0-21-15,1 21 0,-1-22 16,0 22-16,0-21 0,0 0 16,0 21-16,-21-21 0,0 0 0,22 0 15,-22-1-15,0 1 0,0 0 16,0 0-16,0 0 0,0 0 15,-22 21-15,1 0 0,0 0 16,0 21-16,0 0 0,0 0 16,-1 0-16,22 0 0,-21 22 0,0-22 15,21 21-15,0-21 0,-21 1 16,21 20-16,0-21 0,0 0 0,0 0 16,0 1-16,0-1 0,0 0 15,21-21-15,0 0 16,0 0-16,1 0 0,-1 0 15,0 0-15,0-21 0,21 0 0</inkml:trace>
  <inkml:trace contextRef="#ctx0" brushRef="#br0" timeOffset="78108.06">20934 13314 0,'-64'42'31,"64"-21"-31,0 1 0,0 20 16,-21 0-16,21 1 15,-21-1-15,21 21 0,-21-20 0,21 20 16,-21 1-16,21-1 0,-22 1 0,1-22 16,0 22-16,21-22 0,0 21 15,-21 1-15,0-22 0,21 22 0,0-1 16,-21-20-16,21-1 0,-22 0 15,22 1-15,0-1 0,0 0 0,0-21 16,22 1-16,-1-1 0,0 0 0,21-21 16,-21 0-16,22 0 0,-22 0 15,21 0-15,-21 0 0,22 0 0,-22-21 16,0 0-16,0-1 0,0 1 0,1 0 16,-1 0-16,0-21 15,0-1-15,-21 1 0,0 0 0,0-1 16,0 1-16,0-22 0,0 22 0,0 0 15,0-1-15,-21 1 0,-21 0 16,20 21-16,-20-22 0,21 22 0,-21 21 16,20-21-16,-20 21 0,21-21 0,0 21 15,0 0-15,-1 0 0,22-21 16,0-1 0,22 1-16,-1 21 15,21-21-15,-21 0 0,22 0 16,-1 0-16,0-1 0,1 1 0,-1 0 15,0 0-15,22 0 0,-22 21 0,0-21 16,1-1-16,-1 1 0,0 21 16,1-21-16,-22 0 0,21 21 0,-42-21 15,-21 21 1,0 0 0,0 0-16,0 0 0,-1 0 15,1 0-15,0 21 0,0 0 0,0 0 16,21 0-16,0 1 0,-21-1 0,21 0 15,0 0-15,0 21 0,0-20 16,0-1-16,0 0 0,0 0 0,0 0 16,0 0-16,21-21 15,0 0 1,0 0-16,0 0 0,0 0 16,-21-21-16,22 0 15,-1 21-15,-21-21 0,0 0 0,0 0 16,21-22-16,-21 22 0,21-21 0,-21 21 15,21-22-15,-21 22 0,21-21 16,1 21-16,-1-1 0,0 1 0,0 0 16,0 0-16,22 21 0,-22 0 15,21 0-15,-21 0 0,22 0 0,-22 0 16,21 21-16,-21 0 0,0 0 0,1 1 16,-1-1-16,-21 21 15,0-21-15,0 0 0,0 22 0,0-22 16,0 0-16,-21 21 0,21-20 0,-22-1 15,1 0-15,0 0 0,0-21 16,21 21-16,-21-21 0,0 0 16,21-21 15,21 21-31,0-21 0,-21 0 0,21 0 16,0-22-16,0 22 0,1-21 15,-1 21-15,0-22 0,0 1 16,0 0-16,0 20 0,-21-20 0,22 21 15,-22 0-15,21 21 0,-21-21 16,0 42 0,0 21-16,0-21 15,-21 0-15,-1 22 0,22-1 0,-21-21 16,21 22-16,0-22 0,0 21 0,0-21 16,0 22-16,0-22 0,0 0 15,21 0-15,-21 0 0,22-21 0,-1 21 16,0-21-16,0 0 15,0 0-15,0 0 0,1 0 0,-1 0 16,0 0-16,0 0 0,0-21 16,0 0-16</inkml:trace>
  <inkml:trace contextRef="#ctx0" brushRef="#br0" timeOffset="84823.88">889 13123 0,'0'0'0,"-21"0"0,0 0 0,-1 0 15,1 0-15,0 0 0,0 0 16,-21 0-16,20 0 0,1 0 16,0 0-16,0 0 0,0 0 15,0 0-15,42 0 47,21 0-47,-21 0 0,43 0 16,-22 0-16,22 0 0,-1 0 0,22 0 15,-22 0-15,43-21 0,-21 21 16,-1 0-16,22-21 0,-21 0 0,0 21 16,-1-21-16,1 21 0,-22 0 15,1-21-15,-1 21 0,-20 0 0,-1-22 16,0 22-16,-20 0 15,-1 0-15,0 0 0,-21-21 16,-21 21 0,0 0-16,-22-21 15,22 21-15,0-21 0,-21 21 16,-1 0-16,22-21 0,-21 21 16,-1 0-16,1 0 0,0-21 0,-1 21 15,1 0-15,21 0 0,0 0 16,-22-22-16,22 22 0,42 0 47,1 0-47,20 0 0,0 0 0,1 0 15,-1 0-15,0 0 16,1 0-16,-1 0 0,0 0 0,1 0 16,-1 0-16,-21 22 0,21-1 15,-20-21-15,20 21 0,-21 0 0,-21 0 16,0 0-16,0 22 0,0-22 15,0 0-15,0 21 0,-21-20 0,0 20 16,0-21-16,-1 0 0,-20 22 16,21-22-16,-21 0 0,-1 21 15,22-21-15,-21 1 0,21-1 0,-22 0 16,22 0-16,-21 0 0,42 0 0,-21-21 16,21 22-16,21-22 31,0-22-31,0 1 15,0 0-15</inkml:trace>
  <inkml:trace contextRef="#ctx0" brushRef="#br0" timeOffset="86718.28">2519 12488 0,'0'0'16,"-21"0"-16,21 22 15,0-1-15,0 0 16,0 0-16,0 0 0,0 0 0,0 1 16,0-1-16,0 21 15,0-21-15,21 0 0,0 1 0,0-1 16,21-21-16,-20 21 0,20-21 16,-21 0-16,21 0 0,1 0 0,-1 0 15,0-21-15,43 0 16,-43-1-16,-20 1 0,20 0 0,-21 0 15,21 0-15,-20 0 0,-1-1 16,-21 1-16,0 0 0,0 0 0,0 0 16,0 0-16,0-1 0,-21 1 15,-1 21-15,1 0 16,0 21-16,0-21 16,21 22-16,-21-1 0,21 21 15,0-21-15,0 22 0,0-1 16,0 0-16,0 1 0,0-1 0,0 0 15,0 1-15,0-1 0,0 0 16,0 1-16,0-1 0,0-21 0,0 21 16,0-20-16,0-1 0,0 0 0,0 0 15,0 0-15,0 0 0,0 1 16,-21-22-16,-1 0 16,1 0-16,0 0 15,0 0-15,0-22 0,0 1 16,-1 0-16,1 0 15,0 0-15,0 0 0,0-1 0,21 1 16,-21 0-16,-1 0 0,22 0 16,0 42-1,0 0 1,0 0-16,0 0 0,0 1 0,0-1 16,22 0-16,-1 0 0,0-21 15,0 21-15,0 0 0,0 1 0,1-22 16,-1 0-16,21 21 0,-21-21 15,22 0-15,-22 0 0,21 0 16,0 0-16,1 0 0,-22-21 0,21 21 16,1-22-16,-1 1 0,0 0 15,1 0-15,-22 0 0,21-22 0,-21 22 16,0-21-16,1 21 0,-1-22 16,0 22-16,-21 0 0,0-21 0,0 21 15,0-1-15,0 44 31,-21-1-31,21 0 16,0 0-16,0 0 0,-21 0 0,21 1 16,0 20-16,0-21 0,0 0 15,0 0-15,0 1 0,21-1 16,0-21-16,0 21 16,0-21-16,0 0 0,1 0 15,-1 0-15,0 0 0,0 0 0,21 0 16,-20-21-16,-1 0 0,0 21 15,0-22-15,0 1 0,-21 0 0,21 0 16,-21 0-16,22 0 0,-22-22 16,0 22-16,0 0 0,0 0 0,0 0 15,0-1-15,0 1 16,0 42 0,0 1-1,0-1-15,0 0 0,0 0 0,0 21 0,0-20 16,0-1-16,0 0 0,0 0 15,0 0-15,0 0 0,-22 1 16,22-1-16,0 0 0,0 0 16,0-42 15,0 0-15,22 0-16,-22-1 0,21 1 0,-21 0 15,21-21-15,-21 21 0,21-22 16,0 22-16,-21 0 0,21-21 0,1 20 15,-1 1-15,-21 0 0,21 0 16,0 21-16,0 0 0,0 0 16,1 21-16,-22 0 15,0 0-15,0 1 0,0 20 16,0-21-16,21 0 0,-21 0 0,0 22 16,0-22-16,0 0 0,21 0 15,-21 0-15,0 1 0,0-1 0,21 0 16,0-21-1,0 0-15,1 0 0,-1 0 16,0-21-16,0 0 0,0 21 16,0-22-16,1 1 0,-1 0 15,0-21-15,0 21 0,0-1 16,0-20-16,1 21 0,-1-21 0,0 20 16,-21 1-16,21 0 0,0 0 15,0 0-15,-21 0 0,22 21 16,-1 0-16,-21 21 15,0 0 1,0 0-16,0 0 0,0 22 16,0-22-16,0 0 0,0 0 0,0 21 15,0-20-15,0-1 0,0 0 16,0 0-16,21 0 0,0 0 0,0 1 16,0-1-16,1 0 0,-1-21 15,21 0-15,-21 21 0,22-21 16,-22 0-16,21 0 0,-21 0 0,22 0 15,-22 0-15,21-21 0,-21 21 16,0-21-16,1 0 0,20-1 0,-21 1 16,0 0-16,-21 0 0,21 0 0,-21 0 15,22-22-15,-22 1 0,0 21 16,0-22-16,0 1 0,0 21 0,0-21 16,0 20-16,0 1 0,0 0 15,-22 21-15,1 21 16,0 0-16,21 1 15,-21-1-15,21 21 0,0-21 0,0 22 16,0-1-16,0 0 0,0-21 16,0 22-16,0-22 0,0 0 0,0 21 15,0-20-15,21-22 0,0 21 16,0 0-16,1-21 0,-1 0 16,0 0-16,0 0 0,0 0 0,22 0 15,-22-21-15,0 21 0,21-21 0,-21-1 16,1 1-16,-1 0 0,0 0 15,0-21-15,-21 20 0,0-20 0,0 21 16</inkml:trace>
  <inkml:trace contextRef="#ctx0" brushRef="#br0" timeOffset="87096.07">3895 12467 0,'0'0'0,"0"21"0,0 1 15,0-1 1,0 0-16,21-21 0,0 0 15,0 0-15,0 0 16,0 0-16,1 0 0,-1-21 0,21 21 16,-21-21-16,-21-1 0,21 1 0,1 0 15,-22 0-15,0 0 16,0 0-16,-22 21 0,1 0 16,0 0-16,0 0 0,0 0 15,0 0-15,-22 0 0,22 0 0,0 0 16,0 21-16,21 0 0,0 0 15,0 0-15,0 0 0,21 1 16,21-22-16</inkml:trace>
  <inkml:trace contextRef="#ctx0" brushRef="#br0" timeOffset="87588.27">6752 12552 0,'21'-21'0,"-42"42"0,42-63 15,-21 63 16,0 0-15,0 0-16,-21 0 0,21 0 0,-21 1 16,21 20-16,0 0 0,0-21 0,-21 22 15,0-1-15,21-21 0,-22 22 16,1-22-16,21 42 0,0-42 16,0 1-16,0-1 15,21-21 1,1 0-16,-1 0 0,0-21 15,0 21-15,21-22 0,-20 1 16</inkml:trace>
  <inkml:trace contextRef="#ctx0" brushRef="#br0" timeOffset="87965.07">7239 12510 0,'-21'21'16,"21"0"-16,-21 0 15,21 0-15,-22 0 0,22 1 0,-21 20 16,21-21-16,0 21 0,-21-20 16,21 20-16,0-21 0,-21 0 0,21 22 15,0-22-15,0 0 0,21 0 16,0 0-16,0-21 0,1 0 16,-1 0-16,21 0 0,-21 0 0,22 0 15,-22-21-15,21 0 16,-21 0-16,0 0 0,22-1 0,-22-20 15,0 21-15,0 0 0,-21-22 16,0 22-16,0-21 0,0 21 0,0-22 16,0 22-16,-21 0 0,21 0 0,-21 0 15,0 21-15,0 0 0,-1 0 16,1 0-16,0 0 0,-21 0 0,21 0 16,-1 21-16,1-21 0,0 21 0,21 0 15,0 0-15,0 1 16,0-1-16,0 0 0,0 0 0,21 0 15,0-21-15,1 21 16,-1-21-16</inkml:trace>
  <inkml:trace contextRef="#ctx0" brushRef="#br0" timeOffset="89244.6">8064 12488 0,'-21'0'32,"21"22"-32,-21-1 0,21 0 15,0 0-15,0 0 0,0 0 16,0 22-16,0-22 0,0 0 16,0 0-16,0 0 0,0 1 15,0-1-15,0 0 16,0-42-1,0 0 1,0-1-16,0 1 16,21 0-16,-21 0 0,0 0 0,0 0 15,0-1-15,21 1 0,-21 0 16,22 0-16,-22 0 0,21 21 16,0 0-16,0 0 15,-21 21 1,0 0-16,21 0 0,0 0 15,-21 1-15,0-1 0,0 0 16,22 0-16,-22 0 0,21 0 0,-21 1 16,0-1-16,21 0 0,0-21 0,0 0 15,0 21-15,1-21 16,-1 0-16,0 0 0,0 0 0,0-21 16,-21 0-16,21 21 0,1-21 15,-1-1-15,-21 1 0,21 0 16,0 0-16,-21 0 0,0-22 0,21 22 15,-21 0-15,21 0 0,-21-21 16,22 20-16,-22 1 0,0 0 16,0 42-1,0 0 1,0 1-16,0-1 0,-22 0 16,22 0-16,0 0 0,0 0 15,0 1-15,0-1 0,0 0 0,0 0 16,0 0-16,22 0 0,-1-21 15,0 22-15,0-22 0,0 0 16,0 0-16,22 0 0,-22 0 0,0 0 16,0 0-16,22-22 0,-22 1 15,0 0-15,0 21 0,0-21 16,0 0-16,1 0 0,-1-1 0,0 1 16,-21 0-16,0 0 0,21 0 15,-21 0-15,0 42 31,-21 0-15,21 0-16,0 0 0,0 0 0,0 1 16,0-1-16,0 0 15,0 0-15,0 0 0,0 0 0,21-21 16,0 22-16,0-22 0,22 0 0,-22 0 16,0 0-16,21 0 15,-20 0-15,-1-22 0,21 22 0,-21-21 16,0 0-16,1 0 0,-1 21 15,0-21-15,0 0 0,-21-1 0,0 1 16,21-21-16,-21 21 0,21 0 0,-21-1 16,0 1-16,0 0 0,0 0 15,0 42 17,0 0-32,0 0 0,0 1 15,0-1-15,-21 0 0,21 0 0,-21 0 16,21 0-16,0 1 15,0-1-15,0 0 0,0 0 16,-21-21-16,21 21 0,-21-21 31,21-21-15,0 0 0,0 0-16,0 0 0,0-1 0,0 1 15,0 0-15,21 0 0,-21-21 0,21 20 16,0-20-16,0 21 0,1 0 15,20 0-15,-21-1 0,0 1 0,22 21 16,-22 0-16,0 0 16,21 0-16,-21 21 0,1 1 0,-22-1 0,0 0 15,21 0-15,-21 0 0,0 22 16,0-22-16,0 0 0,0 21 16,0-21-16,-21 1 0,21 20 0,-22-21 15,22 0-15,-21 0 0,21 1 0,-21-1 16,21 0-16,-21-21 15,0 0-15,21-21 32,0 0-17</inkml:trace>
  <inkml:trace contextRef="#ctx0" brushRef="#br0" timeOffset="89571.41">9038 12171 0,'0'0'0,"-21"0"16,21-21 30,0 0-30,0-1 0,0 1-1,0 42 17,0 1-17,0-1 1</inkml:trace>
  <inkml:trace contextRef="#ctx0" brushRef="#br0" timeOffset="90919.96">1101 14584 0,'-22'0'63,"1"0"-48,0 0-15,0 0 0,0 0 0,-22-21 16,22 21-16,-21 0 15,0 0-15,-1 0 0,1-21 0,-22 21 16,22 0-16,-21 0 0,20 0 16,1-22-16,0 22 0,-1 0 15,22 0-15,0 0 0,63 0 32,-21 0-32,43 0 0,-22 0 15,22 0-15,-1 0 0,1-21 0,-1 21 16,1-21-16,20 21 0,-20 0 15,21-21-15,-22 0 0,22 21 16,-1-21-16,-20 21 0,-1 0 0,1-22 16,-22 22-16,1 0 0,-1 0 15,-21 0-15,-42 0 16,-21 0 0,20 0-16,-20 0 0,0 0 0,-1 0 15,1 0-15,-21 0 0,20 0 16,22 0-16,-21 0 0,21 0 15,-22 0-15,22 0 0,0-21 16,21 0 0,21 21-16,0-21 15,22 21-15,-1-21 0,0 21 0,1 0 16,20 0-16,-21-21 0,1 21 16,20 0-16,-20 0 0,-1 0 15,0 21-15,-21 0 0,22 21 16,-43-21-16,0 22 0,0-1 15,0-21-15,-21 22 0,-1-1 0,-20 0 16,21 1-16,-43-1 0,22 0 16,0-21-16,-22 22 0,22-22 0,0 21 15,20-21-15,-20 1 0,21-1 16,0-21-16,21 21 0,21-21 16,21 0-1,1-21-15</inkml:trace>
  <inkml:trace contextRef="#ctx0" brushRef="#br0" timeOffset="93003.68">3133 14139 0,'0'0'0,"21"0"0,-21-21 0,21 21 0,0-21 16,-21 0-16,21 0 15,0 0-15,-21-1 0,0 1 16,0 0-16,0 0 16,0 0-16,0 0 15,0-1-15,0 1 0,0 0 16,-21 21-16,21-21 16,-21 21 15,0 0 16,21-21 171,0 0-171,0-1-31,0 1 0,0 0 15,0 42 0,0 0-15,0 22-16,0-22 0,0 21 0,0 1 15,0-1-15,0 0 0,0 1 16,0 20-16,0-21 0,0 1 16,0-1-16,0 22 0,0-22 15,0 0-15,0 1 0,0-22 0,0 21 16,0-21-16,-21 0 0,21 1 15,-21-44 17,21 1-32,0 0 0,0 0 15,21-106 1,0 85-16,-21 20 16,21-20-16,0 0 0,22 21 0,-22-1 15,21 1-15,0 0 0,1 0 16,20 0-16,-20 21 0,20 0 0,1 0 15,-22 21-15,21 0 0,-20 0 16,-1 0-16,43 43 0,-64-22 16,-21 1-16,0-22 0,0 21 15,0 0-15,-42 1 0,-43 41 16,43-62-16,-22 20 0,1-21 16,-1 0-16,1 0 0,20 1 0,1-1 15,0-21-15,-1 0 0,1 0 16,21 0-16,0-21 15,21-1-15,0 1 16,21 0-16,0 0 0,0 0 16,0 0-16,22-1 0,-22 1 15,21 0-15,-21 0 0,22 0 0</inkml:trace>
  <inkml:trace contextRef="#ctx0" brushRef="#br0" timeOffset="93393.46">4149 14203 0,'0'0'0,"0"-21"16,0 0 0,0-1-1,21 22-15,0 0 16,0 0-16,0 0 16,22 0-16,-22 22 0,21-1 0,0 0 15,1 0-15,-1 0 0,-21 0 16,22 22-16,-1-22 0,-21 0 0,0 21 15,0-20-15,1 20 0,-22-21 16,0 0-16,0 0 0,0 1 0,-22-1 16,22 0-16,-21-21 0,0 0 15,0 21-15,0-21 0,0 0 0,-1 0 16,1 0-16,21-21 0,-21 0 16,21 0-16,0-1 15,0 1-15,0-21 0,0 21 0,0-22 16,21 22-16,0-21 0,1 21 15,-1 0-15,0-22 0,0 22 0,21 21 16,-20-21-16,-1 0 0,21 0 16,0 21-16,-20 0 0,20 0 0,-21-22 15,21 22-15,-20 0 0,-1 0 0,0 0 16,0 0-16</inkml:trace>
  <inkml:trace contextRef="#ctx0" brushRef="#br0" timeOffset="93796.16">5186 14097 0,'0'0'0,"21"0"32,-21 21-32,0 0 0,-21 1 15,21-1-15,-21 0 0,-1 0 16,1 21-16,21-20 0,-21 20 0,0-21 16,21 21-16,-21-20 0,21 20 15,0-21-15,0 0 0,0 0 0,0 1 16,0-1-16,21 0 0,0-21 0,0 0 15,0 0-15,1 0 0,20 0 16,-21 0-16,21-21 0,-20 21 16,20-21-16,-21-1 0,21 1 15,-20 0-15,-1 0 0,0-21 0,0 20 16,0-20-16,-21 21 0,0-21 0,0 20 16,0-20-16,-21 21 0,0 0 15,0-22-15,0 22 0,-1 0 0,-20 21 16,21-21-16,0 21 0,-22 0 15,22 0-15,0 0 0,0 21 0,0 0 16,0 0-16,-1 1 0,1-1 16,21 21-16,0-21 0,0 22 0,0-1 15,0-21-15,0 21 0,0-20 0,0-1 16,21 0-16,1 0 0,-1 0 16,0 0-16,21-21 0,-21 0 15,22 0-15,-1 0 0</inkml:trace>
  <inkml:trace contextRef="#ctx0" brushRef="#br0" timeOffset="95148.38">5905 14203 0,'0'-21'0,"0"42"0,22-63 15,-22 20-15,0 1 0,-22 42 32,22 1-17,-21-1-15,21 0 16,-21 21-16,21-21 0,0 1 0,0 20 15,0-21-15,0 21 0,0-20 0,0-1 16,0 21-16,0-21 16,21 0-16,0 1 0,1-22 15,-1 0-15,0 0 16,0 0-16,-21-22 0,21 1 0,0 0 16,1 21-16,-1-42 0,0 21 15,0-1-15,-21-20 0,21 21 0,0-21 16,1 20-16,-22-20 0,0 21 0,21 0 15,0 0-15,-21-1 0,21 22 16,-21 22 0,0-1-1,0 0-15,0 0 0,0 0 16,0 22-16,0-22 0,0 21 0,0-21 16,0 0-16,0 22 0,0-22 15,21 0-15,-21 0 0,21 0 0,1-21 16,-1 22-16,0-22 0,0 0 0,0 0 15,0 0-15,1 0 0,-1 0 16,21-22-16,-21 1 0,0 0 0,1 0 16,-1 0-16,0 0 0,0-22 15,0 22-15,0 0 0,-21-21 0,0 20 16,0 1-16,22-21 0,-22 21 0,0 0 16,0-1-16,0 44 31,0-1-31,-22 0 0,1 0 15,21 0-15,0 0 0,0 22 16,-21-22-16,21 21 0,0-21 0,0 1 16,0 20-16,0-21 0,0 0 15,0 0-15,21-21 0,-21 22 0,21-1 16,1-21-16,20 0 0,-21 0 0,21 0 16,-20 0-16,20 0 0,0-21 15,1-1-15,-22 1 0,21 0 16,-21 0-16,0 0 0,1-22 15,-1 22-15,0-21 0,0 0 0,0 20 16,-21-20-16,21 21 0,-21 0 0,0 0 16,0-1-16,0 1 0,0 42 31,0 1-31,0-1 0,0 0 16,0 0-16,0 0 0,0 0 15,0 1-15,0-1 0,0 0 0,0 0 16,0 0-16,0 0 0,0 1 15,0-1-15,0 0 16,-21-21 0,0 0-1,21-21 1,0 0-16,0-1 0,-21 22 16,21-21-16,-21 21 15,0 0 1,21 21-1,0 1-15,0-1 0,0 0 16,0 0-16,0 0 16,21 0-16,0-21 0,0 0 15,0 22-15,0-22 0,22 0 16,-22 0-16,21 0 16,-21 0-16,22 0 0,-1-22 0,-21 22 15,22-21-15,-22 0 0,0 0 0,0 21 16,0-42-16,0 20 0,1 1 15,-1 0-15,-21-21 0,21 21 0,-21-22 16,0 22-16,0 0 0,0 0 0,0 0 16,0-1-16,-21 22 15,0 0-15,-1 0 0,1 22 16,21-1-16,-21 0 16,21 21-16,0-21 0,0 22 0,-21-22 15,21 21-15,0-21 0,0 22 0,0-22 16,0 0-16,0 0 15,0 0-15,21-21 0,-21 22 16,21-22-16,0 0 0,1 0 0,-1 0 16,21-22-16,-21 1 0,0 0 15,1 0-15,-1 0 0,0 0 0,21-22 16,-21 22-16,1-21 0,-1 21 16,0-1-16,0-20 0,-21 21 15,21 0-15,0 0 0,-21 42 31,0 0-31,0 0 0,-21 0 16,21 22-16,-21-22 0,21 0 16,-21 0-16,21 0 0,0 0 15,0 1-15,0-1 0,0 0 0,0 0 16,0 0-16,0 0 16</inkml:trace>
  <inkml:trace contextRef="#ctx0" brushRef="#br0" timeOffset="96799.9">3979 15325 0,'0'0'0,"0"-21"0,0-22 0,-21 1 15,21 0-15,-21 20 0,21-20 0,-21 21 16,21 0-16,-21 0 0,-1-1 15,1 22-15,0 0 0,0 0 16,0 0-16,0 22 0,-1-1 0,-20 0 16,21 21-16,0 22 0,0-22 15,-1 22-15,1-1 0,0 1 0,21-22 16,0 21-16,0-20 0,0 20 16,0-20-16,0-1 0,21-21 0,0 21 15,1-20-15,20-1 0,0 0 16,-21 0-16,22-21 0,-1 0 0,0 0 15,1 0-15,-1 0 0,0-21 16,22 21-16,-22-21 0,1 0 16,-1-1-16,0 1 0,1-21 15,-1 21-15,-21 0 0,21-22 0,-20 22 16,-1-21-16,0 21 0,-21-1 0,0 1 16,0 0-16,0 0 0,0 42 31,-21 0-31,0 0 0,21 1 15,0-1-15,-22 21 0,22-21 0,-21 0 16,21 22-16,0-22 0,0 0 16,0 0-16,0 0 0,0 1 0,0-1 15,21-21-15,1 0 0,-1 0 0,0 0 16,21 0-16,-21 0 0,22 0 16,-1-21-16,-21 21 0,22-22 0,-1 1 15,-21 0-15,21 0 16,-20 0-16,-1 0 0,0-1 0,-21-20 15,0 21-15,0 0 0,0-22 0,-21 22 16,0 0-16,-1 0 0,-20 0 16,0 21-16,21 0 0,-22 0 0,1 0 15,21 0-15,-22 21 0,22 0 16,0 0-16,-21 22 0,42-22 0,-21 0 16,21 0-16,0 21 0,0-20 15,0-1-15,0 0 0,21 0 16,0-21-16,0 0 0,0 0 15,22 0-15,-1 0 0,-21 0 16,21 0-16,1 0 0,-1-21 0,0 0 16,1 0-16,-1-1 0,-21 22 15,22-21-15,-22 0 0,0 0 0,0 0 16,0 0-16,0 21 0,1-22 0,-1 22 31,-21 22-31,21-22 0,-21 21 16,0 0-16,0 0 0,0 0 15,21 0-15,-21 1 0,21-1 16,-21 0-16,0 0 16,21-21-1,1 0 1,-22-21 0,21 0-16,0 0 0,0-1 0,0 1 15,0 0-15,-21 0 0,22 0 0,-1 0 16,0-22-16,-21 22 0,21 0 15,0 21-15,-21 21 32,0 0-32,0 0 0,0 1 15,0-1-15,0 0 0,0 0 0,0 21 16,0-20-16,0-1 16,0 0-16,0 0 0,21-21 0,1 21 15,-1 0-15,0-21 0,0 0 16,0 0-16,0 0 0,1 0 15,-1 0-15,0 0 0,0-21 16,0 0-16,0 21 0,1-21 0,-1 0 16,0 0-16,0-1 0,0 1 0,-21 0 15,0 0-15,21 0 0,-21 0 0,22-1 16,-22 44 15,0-1-31,0 0 0,0 0 16,0 0-16,0 0 0,0 1 0,0-1 15,0 0-15,0 0 0,0 0 16,21-21-16,0 21 0,21-21 0,-21 0 16,22 0-16,-1 0 0,0 0 15,1 0-15,-1 0 0,0 0 0,1-21 16,-1 0-16,0 0 0,1 21 16,-22-21-16,21 0 0,-21-22 0,1 22 15,-1 0-15,0 0 0,-21 0 0,0-22 16,0 22-16,0 0 0,0 0 15,0 42 17,-21 0-32,21 0 0,-21 22 15,21-22-15,-22 21 0,1 0 16,0-20-16,21 20 0,-21 21 0,0-20 16,0-1-16,-1 22 0,22-1 15,0 1-15,-21-1 0,21 1 0,0-22 16,0 21-16,0 1 0,0-1 0,0 1 15,0-22-15,0 22 0,0-22 16,0 0-16,21 1 0,-21-1 0,0-21 16,22 22-16,-22-22 0,0 0 15,21-21-15,-21-21 16,0 0-16,0-1 16,0-20-16,0 21 15,0-21-15,21-1 0,-21 1 0</inkml:trace>
  <inkml:trace contextRef="#ctx0" brushRef="#br0" timeOffset="97068.11">6413 15642 0,'0'-42'0,"0"84"0,-21-105 0,21 20 16,0 22-16,0 0 0,0 0 16,0 0-16,21 0 0,1 21 0,-22-22 15,21 22-15,0 0 0,0 0 16,0 0-16,0 0 0,1 0 15,-1 22-15,0-1 0,0-21 0,0 21 16,-21 0-16,21 0 0,-21 22 16,0-22-16,0 0 0,-21 0 15,0 0-15,0 0 0,0-21 0,0 22 16,-22-22-16,22 0 0,0 0 16,0 0-16,0 0 0,-1 0 0,22-22 31,0 1-31,22 0 0</inkml:trace>
  <inkml:trace contextRef="#ctx0" brushRef="#br0" timeOffset="97307.98">6879 15113 0,'21'0'15,"-21"21"-15,0 0 16,0 22-16,0-22 0,-21 21 0,21 1 15,0-22-15,-21 21 0,21 0 16,-21 1-16,21-22 0,-21 21 0,21-21 16,0 22-16,0-22 0,0 0 0,0 0 15,0 0-15,0 1 16,21-22-16,0 0 16,0 0-16,-21-22 15,21 22-15,-21-21 16</inkml:trace>
  <inkml:trace contextRef="#ctx0" brushRef="#br0" timeOffset="97439.9">6794 15494 0,'-21'0'0,"148"85"0,-233-170 0,64 85 0,21 0 15,42 0 17,21-21-32,-20 21 0,-1 0 15,21 0-15,0-21 16,-20 21-16,20 0 0,0-21 0</inkml:trace>
  <inkml:trace contextRef="#ctx0" brushRef="#br0" timeOffset="99375.6">7451 15367 0,'0'0'0,"0"-63"31,-22 63-31,1 0 0,0 0 16,0 0-16,0 0 15,0 21-15,-1 0 0,1 0 0,0 0 16,0 0-16,0 22 0,21-22 16,-21 0-16,21 0 0,-22 22 15,22-22-15,0 0 0,0 0 0,0 0 16,22-21 0,-1 0-16,0 0 0,0 0 0,0 0 15,0 0-15,1 0 0,-1 0 16,0 0-16,0-21 0,0 0 0,0 0 15,1 0-15,-22-1 0,21 1 16,-21 0-16,0 0 0,0 0 0,0 0 16,-21 42 15,21 0-31,0 0 16,-22 0-16,22 0 0,0 1 15,0-1-15,0 0 0,0 0 0,0 0 16,0 0-16,22-21 15,-1 0-15,0 22 0,0-22 16,0 0-16,0 0 0,1 0 0,-1-22 16,0 22-16,0-21 0,0 0 15,22 0-15,-43 0 0,21 0 0,0-1 16,0-20-16,0-43 0,-21 43 16,0 0-16,0-1 0,0-20 15,0 21-15,0-1 0,0 1 0,0 21 16,0-22-16,0 22 15,0 42 1,0 1-16,0 20 0,0-21 16,0 21-16,0 1 0,0-1 15,0 0-15,0 1 0,0-1 0,0 0 16,0 1-16,0-1 0,0-21 0,0 0 16,0 22-16,0-22 0,0 0 15,0 0-15,0 0 0,0 1 16,21-22-16,1 0 15,-1 0-15,0 0 0,0-22 16,0 1-16,-21 0 0,21 0 16,-21 0-16,22 0 15,-22-1-15,0 1 0,0 0 16,0 0-16,0 0 16,21 21 15,0 0-16,0 0-15,0 0 16,0 0-16,1 0 16,-1 0-16,0 0 15,0 0-15,-21-21 0,0-1 16,21 22-16,-21 22 47,-21-1-47,21 0 15,0 0-15,0 0 16,0 0-16,0 1 0,0-1 16,0 0-16,21-21 15,0 0-15,1 0 0,-1 0 16,0 0-16,0 0 0,0 0 0,0 0 16,1 0-16,-1-21 0,0 0 15,0-1-15,0 1 0,0-21 0,1 21 16,-22-22-16,0 1 0,21 0 0,-21-1 15,0-20-15,21 21 16,-21-1-16,0 1 0,0 0 0,0-1 16,0 22-16,21 0 0,-21 0 0,0 0 15,0 42 1,0 0-16,0 21 16,0-21-16,0 22 0,-21-1 15,21 0-15,0 1 0,0-1 0,-21 0 16,21 1-16,0-1 0,-21 0 0,21-20 15,0 20-15,0-21 0,0 0 16,0 0-16,0 1 0,0-1 0,21-21 16,0 0-1,0 0-15,0 0 16,0-21-16,1 21 0,-22-22 16,21 1-16,0 0 0,-21 0 15,0 0-15,21 0 0,-21-1 0,21 1 16,-21 0-16,0 0 15,0 42 1,0 0-16,0 0 0,0 1 16,0-1-16,0 0 0,0 0 15,0 0-15,0 0 16,0 1-16,21-22 0,1 0 16,-1 0-16,0 0 15,0 0-15,0 0 16,0 0-16,1-22 0,-1 1 15,0 0-15,0 0 0,-21 0 0,0 0 16,21-22-16,0 22 0,-21-21 16,0-1-16,0 1 0,22 0 0,-22-1 15,21 1-15,-21 0 0,21 21 16,-21-22-16,0 22 0,0 42 31,0 0-31,0 1 0,0 20 16,0-21-16,0 21 0,-21 1 0,21-1 15,0 0-15,0 1 0,0-1 16,0 0-16,0 1 0,0-22 16,21 21-16,-21-21 0,0 1 0,21-1 15,0 0-15,0-21 0,1 21 16,-1-21-16,0 0 0,0 0 16,0 0-16,0-21 0,1 0 15,-1 0-15,-21-1 16,21 1-16,0 0 0,-21 0 15,0 0-15,0 0 0,21-1 16,0 22 31,-21 22-47,22-22 16,-1 0-16,0 0 15,0 0-15,0 0 16,0 0-16,1 0 15,-22-22-15,0 44 32,0-1-32,0 0 15,0 0-15,-22 0 0,1 0 16,21 22-16,-21-22 0,21 0 16,-21 0-16,21 0 0,-21 1 0,21-1 15,0 0-15,0 0 16,0-42 31,0 0-47,0 0 15,0-1-15,0 1 0</inkml:trace>
  <inkml:trace contextRef="#ctx0" brushRef="#br0" timeOffset="99591.48">9165 15198 0,'0'0'0,"-21"0"0,0 0 0,0 0 16,42 0 15,0 0-31,0 0 0,21 0 0,-20 0 16,-1 0-16,21-21 0,-21 21 15,0-22-15,1 22 0,-1-21 0,0 21 16,0 0-16,-21-21 0,0 0 0,21 0 15,-21 0 1</inkml:trace>
  <inkml:trace contextRef="#ctx0" brushRef="#br0" timeOffset="99788.28">8678 15028 0,'0'0'16,"-21"0"-16,21 22 0,-21-22 0,21 21 16,-21-21 15,0 0-31,-1-21 16,22-1-16,-21 22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03:26:34.1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445 0,'0'0'0,"0"-22"0,0 1 0,0 0 15,0 0-15,0 0 16,0 0-16,-21 21 0,0 0 15,0 0-15,0 0 16,0 0-16,-1 21 0,1 21 16,0-21-16,0 22 0,0 20 0,0-21 15,-1 22-15,-20-1 0,21 1 16,0 21-16,0-22 16,-1 22-16,1-22 0,0 1 0,21-1 15,-21 1-15,0-1 0,0-20 16,-1 20-16,22-21 0,0-20 15,0 20-15,0-21 0,-21 21 0,21-20 16,0-1-16,0-42 31,0-1-31,0 1 0,0 0 16,0 0-16,0-21 0,0-1 16,0 1-16</inkml:trace>
  <inkml:trace contextRef="#ctx0" brushRef="#br0" timeOffset="372.86">1058 445 0,'0'-22'0,"0"44"0,0-86 0,0 43 16,0 0-16,0 0 0,21-1 0,-21 1 16,22 0-16,20 0 0,-21 21 15,21-21-15,1 0 0,-1 21 16,0 0-16,1 0 0,-1 0 0,22 21 15,-22 0-15,0 0 0,22 0 16,-22 22-16,0 20 16,-20-21-16,20 22 0,-21-22 0,21 22 15,-42-1-15,22 1 0,-22-1 16,0 1-16,0-1 0,0 1 0,0-1 16,0 1-16,0-22 0,0 22 15,0-22-15,0 0 0,0 1 16,0-1-16,-22-21 0,22 21 0,-21-20 15,21-1-15,-21 0 0,21 0 16,0 0-16,0-42 31,0 0-15,0 0-16,-21 21 0,21-21 16,-21-1-16</inkml:trace>
  <inkml:trace contextRef="#ctx0" brushRef="#br0" timeOffset="660.8">1164 1249 0,'0'0'16,"-21"0"-16,0 0 0,0 0 16,-1 0-16,22-21 15,0 0-15,22-1 16,-1 22-16,0-21 15,0 21-15,21-21 0,-20 0 0,20 21 16,0-21-16,1 21 0,20-21 16,-21 21-16,1 0 0,-1-22 0,-21 22 15,22 0-15,-22-21 0,21 21 16,-21 0-16,0 0 16,-21 21-1,22-21 1</inkml:trace>
  <inkml:trace contextRef="#ctx0" brushRef="#br0" timeOffset="1248.6">2392 1016 0,'0'0'0,"21"0"0,64-42 16,-64 42 0,21-43-16,-42 22 15,0 0-15,0 0 16,0 0-16,0 0 16,-21 21-16,0 0 0,0 0 15,-1 0-15,-20 0 0,21 21 16,-21 0-16,-1-21 0,1 21 0,0 0 15,20 0-15,-20 1 0,21-1 16,-21 0-16,20 0 0,22 0 16,-21 0-16,21 1 0,0-1 15,0 0-15,0 0 16,21-21-16,1 0 0,-1 0 16,21 0-16,0 0 15,-20 21-15,20-21 0,0 0 0,1 0 16,-1 21-16,0 1 0,1-22 15,-1 21-15,-21-21 0,0 21 16,0 0-16,1 0 0,-22 0 0,0 1 16,0-1-16,-22 0 0,1 0 15,0 0-15,-21 0 0,-1 1 0,1-1 16,0 0-16,-1 0 0,1-21 16,0 21-16,-1-21 0,1 0 0,0 0 15,21 0-15,-22 0 0,22 0 16,0 0-16,0-21 0,0 0 15,-1 21-15,1-21 0,21 0 16,0-1-16,0 1 0,0 0 16,0 0-16,0 0 0,0 0 15,21 21-15,1-22 16,-1 1-16,0 21 0,0-21 0,0 21 16,0-21-16</inkml:trace>
  <inkml:trace contextRef="#ctx0" brushRef="#br0" timeOffset="1809.63">3006 1143 0,'0'0'0,"21"-21"0,0 21 0,0-21 0,0 0 16,0 21-16,-21-22 0,0 1 15,0 0-15,0 0 16,-21 21-16,0 0 16,0 0-16,0 0 0,0 0 15,-22 0-15,1 0 0,0 0 0,20 0 16,-20 21-16,0 0 16,21 0-16,-22-21 0,22 22 0,0-1 15,21 0-15,0 0 0,0 0 16,0 0-16,0 1 0,0-1 15,21 0-15,0-21 16,0 21-16,1 0 0,20 0 0,-21-21 16,0 22-16,22-22 0,-22 21 15,21 0-15,-21-21 0,0 21 0,22 0 16,-22-21-16,0 21 0,0 1 16,0-22-16,-21 21 0,0 0 0,0 0 15,0 0-15,-21 0 16,0 1-16,-21-1 0,21-21 15,-22 21-15,1-21 0,0 0 16,20 0-16,-20 0 0,0 0 0,-1 0 16,22 0-16,-21 0 0,21-21 15,-22 0-15,22-1 0,0 22 16,0-21-16,21 0 0,0 0 0,0 0 16,0 0-16,0-1 15,21 1-15,0 21 0,22 0 16,-22-21-16,0 21 0,169-42 31</inkml:trace>
  <inkml:trace contextRef="#ctx0" brushRef="#br0" timeOffset="2554.75">3429 1312 0,'0'0'0,"21"0"0,-21-21 0,0 0 16,21 0-16,0 0 0,1 0 16,-22-1-16,21 1 0,0-21 15,0 21-15,-21 0 0,0-1 0,0-20 16,0 21-16,0 0 16,-21 21-16,0 0 15,0 0-15,-22 21 0,22 0 16,-21-21-16,21 42 0,-22-20 0,22-1 15,-21 21-15,21-21 0,-1 22 16,1-22-16,0 21 0,21-21 0,-21 22 16,21-22-16,0 0 0,0 0 15,0 21-15,21-42 0,0 22 0,0-1 16,1 0-16,-1-21 0,21 0 16,0 21-16,1-21 0,-22 0 0,21 0 15,1 0-15,-1 0 0,0 0 16,1-21-16,-1 21 0,0-21 0,-21 21 15,1-21-15,-1-1 16,0 1-16,0 0 0,0-21 16,-21 21-16,0-1 0,0 1 15,0 0-15,0 0 0,0 0 0,0 0 16,0-22-16,0 22 0,0 0 16,0 0-16,0 0 0,21-1 15,1 22-15,-1-21 16,0 21-16,0 0 0,0 0 0,0 0 15,1 0-15,-1 21 0,0 1 16,0-22-16,0 21 0,0 0 0,1 21 16,-1-21-16,0 1 0,-21 20 15,21-21-15,-21 0 0,21 0 16,-21 1-16,0-1 0,0 0 16,0 0-16,0 0 0,-21 0 0,0-21 15,0 22-15,0-22 0,-1 0 16,1 0-16,0-22 31,21 1-31,0 0 0,0 0 16,0-21-16,0 20 0,0-20 15,0 0-15,0 21 0,21-22 0,-21 1 16,21 0-16,1-1 16,-1 22-16,0-21 0,0 21 0,0-1 15,0 1-15,22 0 0,-22 0 16,0 0-16,0 0 0,22-1 0,-22 1 15,0 21-15,0-21 0</inkml:trace>
  <inkml:trace contextRef="#ctx0" brushRef="#br0" timeOffset="3169.69">4868 106 0,'0'0'0,"0"-21"0,0 0 15,0-1-15,0 1 0,0 42 32,0 1-32,0-1 15,0 21-15,0 0 0,0 1 16,-21-1-16,21 0 0,-21 22 0,21-1 15,0 1-15,0-22 0,-21 22 16,0-1-16,21 22 0,-22-22 0,1 1 16,21-1-16,0 1 0,0-22 15,0 22-15,0-22 0,0 0 16,0-20-16,0 20 0,0-21 0,0 0 16,0 0-16,0 1 15,21-22-15,1 0 0,-1 0 16,0 0-16,0-22 0,0 22 15,0-21-15,1 0 0,20 0 0,-21 0 16,0-22-16,0 22 0,1-21 16,-1 0-16,21 20 0,-21-20 0,0 0 15,-21-1-15,22 1 0,-1 21 16,-21 0-16,0 0 0,0-1 16,0 44 15,0-1-31,0 0 0,0 0 15,0 0-15,0 22 0,0-22 0,-21 21 16,21 0-16,0-20 0,0-1 16,0 21-16,0-21 0,0 0 0,0 1 15,0-1-15,0 0 0,0 0 16,0 0-16,21-21 16,0 0-16,0 0 15,0 0-15,0-21 0,1 0 0,-1 0 16,0 0-16,0-1 15,21 1-15</inkml:trace>
  <inkml:trace contextRef="#ctx0" brushRef="#br0" timeOffset="3940.45">5715 783 0,'0'0'16,"-21"0"-1,0 21 1,-1 1-16,1-1 0,21 0 0,-21 21 15,21-21-15,-21 1 0,21 20 16,0-21-16,0 21 0,0-20 0,0-1 16,0 0-16,0 0 15,0 0-15,0 0 0,0 1 0,21-1 16,0-21-16,0 0 0,-21 21 16,22-21-16,-1 0 0,0 0 0,0 0 15,0 0-15,0 0 0,1-21 16,-22 0-16,21-1 0,-21 1 15,0 0-15,0 0 0,0 0 16,0 0-16,0-22 0,-21 1 0,21 0 16,-22 20-16,1-20 0,21 0 15,0-1-15,0 22 0,0-21 0,0 21 16,0 0-16,0-1 0,21 1 16,22 21-16,-22 0 15,0 0-15,21 0 0,-20 0 16,20 0-16,-21 0 0,21 21 0,-20 1 15,-1-1-15,21 0 0,-21 0 16,0 0-16,1 22 0,-1-1 0,-21-21 16,21 21-16,-21 1 0,0-22 15,0 21-15,0 1 0,0-22 0,0 21 16,0-21-16,0 0 0,0 1 0,0-1 16,0 0-16,-21-21 15,0 0 16,21-21-31,0 0 0,0-1 16,0 1-16,0 0 0,0 0 16,0-21-16,0-1 0,0 1 0,21 0 15,0-1-15,0-20 0,0 20 16,0 1-16,1 0 0,20 21 0,0-1 16,-21 1-16,22 0 0,-1 21 15,0 0-15,-20 0 0,20 0 0,-21 21 16,0 0-16,0 1 0,1-1 15,-1 21-15,0 0 0,-21 1 0,0-1 16,0 0-16,0-20 0,0 20 16,0 0-16,0 1 0,0-22 0,-21 21 15,0-21-15,21 0 0,-22 1 16,1-1-16,21 0 0,-21-21 16,21 21-16,-21-21 0,0 0 15,21-21 1,21 0-1,0 0-15,0-1 0,0 1 16,22 0-16,-22-21 0</inkml:trace>
  <inkml:trace contextRef="#ctx0" brushRef="#br0" timeOffset="4384.18">7345 699 0,'0'0'0,"21"-64"31,-42 64-15,0 0-16,-1 0 16,1 0-16,0 0 0,0 0 0,0 21 15,0 0-15,-22 1 0,22-1 16,0 0-16,0 0 0,0 0 0,-1 0 16,22 1-16,0-1 0,0 0 15,0 0-15,0 0 0,0 0 0,0 1 16,22-1-16,-1-21 15,0 21-15,0 0 0,21-21 16,-20 21-16,-1-21 0,0 21 16,0-21-16,21 22 0,-20-1 0,-1-21 15,-21 21-15,21 0 0,0 0 16,0 0-16,-21 1 0,0-1 16,0 0-16,0 0 15,0 0-15,-21-21 16,-21 0-16,21 21 0,-1-21 0,1 0 15,0 22-15,0-22 0,-21 0 16,20 0-16,1 0 0,0 0 0,0 0 16,0 0-16,0 0 0,-1 0 15,1 0-15,0 0 0,21-22 16,-21 1-16,0 0 16,0 0-16,21 0 0,-22 0 0,1-1 15</inkml:trace>
  <inkml:trace contextRef="#ctx0" brushRef="#br0" timeOffset="4791.77">5313 296 0,'0'0'0,"0"22"0,-21-1 0,-1 0 16,22 0-1,0 0-15,22-21 16,20 0-16,-21 0 16,0 0-16,0 0 0,22 0 0,-22 0 15,21 0-15,-21 0 0,1-21 16,-1 21-16,0-21 0,-21 0 15,0 0-15,0-1 0,-21 1 16,0 0-16,-1 0 0,1 21 16,0-21-16,-21 21 0,21 0 15,-1 0-15,1 0 0,0 0 0,0 0 16,0 0-16,0 21 0,21 0 16,-22 0-16,22 0 0,-21 1 15,0-1-15,21 0 16,0 0-16,-21-21 0,0 0 15</inkml:trace>
  <inkml:trace contextRef="#ctx0" brushRef="#br0" timeOffset="5027.63">4551 656 0,'0'0'16,"0"21"-16,-21-21 0,21 22 15,21-22-15,0 0 16,0 0-16,21 0 0,-20 0 16,20 0-16,0 0 0,1 0 15,-1-22-15,0 22 0,22 0 0,-22 0 16,-21-21-16,22 21 0,-1 0 0,-21-21 16,0 21-16,0-21 15,-21 0 1</inkml:trace>
  <inkml:trace contextRef="#ctx0" brushRef="#br0" timeOffset="5612.43">9715 0 0,'-63'0'15,"42"0"-15,0 0 16,-1 0-16,1 0 0,0 0 16,-21 0-16,21 0 0,-22 42 0,1 64 15,0 0-15,-22 0 0,22 0 16,-22 0-16,1-1 0,-22 1 0,22 0 16,-1 0-16,-21 0 15,22-22-15,-22 1 0,22 0 0,-1-1 16,1 1-16,20-21 0,-20-1 0,21 1 15,-1-22-15,1 21 0,21-41 16,0 20-16,-1-21 0,1 0 0,21-42 31,21-21-31,1 21 16,-1-22-16,0 1 0</inkml:trace>
  <inkml:trace contextRef="#ctx0" brushRef="#br0" timeOffset="6259.99">10202 762 0,'0'0'0,"-21"0"0,0-21 16,0 0-16,0 0 0,21-1 0,-22 1 16,22-21-16,0 21 0,0-22 15,0 1-15,0 21 0,0-21 0,22-1 16,-1 22-16,-21-21 0,21-1 15,0 22-15,0 0 0,0 0 0,-21 0 16,22 0-16,-1-1 0,0 22 16,0 0-16,21 22 0,-20-1 0,-1 0 15,0 21-15,21 22 0,-21-22 16,1 22-16,-1-1 0,21 1 0,-21 20 16,-21-20-16,21-1 15,1 22-15,-22-22 0,21 1 0,-21-22 16,0 1-16,0-1 0,0 0 15,0 1-15,0-22 0,0 0 0,0-42 32,0 0-17,21-1-15,-21-20 0,0 0 0,0-1 16,0-20-16,21-1 0,0 1 16,-21-1-16,21-20 0,1 20 0,-1-20 15,0-1-15,0 0 0,0 1 16,0 20-16,1 1 0,20-1 15,-21 22-15,0-1 0,0 1 16,1 42-16,-1 0 16,0 0-16,-21 21 15,0 22-15,0-1 0,21 0 0,-21 1 16,0-1-16,0 0 0,0 1 16,0-1-16,0 0 0,0 1 0,0-1 15</inkml:trace>
  <inkml:trace contextRef="#ctx0" brushRef="#br0" timeOffset="6624.54">11007 953 0,'0'0'0,"0"21"16,0 21-16,21-21 15,0-21 1,0 0-16,0 0 0,22-21 0,-22 0 16,21 21-16,-21-42 0,22 20 15,-22 1-15,0-21 0,21 21 0,-21-22 16,1 1-16,-22 21 0,0-21 15,0-1-15,0 22 0,0-21 0,0 21 16,-22-1-16,1 22 0,0 0 16,0 0-16,-21 0 0,-1 22 0,1-22 15,21 21-15,-22 21 0,1-21 16,21 22-16,0-22 0,0 21 0,-1 0 16,22 1-16,0-1 0,0 0 15,0-20-15,0 20 0,22-21 16,-1 21-16,21-20 0,-21-1 0,22-21 15,-1 21-15,-21-21 0,21 0 16,1 0-16,-1 0 0,0 0 0,-20 0 16,20 0-16,-21 0 0,21-21 15,-20 21-15,-1-21 0,0-1 0,0-20 16,0 21-16,-21-21 0,21 20 16,-21-20-16</inkml:trace>
  <inkml:trace contextRef="#ctx0" brushRef="#br0" timeOffset="6941.36">11620 783 0,'0'0'0,"0"-42"0,0 21 0,0-22 16,0 22-16,0 0 0,0 0 0,22 0 15,-1 0-15,0 21 16,0 0-16,21 0 0,-20 0 16,-1 0-16,21 0 0,-21 21 0,22-21 15,-22 21-15,21 21 0,-21-21 16,0 1-16,22 20 0,-22-21 0,0 21 16,0 1-16,-21-1 0,0 0 15,0-20-15,0 20 0,0-21 0,0 21 16,0-20-16,-21-1 0,0 0 15,21 0-15,-21-21 0,0 21 0,-1-21 16,1 0-16,0 0 16,21-21-16,-21 21 0,21-21 15,0 0-15,0-22 0,0 22 16,0-21-16,0 21 0,0-22 16,21 1-16,0 0 0,0-1 0,1 22 15,20-21-15,-21 21 0,0 0 16,22-1-16,-22 1 0,21 0 15,0 0-15,-20 0 0,20 21 0,-21-21 0,0 21 16,0 0-16</inkml:trace>
  <inkml:trace contextRef="#ctx0" brushRef="#br0" timeOffset="7128.25">12552 550 0,'0'0'0,"0"64"31,0-43-31,0 0 0,-21 0 0,21 22 16,-22-1-16,22 0 0,-21-20 15,21 20-15,0 0 0,0 1 0,0-22 16,0 0-16,0 21 0,0-21 0,0 1 16,0-1-16,0 0 15,0-42 17,21 0-32,-21-1 0</inkml:trace>
  <inkml:trace contextRef="#ctx0" brushRef="#br0" timeOffset="7464.17">12509 148 0,'0'0'0,"-21"0"16,0 21-16,0 1 16,21-1-16,0 0 0,0 0 15,0 0-15,0 0 0,21 1 16,0-22-16,0 0 0,1 0 15,-1 0-15,0 0 0,0 0 16,0 0-16,0 0 0,22 0 0,-22-22 16,0 22-16,-21-21 0,21 0 15,-21 0-15,0 0 16,0 0-16,0-1 0,-21 1 0,0 21 16,0-21-16,-22 21 0,22 0 15,-21 0-15,21 0 0,-22 0 0,22 21 16,-21 0-16,21 1 0,0-1 15,-1 0-15,1 0 0,0 21 0,21-20 16,0 20-16,0-21 0,0 0 16,21 22-16,-21-22 0,21 0 0,22 0 15</inkml:trace>
  <inkml:trace contextRef="#ctx0" brushRef="#br0" timeOffset="8373.04">12912 1058 0,'0'22'16,"0"-44"-16,0 65 0,21-43 16,0 0-16,0 0 15,0 0-15,0-21 0,22-1 16,-22 1-16,21 0 0,-21-21 16,22-1-16,-1 1 0,0 0 0,22-1 15,-43 1-15,21-21 0,1 20 16,-1-20-16,-21-1 0,0 1 0,1 20 15,-22-20-15,0-1 0,0 22 16,0-21-16,0 20 0,0 22 16,0-21-16,-22 21 0,1 21 15,0 0-15,0 0 0,0 21 16,0 0-16,-1 21 0,1 1 16,0-1-16,0 21 0,21 1 0,-21-1 15,0 1-15,-1-1 0,22 22 0,-21 0 16,0 21-16,0-22 0,21 22 15,0-21-15,-21 21 0,21-22 0,0 22 16,0 0-16,0 0 16,0 0-16,0-1 0,21 1 0,0 0 0,0 0 15,0 0-15,1 0 0,-1-1 0,0 1 16,0-21-16,0 21 16,-21-22-16,21 1 0,-21 0 0,22-1 15,-22-20-15,0-1 0,0 1 0,21-1 16,0-20-16,-21-22 0,21 21 0,-21-21 15,21 1-15,0-22 0,1 0 16,-1 0-16,0-22 0,0 1 0,0 0 16,22 0-16,-1-21 0,-21-1 0,21-20 15,22 20-15,-22-20 0,1-1 16,-1 1-16,0-22 0,1 1 16,-1-22-16,-21 21 0,21-21 0,-42 22 15,0-22-15,0 0 0,0 0 16,-21 0-16,-21 0 0,0 22 0,-1-22 15,-20 21-15,-1 1 0,1 20 0,-1 1 16,-20-1-16,20 22 0,-21-1 16,1 1-16,20 21 0,1 0 0,20 0 15,1-1-15,0 22 0,21 0 16,21-21-16,0 0 16,21 21-16,21 0 0,-21-21 15,22 0-15,-1 21 0,21-21 0,-20 21 16,-1-22-16,0 1 0,1 0 15,20 0-15,-20 0 0,-1 0 16,0-1-16,1-20 0,-22 21 16,21 0-16,-21 0 0,-21-1 0,21 1 15,-21 0 1,-21 21 0,0 21-16,0-21 0,0 21 15,21 22-15,0-22 0,-21 0 16,21 21-16,-22-20 0,22 20 0,0-21 15,0 0-15,0 22 0,0-22 16,0 0-16,0 0 0,0 0 16,0-42 15,0 0-31,22 0 16,-22 0-16</inkml:trace>
  <inkml:trace contextRef="#ctx0" brushRef="#br0" timeOffset="8536.1">13906 593 0,'0'0'0,"0"-21"0,0-1 0,-21 1 16,0 21-1,0 0-15,21 21 16,0 1 0,0-1-16,0 0 15,0 0 1,21-21-16,0 21 0,0 0 0</inkml:trace>
  <inkml:trace contextRef="#ctx0" brushRef="#br0" timeOffset="8808.35">14393 741 0,'0'0'0,"0"-21"0,0 0 15,-21 21 1,0-22-16,0 22 0,0 0 0,-1 0 15,1 0-15,0 0 16,0 0-16,0 22 0,0-1 0,-22 0 16,22 0-16,0 21 0,0-20 0,0 20 15,21 0-15,0 1 0,0 20 16,0-21-16,0-20 16,0-1-16,0 21 0,42-21 0,-21-21 15,21 21-15,1 1 0,-1-22 0,0 0 16,1 0-16,20 0 0,1 0 15,-22 0-15,22-22 0,-1 22 0,-21-21 16</inkml:trace>
  <inkml:trace contextRef="#ctx0" brushRef="#br0" timeOffset="9248.1">15155 804 0,'0'0'0,"0"-21"16,-63-63-1,20 84-15,22 0 0,-21 0 16,0 0-16,20 0 0,-20 0 0,21 0 15,-21 0-15,-1 21 0,22 0 16,-21 21-16,21-21 0,-22 22 0,22-22 16,0 21-16,0 1 0,0-22 15,21 21-15,-22-21 0,22 22 0,0-22 16,0 0-16,0 0 0,22 0 16,-1 0-16,0 1 0,0-22 15,21 0-15,-20 0 0,-1 0 0,21 0 16,-21 0-16,22 0 0,-1-22 15,-21 1-15,21 0 0,-20-21 0,20 21 16,-21-22-16,0 1 0,0 0 16,1-22-16,-1 22 0,-21 21 0,0-22 15,0 1-15,0 21 0,0 0 16,0-1-16,-21 22 31,21 22-31,-22-1 0,1 0 16,21 0-16,-21 21 0,21-20 0,0 20 15,0 0-15,0-21 0,0 22 0,0-22 16,0 21-16,0-21 0,21 1 16,-21-1-16,21 0 0,1 0 15,-1 0-15,21 0 0,-21-21 0,0 0 16,22 0-16,-22 0 0,21 0 16,1-21-16</inkml:trace>
  <inkml:trace contextRef="#ctx0" brushRef="#br0" timeOffset="9543.71">15833 0 0,'-64'64'31,"64"-22"-31,0 21 0,-21 1 15,0-1-15,0 1 0,21-1 0,-22-20 16,22 20-16,0 1 0,0-1 16,-21-20-16,21 20 0,-21-21 0,21 22 15,0-22-15,0 22 0,0-22 16,0-21-16,0 22 0,0-1 0,0-21 16,0 0-16,0 0 0,0 1 15,21-22 1,0 0-16,1-22 15,-1 22-15</inkml:trace>
  <inkml:trace contextRef="#ctx0" brushRef="#br0" timeOffset="9803.76">16298 656 0,'0'0'0,"0"-21"0,0 0 31,-21 21-16,0 21-15,0 0 0,0-21 16,-1 21-16,1 22 0,0-22 0,0 21 16,0 1-16,21-1 0,-21 0 15,-1 1-15,1-1 0,21-21 0,0 21 16,0 1-16,0-22 0,0 21 16,0-21-16,0 1 0,0-1 15,0 0-15,21-21 0,1 0 16,-1 0-16,0 0 0,0 0 15,21-21-15,1 21 0,-1-21 0</inkml:trace>
  <inkml:trace contextRef="#ctx0" brushRef="#br0" timeOffset="10515.66">16870 762 0,'0'0'0,"42"-21"0,-42-21 16,-21 42-1,21 21 1,-21-21-16,0 21 0,-1 0 0,1 0 15,0 22-15,0-22 0,0 21 16,0-21-16,21 22 0,0-22 0,0 0 16,0 21-16,0-21 15,0 1-15,0-1 0,21 0 0,0 0 0,0 0 16,0-21-16,0 21 16,1-21-16,-1 0 0,0 0 15,0-21 1,-21 0-16,21 21 0,-21-21 0,0-21 15,0 20-15,0-20 0,0 21 16,0-21-16,0-1 0,0 1 0,0 21 16,0-22-16,0 22 0,21-21 15,1 21-15,-1 0 0,0-1 0,0 1 16,21 21-16,-20-21 0,20 21 16,0 0-16,1 0 0,-1 0 0,0 0 15,-21 21-15,22 0 0,-22 1 16,0-1-16,0 0 0,-21 21 0,0 1 15,0-1-15,0 0 0,0-21 16,0 22-16,0-1 0,0 0 16,0-20-16,0 20 0,-21-21 0,21 0 15,0 0-15,-21 1 0,0-22 16,0 21-16,-1-21 16,1-21-1,21-1-15,-21 22 0,21-21 0,0-21 16,0 21-16,0 0 0,0-22 15,21 1-15,0 0 0,1-1 0,20 1 16,-21-22-16,21 22 0,1 0 16,20-1-16,-20 22 0,-1 0 15,21 0-15,-20 0 0,20 21 16,-20 0-16,-1 0 0,0 0 0,1 0 16,-22 21-16,21 0 0,-21 0 0,0 22 15,-21-22-15,0 21 0,0-21 16,0 22-16,0-1 0,0 0 0,0 1 15,0-22-15,-21 21 0,0 0 16,0-20-16,0 20 0,0-21 0,-1 0 16,1 0-16,0 1 0,0-1 15,0 0-15,0-21 16,21-21 0,-22 0-1,22-1-15,0 1 0</inkml:trace>
  <inkml:trace contextRef="#ctx0" brushRef="#br0" timeOffset="10744.53">16891 191 0,'-21'0'0,"42"0"0,-63 0 0,20 0 0,1 0 16,0 0-1,0 0 1,0 0 31,0 0-31</inkml:trace>
  <inkml:trace contextRef="#ctx0" brushRef="#br0" timeOffset="10947.42">15811 423 0,'0'0'0,"-21"22"15,42-22 1,1 0 0,-1 0-16,0 0 0,21 0 0,-21 0 15,22 0-15,-22 0 0,21 0 0,1 0 16,-1 0-16,0 0 0,-21 0 15,22 0-15,-22 0 0,0 0 0,0 0 16</inkml:trace>
  <inkml:trace contextRef="#ctx0" brushRef="#br0" timeOffset="12292.49">1037 2201 0,'0'0'0,"-21"-21"31,21 0-16,42 21 32,-21 0-47,1 0 0,20 0 16,-21 0-16,21 0 0,1 0 0,20 0 16,-20 0-16,20 0 0,1 0 15,-1 0-15,22 0 0,-22 0 0,22 0 16,0 0-16,-1 0 15,1 0-15,21 0 0,0 0 0,-1 0 16,1 0-16,21 0 0,-21-21 16,21 21-16,0 0 0,0 0 0,0 0 15,0-21-15,21 21 0,-21 0 16,21 0-16,1 0 0,-1 0 0,21 0 16,0 0-16,1 0 0,-1 0 15,0 0-15,1-21 0,-1 21 0,0 0 16,22 0-16,-22 0 0,1 0 0,-1 0 15,0 0-15,22 0 0,-22 0 16,22 0-16,-22 0 0,21 0 0,-20 0 16,20 0-16,1 0 15,-22-22-15,22 22 0,-1 0 0,-21 0 16,22 0-16,-1 0 0,-20 0 0,20-21 16,-20 21-16,20 0 0,-21 0 15,22 0-15,-22 0 0,22 0 0,-22 0 16,0 0-16,1 0 0,-1 0 15,0 0-15,1 0 0,-22 0 16,21 0-16,1 0 0,-22 0 0,21 0 0,-21 0 16,22 0-16,-22 0 0,21 0 15,-21 0-15,22 0 0,-22-21 0,0 21 16,0 0-16,0 0 0,0-21 16,1 21-16,-1 0 0,0 0 15,0 0-15,0-21 0,-21 21 0,21 0 16,1 0-16,-1 0 0,0-21 15,0 21-15,-21 0 0,0 0 0,0 0 16,0-22-16,0 22 0,21 0 16,-21 0-16,0 0 0,-21 0 0,21 0 15,-21 0-15,21 0 0,-21 0 0,0 0 16,21 0-16,0 0 0,-22 0 16,1 0-16,0 0 0,-21 0 0,21 0 15,-22 0-15,1 0 0,0 0 16,-22-21-16,1 21 0,-1 0 0,1 0 15,-22 0-15,0 0 0,1 0 16,-22 0-16,0 0 0,0-21 16,0 21-16,0 0 15,-21-21 1,-21 21 15,0 0-15,0 0-16</inkml:trace>
  <inkml:trace contextRef="#ctx0" brushRef="#br0" timeOffset="94153.86">1926 3450 0,'0'0'0,"-21"0"32,21 21 14,0 1-30,0-1-16,0 0 0,0 0 16,21-21-16,-21 21 0,21 0 15,-21 1-15,21-1 16,1-21-16,-1 0 0,0 0 16,21 0-16,-21 0 0,1 0 15,-1 0-15,21 0 0,-21 0 16,22-21-16,-22-1 0,21 1 0,-21 0 15,22 0-15,-22 0 0,0 0 16,0-1-16,0 1 0,0 0 0,-21 0 16,0-21-16,0 20 0,0 1 15,0 0-15,0 0 0,0 0 16,0 0-16,0-1 0,-21 22 16,0 0-1,0 0-15,21 22 16,-21-1-16,21 0 15,-21 0-15,21 0 0,-22 22 0,22-1 16,0 0-16,0 1 0,0-1 16,0 0-16,0 1 0,0-1 0,0 21 15,0-20-15,0-1 0,0 0 16,0 1-16,0 20 0,0-20 0,0 20 16,0-21-16,0 1 0,0 20 15,0-20-15,0-1 0,0 0 0,0 1 16,0-22-16,0 21 0,0-21 15,0 0-15,0 1 0,0-1 0,0 0 16,0 0-16,-21-21 31,0-21-31,0 21 0,21-21 16,-21 0-16,0-1 0,-1 1 16,1 0-16,-21 0 0,21-21 0,0 20 15,-1 1-15,22 0 0,-21 21 16,0-21-16,0 0 0,0 21 15,0 0 1,21 21 0,0 0-16,0 0 15,0 0-15,0 1 16,21-1-16,0 0 0,0-21 16,0 21-16,0-21 0,1 21 15,20-21-15,-21 21 0,21-21 16,1 0-16,-1 0 0,0 0 0,1 0 15,-1 0-15,0 0 0,1 0 16,-1-21-16,-21 0 0,22 21 0,-1-21 16,0 0-16,-21 0 0,22-1 15,-22-20-15,0 21 0,0-21 0,0 20 16,1-20-16,-22 0 0,21-1 16,-21-20-16,21 21 0,-21-1 0,0 1 15,0 0-15,21 20 0,-21-20 0,21 0 16,-21 21-16,0-22 0,0 22 15,0 0-15,0 0 0,0 0 16,21-1-16,-21 1 0,0 0 16,0 42 15,0 0-31,0 1 0,0-1 0,0 21 16,0-21-16,0 22 0,0-1 15,-21 0-15,21 22 0,-21-1 0,21 1 16,0-1-16,-21 1 0,21-1 0,-21 22 15,0-22-15,21 1 0,-22 21 16,22-1-16,-21-20 0,0 20 0,0 22 16,21-21-16,-21 0 0,0-1 15,21 1-15,-22-22 0,22 22 16,-21-21-16,21 20 0,0-41 16,0 20-16,0-21 0,0 22 0,0-43 15,0 21-15,21-20 0,1-1 16,-1 0-16,0-21 0,0 0 0,0 0 15,0 0-15,22 0 0,-22-21 0,21 0 16,1-22-16,-22 22 0,21-21 16,0-1-16,1 1 0,-22 0 0,21-1 15,-21 1-15,1-21 0,-1-1 16,0 22-16,-21-22 0,0 1 16,0-1-16,0 1 0,-21-1 0,0 1 0,-1-1 15,1 22-15,-21-22 0,0 22 16,-1 0-16,1 21 0,21-22 15,-22 22-15,1 0 0,0 0 16,21 0-16,-22 21 0,22-22 0,0 1 16,0 0-16,21 0 15,0 0 1,21 21-16,0-21 0,0-1 16,22 22-16,-22-21 0,0 0 15,21 0-15,-21 0 0,22 0 0,-22-22 16</inkml:trace>
  <inkml:trace contextRef="#ctx0" brushRef="#br0" timeOffset="94820.43">4530 3048 0,'0'0'0,"0"-21"16,-85 0 0,43 21-1,20 0-15,-20 0 0,21 0 16,-21 0-16,-1 21 0,22-21 0,0 21 16,-21 0-16,20-21 0,1 21 0,0 1 15,0-1-15,0-21 0,21 21 16,0 0-16,-21 0 0,21 0 15,0 1-15,21-1 16,0-21 0,0 0-16,0 0 15,0 0-15,22 21 0,-22-21 0,0 0 16,21 0-16,-20 0 0,20 21 16,0 0-16,-21-21 0,1 21 15,-1 1-15,0-22 0,0 21 0,-21 0 16,0 0-16,0 0 0,0 0 15,-42 22-15,21-22 0,-1 0 0,-20 0 16,21 0-16,-21 1 0,20-22 16,1 21-16,-21 0 0,21-21 0,0 0 15,-1 0-15,1 0 16,42 0 15,1 0-31,-1-21 16,0 0-16,0 21 15,0 0-15,0 0 0,1 0 16,-1 0-16,0 0 0,0 0 0,0 21 16,-21 0-16,21 0 0,-21 0 0,0 0 15,0 1-15,0-1 0,0 0 16,0 21-16,0-21 0,-21 22 0,0-1 16,21-21-16,-21 22 0,0-22 15,0 21-15,-1-21 0,1 22 0,21-22 16,-21 0-16,21 0 0,0 0 15,0 0-15,0 1 0,0-1 16,0 0-16</inkml:trace>
  <inkml:trace contextRef="#ctx0" brushRef="#br0" timeOffset="95443.78">4445 5249 0,'0'0'0,"-21"0"0,0 0 15,-1 0-15,1 0 0,21-21 16,0 0-16,0 0 16,0 0-16,21 0 15,-21-1-15,22 22 0,-1-21 0,21 21 16,-21 0-16,0-21 0,1 21 0,-1 0 16,21 0-16,-21 0 0,-21 21 15,21-21-15,-21 21 0,22 1 16,-22-1-16,0 0 0,0 21 0,0-21 15,-22 1-15,1 20 0,-21-21 0,21 0 16,-22 22-16,1-22 0,21 21 16,-21 0-16,-1-20 0,22 20 15,-21-21-15,21 0 0,-1 0 0,22 1 16,0-1-16,0 0 0,0 0 0,0 0 16,22 0-16,-1-21 15,0 0-15,0 22 0,21-22 0,-20 21 16,20-21-16,-21 0 0,21 21 0,-20-21 15,-1 21-15,21 0 0,-21-21 16,0 21-16,1 1 0,-22-1 0,0 0 16,0 0-16,0 0 0,0 0 0,0 1 15,0-1-15,0 0 16,-22 0-16,1 0 0,0 0 0,0 1 16,0-1-16,-22 0 0,22 0 0,0 0 15,-21-21-15,21 21 0,-1 1 16,1-22-16,0 0 0,0 0 0,0 0 15,0 0-15,-1 0 0,1 0 0,0 0 16,21-22-16</inkml:trace>
  <inkml:trace contextRef="#ctx0" brushRef="#br0" timeOffset="96083.5">2476 8594 0,'0'0'0,"-21"0"16,21-21-16,-21 21 0,21-22 15,0 1 1,0 0-16,0 0 16,0 0-16,21 0 0,0-1 15,1 1-15,-1 0 0,0 0 16,0 0-16,0-22 0,0 22 0,22 0 16,-22-21-16,0 21 0,-21-22 15,0 22-15,0 0 0,0 0 0,0 0 16,0-1-16,-21 22 15,0 22-15,-22-1 0,22 0 16,-21 21-16,21 1 0,-22-1 0,22 0 16,-21 1-16,21 20 0,0-21 15,21 1-15,0 20 0,0-20 0,0-1 16,0 0-16,0-21 0,0 22 16,0-22-16,0 21 0,21-21 15,0 1-15,21-1 0,-21-21 0,1 0 16,-1 21-16,21-21 0,-21 0 15,22 0-15,-22 0 0,21-21 16,-21 0-16,22-1 0,-22 1 0,21 0 16,-21 0-16,0 0 0,22-22 0</inkml:trace>
  <inkml:trace contextRef="#ctx0" brushRef="#br0" timeOffset="96347.35">3238 7662 0,'0'0'0,"0"-21"0,0 0 0,0 0 16,0 0-16,0 42 16,0 0-16,0 0 15,0 22-15,-21-1 0,21 0 0,0 22 16,-21-1-16,21 22 0,-21-22 0,0 22 16,21-21-16,-21 20 0,-1-20 15,22-1-15,-21 1 0,0-22 0,21 22 16,0-22-16,0 0 0,-21 1 15,21-1-15,0-21 0,0 0 0,0 0 16,0 1-16,0-1 0,21-21 16,0-21-1,0 21-15,1-22 0</inkml:trace>
  <inkml:trace contextRef="#ctx0" brushRef="#br0" timeOffset="96784.11">3683 8297 0,'0'0'0,"21"-84"31,-21 63-31,0-1 16,-21 22 0,0 0-16,0 22 15,-22-1-15,22 0 16,0 0-16,0 0 0,-22 0 0,22 1 15,0 20-15,-21 0 0,42-21 16,0 1-16,0-1 0,0 0 16,0 0-16,0 0 0,21 0 15,0-21-15,0 0 0,22 22 0,-22-22 16,21 0-16,0 21 0,-20 0 16,20-21-16,0 21 0,-21-21 15,1 21-15,-1-21 0,-21 21 0,0 1 16,0-1-16,-21 0 15,-1-21-15,1 21 0,-21 0 16,0-21-16,-1 21 0,1-21 0,-22 0 16,22 22-16,-21-22 0,20 0 15,1 0-15,0 0 0,20 0 0,1 0 16,0 0-16,0 0 0,21-22 16,0 1-16,0 0 0,21 0 15,0 0-15,0 21 0,22-21 16,-22-1-16</inkml:trace>
  <inkml:trace contextRef="#ctx0" brushRef="#br0" timeOffset="97156.89">4212 8530 0,'21'0'0,"0"0"16,1 0-16,-1-21 0,0 0 16,0 0-16,0 0 0,0 21 15,1-22-15,-22 1 0,21 0 16,0 0-16,0-21 0,-21 20 0,0 1 16,0 0-16,0 0 0,0 0 15,-21 21-15,0 0 16,-22 0-16,22 21 0,-21-21 15,21 21-15,-22 21 0,22-20 0,-21-1 16,21 21-16,0 0 0,-1-20 0,1 20 16,0 0-16,21-21 0,0 22 15,-21-22-15,21 0 0,0 0 0,0 0 16,0 1-16,21-1 0,0-21 0,0 0 16,1 21-16,-1-21 0,0 0 15,0 0-15,21 0 0,-20-21 0,20 0 16,0-1-16</inkml:trace>
  <inkml:trace contextRef="#ctx0" brushRef="#br0" timeOffset="97684.59">5503 7662 0,'0'0'0,"-42"0"0,21 0 15,0 0-15,-22 0 0,22 0 0,0 0 16,-21 0-16,20 0 0,1 0 16,0 0-16,0 0 0,0 22 15,0-22-15,21 21 0,0 0 16,0 0-16,0 0 16,0 0-16,21-21 0,0 22 15,0-22-15,0 21 0,0 0 0,22-21 16,-22 21-16,0 0 0,0 0 15,0 1-15,1-1 0,-1 0 0,-21 0 16,21 0-16,-21 0 0,0 1 0,0-1 16,0 21-16,-21-21 0,0 0 15,-1 1-15,-20-1 0,21 21 0,-21-42 16,20 21-16,-20 0 0,21 1 0,0-22 16,-22 0-16,22 21 15,0-21-15,21-21 16,0-1-1,21 22-15,22 0 16,-22-21-16,0 21 0,21 0 0,-21 0 16,22 0-16,-22 0 0,21 0 0,-21 21 15,1 1-15,-1-1 0,0 0 0,-21 0 16,0 0-16,0 0 16,0 22-16,0-22 0,0 0 15,-21 0-15,0 0 0,-1 1 0,1-1 0,0 0 16,21 0-16,-21-21 0,21 21 15,-21-21-15,21 21 0,0 1 16</inkml:trace>
  <inkml:trace contextRef="#ctx0" brushRef="#br0" timeOffset="98307.97">5313 10605 0,'0'0'0,"-21"-22"31,-1 22-31,44 0 47,-1 0-47,0 22 0,0-22 15,0 21-15,0-21 0,1 21 16,-1-21-16,0 21 0,0 0 16,0 0-16,0 1 0,-21-1 0,0 0 15,22 21-15,-22-21 0,0 22 16,0-22-16,0 21 0,-22-21 0,1 22 15,0-22-15,0 21 0,21 1 16,-21-22-16,0 21 0,21-21 0,0 0 16,0 22-16,0-22 0,0 0 0,21 0 15,0-21-15,21 21 0,-21 1 16,1-1-16,-1 0 0,0 0 0,0 0 16,-21 0-16,0 1 0,0-1 15,-21 0-15,-21 0 0,-1 0 16,-20 0-16,20 1 0,-20-1 0,-1-21 15,1 21-15,21-21 0,-22 0 0,1 0 16</inkml:trace>
  <inkml:trace contextRef="#ctx0" brushRef="#br0" timeOffset="99471.91">5059 4149 0,'0'0'0,"-21"0"0,-1 0 15,22-21-15,-21 21 0,0 0 16,0 0 0,0 0-16,0 0 0,21 21 31,0 0-16,21-21 1,0 0-16,21 0 0,-21 0 0,43 0 16,-22 0-16,22 0 0,-1 0 15,22 0-15,0 0 0,-1 0 16,22 0-16,-21 0 0,21 0 0,-22 0 16,1 0-16,0 0 0,-22 0 15,1 0-15,-1 0 0,1 21 0,-22-21 16,0 0-16,1 0 0,-22 0 0,0 21 15,0-21-15,-63 0 32,21 0-32,-1 0 0,1 0 15,-21 0-15,0 0 0</inkml:trace>
  <inkml:trace contextRef="#ctx0" brushRef="#br0" timeOffset="99791.73">4911 4572 0,'0'0'0,"21"0"16,0 0-16,21 0 0,-21 0 0,22 0 15,20 0-15,-20 0 16,20-21-16,1 21 0,-1 0 0,22-21 15,-22 0-15,22 21 0,-22 0 0,22-22 16,-21 22-16,20 0 0,-20 0 16,-1-21-16,-20 21 0,20 0 0,-21 0 15,1 0-15,-22 0 0,0-21 16,0 21-16,0 0 0,-42 0 31,0 0-15,-21 0-16,21 0 0,-22 0 0,1 0 15</inkml:trace>
  <inkml:trace contextRef="#ctx0" brushRef="#br0" timeOffset="100061.58">4974 4720 0,'0'21'16,"0"1"-16,21-22 15,22 21-15,-22-21 0,21 0 0,22 0 16,-22 0-16,21 0 0,22 0 16,-21 0-16,20 0 0,1 0 0,0-21 15,-1 21-15,1-22 0,-22 22 0,64 0 16,-63 0-16,-22-21 16,1 21-16,-1 0 0,-21 0 15,0 0-15,0 0 0,1 0 16,-22-21 15</inkml:trace>
  <inkml:trace contextRef="#ctx0" brushRef="#br0" timeOffset="100819.06">7133 4149 0,'0'0'0,"0"21"46,0 0-30,0 0-16,0 0 16,0 1-1,0-1-15,0 0 0,0 0 16,0 0-16,0 0 16,0 1-16,0-1 0,0 0 0,0 0 15,0 0-15,0 0 16,0 1-1,0-1 1,0 0-16,0 0 16,0 0-1,0 0 1,0 1 0,0-1 30,0 0 1,21-21-31,0 0 15,-21 21-15,0-42 140</inkml:trace>
  <inkml:trace contextRef="#ctx0" brushRef="#br0" timeOffset="102280.48">7197 4339 0,'21'-21'15,"-21"0"-15,21 21 47,-21 21-16,21 0-31,-21 0 16,0 1-16,0-1 0,0 0 16,0 0-16,0 0 0,0 0 15,0 1-15,0-1 0,0 0 16,0 0-16,0 0 0,0 0 15,0 1-15,0-1 0,0 0 0,-21 0 16,21 0-16,-21 0 16,21 1-16,0-1 15,0 0-15,0 0 16,0 0-16,21-21 62,0 0-46,0-21-16,0 21 16,1-21-16,-1 0 15,0 0-15,0 21 0,0-22 16,22 1-16,-22 21 0,21-21 0,0 0 16,1 0-16,-1 0 15,0-1-15,22 1 0,-1 0 0,22 0 16,-21 0-16,20-22 0,1 22 0,0 0 15,-1-21-15,22 21 0,-21-22 16,21 22-16,-1 0 0,1-21 0,-21 20 16,0 1-16,-22 0 0,1 0 15,-1 0-15,-21 21 0,1-21 16,-1-1-16,-21 22 0,0-21 0,1 0 0,-1 21 16,-21-21-16,21 21 15,-21-21-15,21 21 0,-21-21 31,-21 21 48,21 21-79,0 0 15,-21-21 1,0 21-16</inkml:trace>
  <inkml:trace contextRef="#ctx0" brushRef="#br0" timeOffset="103029.09">5482 9250 0,'0'0'0,"-21"0"0,0 21 15,-22-21-15,22 0 0,0 0 16,0 0-16,0 0 15,21 21 1,21-21-16,21 0 0,1 0 16,20 0-16,1 0 0,20 0 0,1 0 15,0 0-15,20 0 16,1 0-16,0 0 0,0 0 0,0 0 16,0 0-16,-1 0 0,1 0 0,0 0 15,-21 0-15,-1-21 0,-20 21 16,-1 0-16,1 0 0,-22 0 0,-21 0 15,1 0-15,-1 0 0,0 0 16,-42 0 0,0 0-16,-1 0 15,-20 0-15,21 0 0,-21 0 0,20 0 16,-20 0-16,0 0 0,-1 0 0,1 0 16,-21 0-16,-1 21 0,1-21 15,-1 21-15,1-21 0,-1 22 16,1-22-16</inkml:trace>
  <inkml:trace contextRef="#ctx0" brushRef="#br0" timeOffset="103280.94">5651 9483 0,'0'0'0,"-42"21"0,0 0 0,-1-21 0,22 21 15,0-21-15,21 21 0,21-21 16,0 0-16,1 0 0,20 0 16,21 0-16,-20 0 0,20 0 15,1 0-15,-1 0 0,22 0 0,-22 0 16,22 0-16,-21 0 0,20 0 0,1 0 15,-22 0-15,22 0 16,-21 0-16,-1 0 0,1 0 0,-1 0 16,-21 0-16,1 0 0,-22 0 0,21 0 15,-21 0-15,-42 0 16,0 22 0,-21-22-16,-1 0 0,-20 21 0,-1 0 15,1-21-15,-1 21 0,-20-21 0,-1 21 16,0-21-16</inkml:trace>
  <inkml:trace contextRef="#ctx0" brushRef="#br0" timeOffset="103480.82">5376 9843 0,'0'0'0,"-63"21"0,-1 0 0,-42 21 15,85-42-15,0 21 0,0 1 0,21-1 16,21-21 0,21 0-16,1 21 0,-1-21 0,64 0 15,-21 0-15,-22 0 0,43 0 16,-21 0-16,-1 0 0,22-21 0,0 21 15,-21 0-15,-1-21 0,22 21 16,-21-22-16,-1 22 0,-20-21 0,21 21 16,-22-21-16,1 0 0,-22 21 0,0-21 15,1 0-15,-1-1 0,0 1 16</inkml:trace>
  <inkml:trace contextRef="#ctx0" brushRef="#br0" timeOffset="104264.99">8213 8742 0,'21'0'0,"-21"-21"16,21 21 0,0 0-1,-21 21 1,21-21-1,-21 21-15,0 0 0,21 22 0,-21-22 16,0 0-16,0 21 0,0-21 0,0 22 16,0-22-16,0 0 0,0 21 15,0-20-15,22-1 0,-22 0 0,0 0 16,0 0-16,0 0 0,0 1 0,0-1 16,0 0-1,21-21 1,0 0-16,0 0 15,0 0-15,22 0 16,-22-21-16,21 0 0,0-1 16,1 1-16,20 0 0,22-21 0,-22-1 15,22 1-15,21-21 0,-21 20 0,105-84 16,-84 85-16,0-22 16,-22 22-16,1 0 0,0-1 0,42-41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03:28:40.4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9207 0 0,'0'0'0,"-21"21"16,21 0-1,-21 1-15,21-1 0,-21 21 0,0 0 16,0 1-16,-1-1 0,1 0 0,0 1 16,0 20-16,0-20 15,0-1-15,-22 21 0,22-20 0,0-1 16,-21 0-16,20 22 0,1-22 16,0 1-16,0-22 0,0 21 0,0 0 15,-1-20-15,22-1 0,0 0 16,0 0-16,0 0 0,0 0 0,0-42 31,22 0-15,-1-21-16,0 21 0</inkml:trace>
  <inkml:trace contextRef="#ctx0" brushRef="#br0" timeOffset="336.05">9144 233 0,'0'0'0,"0"-21"0,0 0 16,0-1-16,0 1 0,21 0 15,0 0-15,0 0 0,-21 0 0,22 21 16,-1-22-16,0 22 0,21 0 16,-21 0-16,1 0 0,-1 0 15,0 22-15,0-1 0,21 21 16,-20 0-16,-1 1 0,0-1 0,0 0 15,0 22-15,-21-22 0,0 22 16,0-22-16,0 22 0,0-22 0,0 0 16,0 1-16,0 20 0,0-21 15,-21 1-15,0-22 0,0 21 0,0 1 16,-1-22-16,1 0 0,0 0 0,21 0 16,-21-21-16,0 0 15,21-21 1,0 0-1,0 0-15</inkml:trace>
  <inkml:trace contextRef="#ctx0" brushRef="#br0" timeOffset="564.91">8784 720 0,'0'0'15,"-21"0"-15,0 0 0,42 0 31,0 0-31,0 0 16,0-21-16,1 21 0,20 0 0,0 0 16,1 0-16,-1 0 0,0-22 0,22 22 15,-22 0-15,0 0 0,22-21 16,-22 21-16,1-21 0,-1 21 16,0 0-16,-21-21 0,22 21 15,-22 0-15,21 0 0</inkml:trace>
  <inkml:trace contextRef="#ctx0" brushRef="#br0" timeOffset="1043.63">10139 593 0,'0'0'0,"21"0"0,0 0 16,0 0-16,22 0 0,-22-21 15,0 21-15,0-22 0,21 22 16,-42-21-16,22 21 0,-22-21 0,21 21 15,-21-21-15,-21 0 16,-1 21-16,-20 0 16,21 0-16,-21 0 0,-1 0 15,1 0-15,0 21 0,-1 0 0,1-21 16,0 21-16,-1-21 0,1 21 16,21 1-16,-22-22 0,22 21 0,0 0 15,21 0-15,0 0 0,0 0 16,0 1-16,0-1 0,21-21 15,0 21-15,1 0 0,20 0 16,0 0-16,-21-21 0,22 22 16,-1-1-16,-21-21 0,22 21 0,-22 0 15,21-21-15,-21 21 0,0-21 0,-21 21 16,0 1-16,0-1 16,-21-21-16,0 21 15,0-21-15,-21 0 0,-1 21 16,1-21-16,0 0 0,-1 0 0,1 0 15,0 0-15,-1 0 0,22 0 16,-21 0-16,21 0 0,-1 0 0,1 0 16,21-21-1,0 0 1,21 21-16,22-21 16,-22-1-16,21 22 0</inkml:trace>
  <inkml:trace contextRef="#ctx0" brushRef="#br0" timeOffset="1555.49">10858 677 0,'0'-42'15,"22"21"-15,-22 0 0,21 0 0,0-1 16,-21 1-16,0 0 15,0 0-15,0 0 0,-21 21 32,0 0-32,-1 0 0,-20 0 15,21 0-15,-21 21 0,20-21 0,-20 21 16,0 0-16,21-21 0,-22 21 16,22 1-16,0-1 0,0 0 0,21 0 15,0 0-15,0 0 16,0 1-16,21-22 0,0 21 15,0 0-15,0-21 0,22 21 16,-22 0-16,21-21 0,1 21 16,-22 1-16,21-1 0,-21-21 0,0 21 15,22 0-15,-22 0 0,0-21 16,-21 21-16,0 1 0,0-1 16,0 0-16,-21 0 15,0-21-15,0 0 0,-22 0 0,1 21 16,0-21-16,-1 21 0,1-21 0,21 0 15,-22 0-15,1 0 0,21 0 16,0 0-16,0 0 0,-1 0 0,1 0 16,21-21-1,0 0 1,21 0 0,1 0-16,20 21 0,-21-21 15,0 21-15</inkml:trace>
  <inkml:trace contextRef="#ctx0" brushRef="#br0" timeOffset="1949.04">11324 804 0,'21'0'16,"-42"0"-16,63-21 0,-42 0 0,22 0 15,-1 0-15,0 21 0,-21-21 16,21-1-16,-21 1 0,21 0 16,-21 0-16,0 0 0,0 0 15,-21 21 17,0 0-32,0 21 15,0 0-15,-1-21 0,1 21 0,0 0 16,0 22-16,21-22 0,0 0 15,-21 21-15,21-21 0,0 1 16,0 20-16,0-21 0,0 0 0,0 0 0,0 1 16,21-1-16,-21 0 15,21 0-15,0-21 0,0 21 0,1-21 16,20 0-16,-21 0 0,0 0 0,0 0 16,22 0-16,-22 0 0,0 0 15,0 0-15,0-21 0,1 21 0,-22-21 16,21 0-16</inkml:trace>
  <inkml:trace contextRef="#ctx0" brushRef="#br0" timeOffset="2313.41">11684 783 0,'0'-21'0,"0"42"0,0-63 16,0 21-16,21 0 15,-21-1-15,21 1 0,-21 0 0,21 0 16,1 0-16,-1 21 0,0-21 0,0 21 16,0 0-16,0-22 0,22 22 15,-22 0-15,0 0 0,21 0 0,-20 0 16,20 0-16,-21 22 0,21-22 15,-20 21-15,-1 0 0,0 0 0,0 0 16,0 22-16,0-22 0,-21 0 16,0 21-16,0-21 0,0 22 0,0-22 15,0 0-15,0 21 0,0-20 0,0-1 16,-21 0-16,0 0 16,0-21-1,0 0-15,0 0 16,21-21-1,0 0-15,0 0 0,0-1 16,0 1-16,0-21 0,0 21 16,0-22-16,21 22 0,-21-21 0,21 21 15,0-22-15,0 22 0,0 0 16,22 0-16,-22 0 0,0 0 0,21-1 16,1 1-16,-22 21 0,0-21 0,21 0 15,-20 21-15</inkml:trace>
  <inkml:trace contextRef="#ctx0" brushRef="#br0" timeOffset="2620.23">12869 169 0,'0'0'0,"0"-21"0,-21 0 16,0 21-16,21-21 0,-21 21 15,0 0 1,21 21-16,-22-21 0,22 21 15,0 22-15,0-22 0,-21 21 0,21 0 16,-21 1-16,21-1 0,-21 22 16,21-22-16,0 0 0,-21 1 0,21-1 15,-21 0-15,21 1 0,0-1 16,0 0-16,0-21 0,0 22 16,0-22-16,0 21 0,0-21 0,0 1 15,0-1-15,0 0 16,21-21-16,0 0 15,0 0-15,0-21 16,0 0-16,1 21 0,-1-22 16,0-20-16</inkml:trace>
  <inkml:trace contextRef="#ctx0" brushRef="#br0" timeOffset="2867.92">13229 529 0,'0'-21'16,"0"42"-16,-21-42 15,0 21 1,0 0-16,-1 21 16,22 0-16,-21 1 0,0-1 0,0 0 15,21 0-15,-21 0 0,0 22 16,-1-22-16,1 21 0,21-21 0,0 22 16,-21-22-16,21 0 0,0 21 0,0-21 15,0 1-15,0-1 0,0 0 16,0 0-16,21-21 15,0 0-15,1 0 0,-1 0 16,21 0-16,-21-21 0,22 21 16,-22-21-16</inkml:trace>
  <inkml:trace contextRef="#ctx0" brushRef="#br0" timeOffset="3632.27">13716 550 0,'0'0'0,"-21"0"15,0 0-15,-1 22 16,1-22-16,0 21 16,0 0-16,0 0 0,0 0 15,21 0-15,-22 22 0,1-22 16,0 0-16,21 21 0,0-20 0,0-1 16,0 0-16,0 0 0,0 0 0,0 0 15,0 1-15,0-1 0,21 0 16,0-21-16,1 0 0,-1 0 15,0 0-15,0 0 16,0 0-16,-21-21 0,21 0 16,-21-1-16,0 1 0,22-21 0,-22 21 15,0-22-15,0 1 0,0 21 16,0-21-16,0-1 0,0 22 0,0-21 16,0 21-16,0-1 15,0 1-15,0 0 0,21 0 0,0 21 16,0 0-16,0-21 0,0 21 0,1 0 15,-1 0-15,0 0 0,21 0 16,-21 0-16,22 0 0,-22 21 0,21-21 16,-21 21-16,22 0 0,-22 0 15,0 1-15,0-1 0,22 21 0,-22-21 16,-21 22-16,21-1 0,-21-21 0,0 21 16,0 1-16,0-22 0,0 21 15,0 1-15,0-22 0,0 0 0,0 0 16,0 0-16,-21 0 0,21 1 15,0-1-15,-21-21 0,-1 0 16,1 0 0,21-21-1,0-1-15,0 1 16,0 0-16,21-21 0,1-1 0,-1 22 16,21-21-16,-21-22 0,22 22 15,-1 0-15,21-1 0,-20 1 0,-1 0 16,22 21-16,-22-22 0,21 22 15,-20 21-15,-1 0 0,0 0 0,-20 0 16,20 0-16,-21 0 0,-21 21 0,21 0 16,-21 1-16,0 20 0,0-21 15,0 21-15,0 1 0,0-22 0,0 21 16,-21 1-16,0-22 16,21 21-16,-21-21 0,0 22 0,21-22 15,-22 0-15,22 0 0,-21-21 0,21 21 16,0 0-16,-21-21 0,0 0 15,21-21 17,0 0-32,21 21 0,0-21 15</inkml:trace>
  <inkml:trace contextRef="#ctx0" brushRef="#br0" timeOffset="4084.01">15706 572 0,'0'0'0,"-64"0"32,43 0-32,0 0 0,-43 0 15,22 0-15,21 21 0,-22-21 0,1 21 0,21 0 16,-21 0-16,20-21 0,1 21 15,0 1-15,0-1 0,21 0 0,0 0 16,0 0 0,21 0-16,21-21 0,-20 22 15,20-22-15,0 0 0,-21 21 0,22-21 16,-1 21-16,0 0 0,-20-21 16,20 21-16,-21-21 0,0 21 0,0-21 15,1 22-15,-1-22 0,0 21 16,-21 0-16,0 0 15,0 0-15,0 0 16,-21-21-16,0 22 16,-1-22-16,1 0 0,0 21 15,0-21-15,-21 0 0,20 0 0,1 0 16,-21 21-16,21-21 0,0 0 16,-1 0-16,1 0 0,0 0 0,0 0 15,0 0 1,0 0-16,21-21 0,-22 0 0</inkml:trace>
  <inkml:trace contextRef="#ctx0" brushRef="#br0" timeOffset="4549.17">13779 318 0,'0'0'0,"-21"0"15,0 0 1,21 21-16,21-21 31,0 0-15,1 0-16,-1 0 0,0 0 16,0 0-16,-21-21 0,21-1 15,-21 1-15,0 0 16,0 0-16,-21 21 15,0 0-15,0 0 16,0 0-16,-1 0 16,1 0-16,0 0 0,21 21 15,-21-21 1,0 21 0,0-21-16</inkml:trace>
  <inkml:trace contextRef="#ctx0" brushRef="#br0" timeOffset="4841.03">12509 445 0,'0'0'0,"-21"0"31,42 0-15,1 0-16,-1 0 16,0-22-16,0 22 0,21 0 15,-20 0-15,-1 0 0,21 0 0,-21 0 16,0 0-16,1 0 0,20 0 0,-21 0 16,0 0-16,0 0 0,1 0 15,-44 22 16</inkml:trace>
  <inkml:trace contextRef="#ctx0" brushRef="#br0" timeOffset="5725.31">8805 1545 0,'-21'0'0,"42"0"0,-63 0 15,21 0-15,0 0 16,42 0 47,0 0-63,0 0 0,0 0 15,0 0-15,1 0 0,20 0 16,0 0-16,1 0 0,-1 0 0,0 0 15,22 0-15,-1 0 0,1 0 16,-1 0-16,22 0 0,-22 0 16,22 0-16,21 0 0,-21 0 0,42 0 15,-22 0-15,22 0 0,-21-21 16,21 21-16,0 0 0,0 0 0,21 0 16,1 0-16,-22 0 0,21 0 0,0-21 15,-21 21-15,21 0 0,0 0 16,0 0-16,1 0 0,-1 0 0,0 0 15,0 0-15,21 0 0,-20-21 16,-1 21-16,0 0 0,0 0 0,0 0 16,-21 0-16,21 0 0,-21 0 0,-21 0 15,21 0-15,0 0 16,-21 0-16,0 0 0,0 0 0,0 0 16,-22 0-16,1 0 0,-22 0 0,22 0 15,-21 0-15,-1 0 0,1 0 16,-1 0-16,-21 0 0,1 0 0,20 0 15,-42-21-15,22 21 0,-1 0 16,-21 0-16,0 0 0,22 0 0,-22 0 16,0 0-16,0 0 0,0 0 15,1 0-15,-1 0 16,0 0-16,0 0 16,-21 21-1,21-21 1,-42 0 15</inkml:trace>
  <inkml:trace contextRef="#ctx0" brushRef="#br0" timeOffset="20632.79">10795 1693 0,'0'-21'31,"0"0"-15,-21 42 62,0-21-78,-1 21 15,1 1-15,-21-1 0,21 0 16,-22 0-16,22 0 0,-21 0 0,0 22 16,-22-22-16,22 0 0,-22 21 15,1-20-15,-22 20 0,0-21 0,1 0 16,-1 22-16,0-22 0,1 0 0,-1 0 16,0 21-16,1-20 0,-1-1 15,22 21-15,-1-21 0,-21 0 0,22 22 16,21-22-16,-22 0 0,22 21 15,-1-20-15,1-1 0,21 0 0,-21 21 16,20-21-16,-20 1 0,21-1 16,-21 0-16,20 0 0,-20 0 15,21 0-15,0-21 0,-22 22 0,22-1 16,0-21-16,0 21 0,0-21 16,0 0-16,21 21 0,-22-21 15,1 0-15,0 0 16,21-21 15,0 0-15,0 0-16,0-1 0,0 1 15</inkml:trace>
  <inkml:trace contextRef="#ctx0" brushRef="#br0" timeOffset="21192.8">8784 2286 0,'0'0'16,"0"-21"-16,21 21 16,-21 21 30,-21 0-46,0 0 0,0 1 16,0-1-16,-1 0 0,1 21 16,0-21-16,0 22 0,-21-22 15,20 21-15,1-21 0,0 22 0,-21-22 16,21 0-16,-1 0 0,1 0 16,0 1-16,0-1 0,0 0 0,21 0 15,-21-21 1,21-21 31,21 21-47,0 0 15,0 0-15,0 0 16,0 0-16,1 0 0,-1 0 16,0 0-16,21 0 0,-21 0 0,22 0 15,-22 0-15,21 0 0,-21 0 16,22 0-16,-22 21 0,21-21 0,-21 0 15,1 21-15,20-21 0,-42 21 16,21-21-16,0 0 0,0 22 0,1-22 31,-22 21-15,21-21-16,-21-21 31</inkml:trace>
  <inkml:trace contextRef="#ctx0" brushRef="#br0" timeOffset="22116.32">13906 1588 0,'0'0'0,"0"-22"16,-21 22-16,21 22 62,0-1-62,0 0 16,0 0-16,21 0 0,-21 0 0,22 1 15,-1-1-15,0 0 0,0 0 16,21 21-16,-20-20 0,20 20 16,0-21-16,1 21 0,-1-20 0,21 20 15,-20 0-15,20 1 0,1-1 16,-22 0-16,22-21 0,105 128 16,-106-107-16,1 0 15,-22 1-15,22-1 0,-22-21 0,22 21 16,-22 1-16,0-22 0,1 21 15,-1-21-15,0 1 0,1 20 0,-1-21 16,-21-21-16,0 21 0,22 0 0,-22 1 16,0-22-16,-21 21 0,21-21 15,0 0-15,-21 21 16,-21-21 15,0-21-15,21 0-1,-21-1-15,0 1 16,21 0-16</inkml:trace>
  <inkml:trace contextRef="#ctx0" brushRef="#br0" timeOffset="22572.87">15452 2561 0,'0'21'47,"0"1"-47,0-1 16,0 0-16,21 0 15,0 0-15,0-21 0,0 21 16,0 1-16,1-22 0,-1 21 15,0 0-15,0-21 0,0 21 16,0-21-16,1 21 0,-1-21 0,0 0 16,0 21-16,0-21 0,-21 22 15,21-22-15,-21 21 16,-21 0 0,0-21-1,0 0-15,0 21 0,-22-21 16,22 0-16,-21 21 0,0-21 15,-1 0-15,1 21 0,-22 1 0,22-22 0,0 21 16,-1-21-16,-20 0 0,42 21 16,-22-21-16,1 0 0,21 0 15,0 21-15,0-21 0,-1 0 0,1 0 16,0 0-16,0 0 16,0 0-1,0 0-15,-1 0 16</inkml:trace>
  <inkml:trace contextRef="#ctx0" brushRef="#br0" timeOffset="23524.96">1482 2963 0,'0'0'15,"0"-21"-15,0 0 0,0 0 16,0 0-16,0 0 0,0-1 16,0 1-16,-22 21 15,22-21-15,0 0 0,-21 21 16,21 21 15,0 0-31,-21 0 0,21 1 16,0 20-16,-21 0 0,21 1 15,0-1-15,0 21 0,-21 1 0,0-1 16,21 1-16,-22-1 0,22 1 16,-21-22-16,21 22 0,-21-22 15,21 0-15,0 1 0,0-1 0,0-21 16,0 0-16,0 1 0,0-1 15,0 0-15,0-42 47,21 0-47,-21-1 16,21 1-16</inkml:trace>
  <inkml:trace contextRef="#ctx0" brushRef="#br0" timeOffset="23855.77">1841 2688 0,'0'0'0,"0"21"31,0 1-31,0-1 0,0 21 16,0-21-16,0 22 0,0-1 15,0 0-15,0 1 0,0-1 0,0 0 16,0 1-16,0 20 0,0 1 16,-21-22-16,21 21 0,0-20 15,0-1-15,-21 0 0,21 1 0,-21-22 16,21 21-16,0-21 0,0 1 16,0-1-16,0 0 0,0 0 15,0-42 16,0 0-15,0 0-16</inkml:trace>
  <inkml:trace contextRef="#ctx0" brushRef="#br0" timeOffset="24103.63">1333 3408 0,'22'0'47,"20"0"-32,-21 0-15,0 0 16,22 0-16,-1 0 0,-21 0 0,21 0 16,1-21-16,-1 21 0,-21 0 15,0 0-15,22 0 0,-22-21 0,0 21 16,0 0-1,0 0-15</inkml:trace>
  <inkml:trace contextRef="#ctx0" brushRef="#br0" timeOffset="24704.36">2349 3239 0,'0'0'0,"0"-22"15,0 1-15,0 0 0,-21 21 16,0-21-16,0 21 16,0 0-16,0 0 0,-1 0 0,1 0 15,0 0-15,0 0 0,0 0 16,0 0-16,21 42 0,-22-21 15,1 1-15,0 20 0,0 0 16,0 1-16,0-1 0,-1 0 0,1 1 16,21-1-16,0-21 0,0 21 15,0-20-15,0 20 0,0-21 0,0 0 16,0 0-16,0 1 0,0-1 16,21-21-16,1 0 15,-1 0-15,0 0 16,0 0-16,0-21 0,0-1 15,1 1-15,-1 0 0,0 0 0,0 0 16,0 0-16,0-1 0,1-20 16,-1 21-16,0-21 0,-21 20 15,0-20-15,21 0 0,-21 21 0,21-1 16,-21-20-16,0 21 0,0 0 16,0 42 15,0 0-31,0 21 15,0-20-15,0 20 0,0-21 0,0 21 16,0-20-16,0 20 0,0-21 16,0 0-16,0 0 0,0 1 0,0-1 15,0 0-15,0 0 0,0 0 16,0 0-16,21-21 16,1 0-1,-1 0-15,0 0 16,0 0-16,-21-21 0</inkml:trace>
  <inkml:trace contextRef="#ctx0" brushRef="#br0" timeOffset="25184.04">2540 3408 0,'0'0'0,"0"-21"0,-21 21 0,21-21 0,0-1 15,0 1-15,0 0 16,21 21 0,0 0-16,0 0 0,0-21 15,1 21-15,-1 0 0,0 0 16,0 0-16,0 0 0,0 0 0,22 21 16,-22-21-16,0 21 0,0 0 15,0 1-15,1 20 0,-1-21 0,0 0 16,0 0-16,0 22 0,-21-22 15,21 0-15,-21 0 0,0 22 0,0-22 16,0 0-16,0 0 0,0 0 16,0 0-16,-21-21 0,21 22 15,-21-22-15,21-22 32,0 1-17,0 0-15,0 0 16,0 0-16,0 0 0,0-1 0,0 1 15,0 0-15,0-21 0,0 21 16,0-22-16,21 22 0,0 0 0,-21 0 16,22-22-16,-1 22 0,0 0 15,-21 0-15,21 21 0,0-21 0,0 0 16,1-1-16,-1 22 16,-21-21-16,21 21 0,0 0 15</inkml:trace>
  <inkml:trace contextRef="#ctx0" brushRef="#br0" timeOffset="25904.59">3916 3302 0,'0'-42'16,"0"21"-16,0-1 16,0 1-16,-21 0 0,-1 21 15,1-21-15,0 0 0,0 21 16,0 0-16,0-21 0,-1 21 0,-20 0 16,21 0-16,0 0 0,0 0 15,-1 21-15,-20 0 0,21 0 0,0 0 16,0 0-16,-1 22 0,1-22 15,0 21-15,0 1 0,0-22 0,21 21 16,0 0-16,0-20 0,0 20 16,0-21-16,0 0 0,0 0 15,0 1-15,0-1 0,0 0 16,0 0-16,21-21 16,0 0-16,0 0 0,0 0 15,1 0-15,-1 0 0,0 0 16,0-21-16,0 0 0,0 21 0,1-21 15,-1-1-15,21 1 0,-21 0 16,-21-21-16,21 21 0,1-22 0,-1 1 16,0 0-16,0-43 15,0 43-15,-21-1 0,21 1 0,-21 0 16,0-1-16,22 1 0,-22 21 16,21-22-16,-21 22 0,0-21 15,0 21-15,0 0 0,0-1 16,0 1-16,0 0 15,0 42 1,0 0-16,0 1 16,0 20-16,0-21 0,-21 21 0,21-20 15,0 20-15,0 0 0,-22 22 16,22-22-16,0 0 0,0 22 0,0-22 16,0 43-16,0-43 15,0-21-15,0 22 0,0-22 0,0 0 16,22 0-16,-1 0 0,-21 1 15,21-1-15,0-21 0,0 0 16,0 21-16,1-21 0,-1 0 0,0 0 16,21 0-16,-21 0 0,1 0 15,-1-21-15,0 0 0,0-1 0,0 1 16,0 0-16</inkml:trace>
  <inkml:trace contextRef="#ctx0" brushRef="#br0" timeOffset="26732.12">5207 3450 0,'-21'0'16,"21"-21"15,0 0-31,0 0 0,0 0 16,-21-1-16,21 1 16,0-21-16,0 21 0,0 0 0,-22-1 15,1-20-15,21 21 0,-21 0 16,0 0-16,0-1 0,0 1 0,-1 0 15,1 0-15,0 21 0,0 0 16,0 0-16,-22 0 0,22 0 16,-21 0-16,0 21 0,20 0 15,-20 22-15,21-22 0,-21 21 0,20 0 16,1 22-16,0-22 0,0 1 16,21 20-16,0-21 0,0 1 0,0-1 15,0 0-15,0-20 0,21-1 0,0 0 16,0 0-16,1 0 0,-1 0 15,21-21-15,-21 0 0,22 0 0,-22 0 16,21 0-16,0 0 0,1 0 16,-22-21-16,21 0 0,1 0 0,-22 0 15,21 0-15,-21-1 0,22 1 16,-22-21-16,0 21 0,0-22 16,0 1-16,-21 0 0,0-1 0,21 1 15,-21 0-15,0-1 0,0 22 16,0-21-16,0 21 0,0 0 15,0 42 1,0 0-16,-21 0 16,21 0-16,-21 22 0,21-1 0,0 0 15,0-21-15,0 22 0,-21-1 0,21 0 16,0-20-16,0 20 0,-21-21 16,21 0-16,0 0 0,0 1 15,0-1-15,0 0 0,21-21 31,0 0-31,0 0 0,0 0 0,1 0 16,-22-21-16,42 0 0</inkml:trace>
  <inkml:trace contextRef="#ctx0" brushRef="#br0" timeOffset="27168.05">5884 3175 0,'21'-63'31,"-42"126"-31,21-126 16,-21 63-16,0 0 0,0 0 0,-22 21 15,22-21-15,-21 21 0,21 0 16,-22 0-16,22 0 0,0 1 0,-21-1 16,21 0-16,21 0 0,-22 0 15,22 0-15,0 1 0,0-1 0,0 0 16,0 0-16,22 0 0,-1-21 15,0 21-15,0-21 0,0 22 16,22-22-16,-1 21 0,-21-21 0,21 21 16,1-21-16,-22 0 0,21 21 15,-21-21-15,1 21 0,-1-21 0,0 21 16,-21 1-16,0-1 16,-21 0-1,0-21-15,-1 21 0,-20-21 16,0 0-16,21 0 0,-22 21 15,1-21-15,0 0 0,-1 0 0,22 0 16,-21 0-16,21 0 0,-1 0 16,1 0-16,0 0 0,0 0 0,21-21 15,0 0-15,0 0 16,21 0-16,0 21 16,0-22-16</inkml:trace>
  <inkml:trace contextRef="#ctx0" brushRef="#br0" timeOffset="27671.76">6308 3387 0,'0'0'0,"21"0"0,0-21 16,0 21-16,-21-22 0,21 1 15,0 0-15,-21 0 0,22 0 16,-1 0-16,-21-1 15,0 1-15,0 0 0,0 0 0,-21 21 32,-1 0-32,1 0 0,0 0 15,0 21-15,-21-21 0,20 21 0,-20 0 16,21 1-16,-21 20 0,20-21 16,1 0-16,0 0 0,0 1 0,0 20 15,21-21-15,0 0 0,0 0 16,0 1-16,0-1 0,21 0 15,0 0-15,0-21 0,0 21 16,22-21-16,-22 21 0,0-21 0,21 22 16,-20-22-16,20 21 0,-21-21 15,0 21-15,0-21 0,1 21 16,-1-21-16,-21 21 16,0 0-16,-21-21 15,-1 0-15,1 22 0,0-22 0,0 0 16,0 0-16,-22 0 0,22 0 15,0 0-15,0 0 0,-21 0 0,20 0 16,1 0-16,0 0 0,0 0 0,0 0 16,0 0-16,21-22 15,0 1-15,0 0 16,21 0 0,0 0-16</inkml:trace>
  <inkml:trace contextRef="#ctx0" brushRef="#br0" timeOffset="28057.9">6604 3556 0,'0'0'0,"21"0"0,0-21 0,0 21 15,1 0-15,-1-21 0,0 21 0,0-21 16,0 21-16,0-22 0,1 1 15,-22 0-15,21 21 0,0-21 16,-21 0-16,0 0 0,21-1 0,-21 1 0,0 0 16,-21 21-1,0 0-15,0 0 16,-1 0-16,1 21 0,-21-21 16,21 21-16,0 1 0,-1-1 0,22 0 15,-21 0-15,0 0 0,21 22 16,-21-22-16,21 0 0,0 0 0,0 0 15,0 0-15,0 1 0,0-1 0,21 0 16,0 0-16,0-21 16,1 0-16,-1 21 0,0-21 15,0 0-15,21 0 0,-20 0 16,20 0-16,-21 0 0,21 0 0,-20 0 16,-1 0-16,21 0 0,-21-21 0</inkml:trace>
  <inkml:trace contextRef="#ctx0" brushRef="#br0" timeOffset="28411.69">7091 3429 0,'0'0'0,"0"-21"0,0 0 0,21 0 15,0-1-15,-21 1 0,21 21 0,0-21 16,1 21-16,-1 0 0,0-21 0,0 21 16,0 0-16,22 0 15,-22 0-15,0 0 0,21 0 0,-21 21 16,22 0-16,-22-21 0,0 21 15,21 22-15,-42-22 0,22 0 0,-1 0 16,-21 22-16,0-22 0,0 0 0,0 0 16,0 0-16,0 0 0,-21 1 15,-1-1-15,22 0 0,-21 0 0,0-21 16,0 21-16,0-21 0,0 0 16,-1 0-16,22-21 31,0 0-16,0 0-15,22-22 16,-22 1-16,21 21 0,0-21 16,0 20-16,-21-20 0,21 21 0,0-21 15,1 20-15,-1 1 0,0 0 16,0 0-16,0 0 0,0 0 0,1-1 16</inkml:trace>
  <inkml:trace contextRef="#ctx0" brushRef="#br0" timeOffset="28704.53">8149 2985 0,'0'21'16,"0"0"0,0 0-16,-21 21 0,21-20 15,-21-1-15,0 21 0,21 0 16,-22 1-16,1-1 0,0 0 0,21-20 15,-21 20-15,0 0 0,21 1 16,0-22-16,0 21 0,-21-21 0,21 0 16,0 1-16,0-1 0,0 0 0,0 0 15,21 0-15,0-21 16,0 0-16,0 0 0,0 0 16,1 0-16,-1 0 0,0 0 15,0 0-15,0 0 0,22-21 16,-22 0-16,-21 0 0,21 0 0</inkml:trace>
  <inkml:trace contextRef="#ctx0" brushRef="#br0" timeOffset="28896.48">7937 3302 0,'0'0'0,"-21"0"0,0 0 31,21 21-31,21-21 15,0 0-15,22 0 0,-22 0 16,0 0-16,21 0 0,-20 0 16,20 0-16,-21 0 0,0 0 0,22-21 15,-22 21-15,0 0 0,0-21 16</inkml:trace>
  <inkml:trace contextRef="#ctx0" brushRef="#br0" timeOffset="29564.75">9610 2752 0,'0'0'16,"21"-21"-16,0-1 0,0 1 0,0 0 0,0 0 15,-21 0-15,0 0 16,-21 42 15,0 0-31,0 21 0,0-21 16,0 22-16,-1-1 0,-20 0 0,21 22 15,0-22-15,-22 22 0,22-1 16,-21 1-16,21 20 0,-22-20 0,1 21 16,0-22-16,-1 22 0,1-22 15,0 1-15,-22-1 0,22 1 0,0-1 16,-1-20-16,1 20 0,0 1 0,-1-22 15,1 0-15,21 1 0,0-1 16,-22-21-16,22 21 0,21-20 0,-21-22 16,21 21-16,-21-21 0,21-21 31,0-1-31,0 1 16,0 0-16,0 0 0,21-21 0,-21 20 15,21-20-15,0 21 0</inkml:trace>
  <inkml:trace contextRef="#ctx0" brushRef="#br0" timeOffset="30164.41">9906 3217 0,'0'0'0,"0"-127"31,0 106-31,-21 0 16,0 21-16,-1 0 0,1 0 16,0 0-16,0 0 0,-21 0 0,20 21 15,-20 0-15,0 1 0,21-1 16,-22 21-16,22-21 0,-21 22 0,21-1 15,-1 0-15,1 22 0,0-22 16,0 0-16,21-20 0,0 20 16,0 0-16,0-21 0,0 1 0,0-1 15,0 0-15,0 0 0,21-21 16,-21 21-16,21-21 0,0 0 16,1 0-16,-1 0 0,0 0 0,0-21 15,0 21-15,22-21 0,-22 0 16,0 0-16,0-1 0,0 1 0,0 0 15,1 0-15,-1-21 0,-21 20 16,21-20-16,-21 0 0,21-1 0,-21 22 16,0-21-16,0 21 0,0-22 0,0 22 15,21 21-15,-21-21 16,0 42 0,0 22-1,0-22-15,0 0 0,0 21 0,0 1 16,0-22-16,0 21 0,0-21 0,0 22 15,0-1-15,-21-21 0,21 0 16,0 0-16,0 1 0,0-1 16,0 0-16,0 0 0,0 0 15,21-21-15,0 0 0,1 0 16,-1 0-16,0 0 0,0 0 16,0-21-16</inkml:trace>
  <inkml:trace contextRef="#ctx0" brushRef="#br0" timeOffset="30585.51">10477 3196 0,'0'0'0,"-21"-21"32,0 21-32,-21 0 0,21 0 15,-1 0-15,1 21 0,0-21 0,0 21 16,0 1-16,0-1 0,-1 0 15,1-21-15,0 21 0,21 0 16,-21 0-16,21 1 0,0-1 0,0 0 16,0 0-16,0 0 15,21-21-15,0 21 0,22-21 0,-22 0 16,0 22-16,0-22 0,0 0 16,22 21-16,-22 0 0,0-21 0,0 0 15,0 21-15,0 0 16,-21 0-1,-21 1-15,0-22 0,0 0 16,-21 21-16,-1-21 16,1 0-16,0 0 0,-1 21 0,1-21 0,0 0 15,-22 0-15,22 0 0,-1 0 16,22 0-16,-21 0 0,0 0 16,20 0-16,1 0 0,64 0 31,-22-21-16</inkml:trace>
  <inkml:trace contextRef="#ctx0" brushRef="#br0" timeOffset="31064.23">10858 3302 0,'22'-21'0,"-44"42"0,65-63 0,-22 42 16,-21-21-16,0-1 16,0 1-16,0 0 15,0 0 1,-21 21-16,0 0 0,-1 0 16,1 0-16,0 0 0,0 0 0,0 21 15,0 0-15,-1 0 16,1 1-16,0-1 0,0-21 0,0 21 15,21 0-15,0 0 0,0 0 16,0 1-16,0-1 0,0 0 16,0 0-16,0 0 0,21 0 15,0 1-15,0-22 16,0 21-16,1-21 0,-1 21 0,0-21 16,0 0-16,0 21 0,-21 0 15,0 0-15,0 1 16,-21-22-16,0 0 15,0 21-15,0-21 0,-22 0 16,22 21-16,-21-21 0,21 0 0,-22 0 16,22 0-16,0 0 0,0 0 0,0 21 15,-1-21-15,1 0 16,21-21 0,21 0-1,1 21-15,-1-21 0</inkml:trace>
  <inkml:trace contextRef="#ctx0" brushRef="#br0" timeOffset="31436.38">11091 3514 0,'21'-21'16,"-21"-1"-1,22 22-15,-1-21 16,0 21-16,0-21 0,-21 0 0,21 0 16,0 21-16,1-21 0,-1-1 15,-21 1-15,21 0 0,-42 21 32,0 0-17,-1 0-15,1 21 0,0 0 0,0 1 16,0-1-16,0 0 0,-1 0 15,1 0-15,0 22 0,21-22 16,0 0-16,0 0 0,0 0 0,0 0 16,0 1-16,0-1 15,0 0-15,21-21 0,0 0 16,1 0-16,-1 0 0,0 0 0,0 0 16,21 0-16,-20 0 0,-1 0 15,21 0-15,-21 0 0</inkml:trace>
  <inkml:trace contextRef="#ctx0" brushRef="#br0" timeOffset="31797.18">11536 3302 0,'0'-21'0,"0"42"0,21-63 0,0 21 16,0 21-1,0 0-15,1 0 0,-1 0 16,0 0-16,0 21 15,0-21-15,0 21 0,1 0 0,-22 21 16,21-20-16,0-1 0,-21 21 16,21-21-16,-21 0 0,0 1 0,0 20 15,0-21-15,0 0 0,0 0 0,-21 1 16,0-22-16,0 21 0,-1 0 16,1-21-16,0 0 0,0 21 0,0-21 15,0 0 1,-1 0-1,22-21-15,0 0 16,0 0-16,0-1 0,0 1 0,22 0 16,-1 0-16,0 0 0,-21-22 15,21 22-15,0-21 0,0 21 0,1-22 16,-1 22-16,0-21 0,0 21 16,0 0-16,22-22 0</inkml:trace>
  <inkml:trace contextRef="#ctx0" brushRef="#br0" timeOffset="32108">12531 2815 0,'-22'0'0,"1"0"0,21 21 15,-21 1-15,21-1 0,0 0 16,-21 0-16,0 0 0,0 0 0,21 22 15,0-22-15,-22 21 0,1 1 0,0-1 16,21 0-16,0 1 0,-21-1 16,0 0-16,21 1 0,-21-1 0,21 0 15,0-21-15,0 22 0,0-22 16,0 21-16,0-21 0,0 1 16,0-1-16,0 0 0,21-21 0,-21 21 15,21-21-15,0 0 0,0 0 16,0 0-16,1 0 0,-1 0 15,0 0-15,0 0 0,0-21 16,0 0-16,-21 0 0</inkml:trace>
  <inkml:trace contextRef="#ctx0" brushRef="#br0" timeOffset="32299.91">12213 3196 0,'0'0'16,"21"0"0,0 0-1,22 0-15,-22 0 0,21 0 0,-21 0 16,22 0-16,-22 0 0,21 0 16,-21 0-16,1 0 0,20 0 0</inkml:trace>
  <inkml:trace contextRef="#ctx0" brushRef="#br0" timeOffset="33260.03">16976 3048 0,'21'0'31,"0"0"-31,0 0 0,0 0 15,22 0-15,-22-21 0,21 21 0,-21-21 16,22 0-16,-1 21 16,0-22-16,-21 1 0,22 21 0,-22-21 15,-21 0-15,-21 0 16,0 21-16,-22 0 16,1 0-16,0 0 0,-1 0 0,1 0 15,0 0-15,-1 0 16,1 21-16,0-21 0,20 21 0,1 0 0,0-21 15,0 21-15,21 1 0,0-1 16,0 0-16,0 0 0,0 0 16,0 0-16,21-21 15,21 22-15,-20-1 0,20 0 0,-21 21 0,21-21 16,1 1-16,-1-1 0,0 0 16,1 0-16,-1 21 0,0-20 15,1-1-15,-22 0 0,21 0 0,-21 0 16,-21 0-16,0 1 0,0-1 15,-21 0-15,0 0 0,-21 0 0,-22-21 16,22 21-16,-22-21 0,1 0 16,-1 22-16,1-22 0,21 0 0,-22 0 15,22 0-15,-1 0 0,1 0 0,21 0 16,-21-22-16,20 22 0,22-21 16,0 0-16,0 0 0,0 0 15,0 0-15,0-1 0,0 1 16,0 0-16,22-21 0,-1 21 0,0-22 15,0 22-15,0 0 0,0 0 16,1 0-16,-1-1 0,21 1 0,-21 21 16,22-21-16,-22 21 0,21 0 0,0 0 15</inkml:trace>
  <inkml:trace contextRef="#ctx0" brushRef="#br0" timeOffset="33713.86">17886 3090 0,'0'0'0,"-21"0"0,-1 0 0,1 22 0,0-22 16,0 21-16,0 0 0,0 0 16,-1 0-16,1 22 0,0-22 15,21 21-15,-21 0 0,21-20 0,-21 20 16,21-21-16,0 21 0,0-20 0,0 20 15,0-21-15,21 0 0,0 0 16,0 1-16,0-22 0,1 21 0,20-21 16,-21 0-16,21 0 0,-20 0 15,20 0-15,-21 0 0,21 0 16,-20-21-16,-1-1 0,21 22 0,-21-21 16,0 0-16,1-21 0,-1 21 15,0-22-15,-21 22 0,0-21 0,0-1 16,0 1-16,0 0 0,0-1 15,-21 1-15,0 0 0,-22 21 0,22-22 16,0 22-16,-21 0 0,-1 21 16,22 0-16,-21-21 0,-1 21 0,22 0 15,-21 0-15,21 0 0,-22 0 0,22 21 16,0-21-16,0 0 16,21 21-16,0 0 0,21 0 15,21-21 1,-20 0-16,20 0 0,0 0 0,1 0 15,-1 0-15</inkml:trace>
  <inkml:trace contextRef="#ctx0" brushRef="#br0" timeOffset="34283.76">18669 2604 0,'0'0'0,"0"-22"0,0 1 16,0 0-16,-21 42 15,21 0-15,-21 22 16,-1-22-16,1 42 0,21-20 0,-21 20 16,0-20-16,0 20 0,0 1 15,-1 20-15,1-20 0,0 20 0,0-20 16,0 21-16,-22-22 0,22 1 16,0-1-16,0 22 0,0-22 0,0 1 15,-1-1-15,1 22 0,0 0 16,21-22-16,-21 22 0,21-22 15,0 22-15,0-22 0,0 1 0,0-1 0,0 1 16,0-22-16,0 1 0,0-1 16,0-21-16,0 0 0,21 0 15,-21 1-15,21-22 0,0 0 0,1 0 16,20 0-16,-21-22 0,0 1 16,22 0-16,20-21 0,-21 21 15,-20-22-15,20 1 0,0 0 0,-21-1 16,22 1-16,-22-22 0,0 1 15,-21-1-15,0 1 0,0-1 0,0 1 16,-21-1-16,-21 22 0,-1-21 16,1 20-16,-22 1 0,22 0 0,-21 20 15,-1-20-15,22 21 0,-1 0 0,-20 0 16,42 21-16,-22-22 0,22 1 16,0 21-16,21-21 15,21 0 1,0 21-16,22-21 0,-1 21 15,-21-21-15,43-1 0,-22 22 16,22-21-16,-22 0 0,21 0 0,-20 0 16,20 0-16,1-22 0,-22 22 0,22-21 15,-22-1-15,0 1 0,22 0 16,-22-1-16,-21 1 0,22 0 0</inkml:trace>
  <inkml:trace contextRef="#ctx0" brushRef="#br0" timeOffset="34512.62">19092 2815 0,'0'0'0,"0"-21"0,0-21 16,0 21-16,0-1 0,0 1 15,-21 21 1,21 21-16,-21 1 16,21-1-16,-21 21 0,21 0 0,-21-20 15,21 20-15,-22 0 0,22 1 16,0-1-16,0 0 0,-21 22 16,21-22-16,-21 0 0,21 1 0,0-1 15,-21 0-15,21-20 0,0 20 0,0-21 16,0 0-16,0 0 0,0 1 15,0-1-15,21-21 0,0 0 16,0 0-16,1-21 16,-22-1-16,21 22 15,-21-21-15</inkml:trace>
  <inkml:trace contextRef="#ctx0" brushRef="#br0" timeOffset="34695.51">18775 3154 0,'21'0'47,"0"0"-47,0 0 16,22 0-16,-22 0 0,21 0 0,-21 0 16,22 0-16,-1 0 0,0-21 15,1 21-15,-1 0 0,21-21 16,-20-1-16</inkml:trace>
  <inkml:trace contextRef="#ctx0" brushRef="#br0" timeOffset="35220.49">19960 2752 0,'0'0'0,"0"-21"0,0-1 0,0 1 0,0 0 16,-21 42-1,0 0-15,0 1 16,21-1-16,-22 21 0,1 0 15,0 1-15,0-1 0,0 0 0,0 1 16,-1-1-16,1 0 0,21 22 16,-21-22-16,0 1 0,0-1 15,21-21-15,0 21 0,-21-20 0,21-1 16,-22 0-16,22 0 0,0 0 16,0 0-16,-21-21 31,21-21-31,0 0 0,0 0 15,0 0-15,0-22 0,0 22 16,21-21-16,1 0 0,-22-1 0,21-20 16,0 20-16,21 1 0,-21-21 15,1 20-15,-1-20 0,21 20 0,-21 1 16,0 0-16,22-1 0,-22 22 16,0 0-16,0 0 0,0 0 15,1 21-15,-1 0 0,-21 21 16,0 0-16,21 21 0,-21-20 15,21 20-15,-21 0 0,0 1 0,0-1 16,0 0-16,0 1 0,0-1 16,0 0-16,0 1 0,0-1 0,0 0 15,0 1-15,0-22 0,0 21 16,0-21-16,0 0 0,0 1 16,0-1-16,0 0 0,-21-21 31,0-21-16,0 21-15,-1-21 0</inkml:trace>
  <inkml:trace contextRef="#ctx0" brushRef="#br0" timeOffset="35384.4">19537 3133 0,'0'0'0,"-21"0"0,42 0 47,0 0-47,0 0 15,21 0-15,22 0 0,-22 0 16,1 0-16,-1 0 0,0-21 16,1-1-16,-1 22 0,0-21 15,1 21-15</inkml:trace>
  <inkml:trace contextRef="#ctx0" brushRef="#br0" timeOffset="35784.17">20764 2921 0,'0'0'15,"0"-21"-15,0 0 16,-21 21-16,-21 0 16,21 0-16,-22 0 0,-168 21 31,190 0-31,-22-21 0,22 21 16,0 0-16,0 1 0,0-1 15,21 0-15,0 0 0,0 0 16,0 0-16,0 1 15,21-1-15,0-21 0,21 21 0,-21-21 16,22 21-16,-1-21 0,-21 21 16,22-21-16,-1 21 0,-21-21 0,21 22 15,-20-22-15,-1 21 0,0-21 16,-21 21-16,0 0 0,0 0 16,-21-21-16,21 21 0,-43-21 15,22 0-15,-21 0 16,0 22-16,-1-22 0,22 0 0,-21 0 15,-1 0-15,1 0 0,21 0 16,-21 0-16,20 0 0,1 0 0,21-22 31,21 1-15,1 0-16,-1 0 0,21 0 0</inkml:trace>
  <inkml:trace contextRef="#ctx0" brushRef="#br0" timeOffset="36247.89">21188 2985 0,'0'0'16,"21"0"-16,-21-22 0,0 1 31,-21 21-15,0 0-16,-1 0 0,1 0 15,0 0-15,0 0 0,0 0 0,0 0 16,-1 0-16,1 0 0,0 0 16,0 21-16,21 1 15,-21-22-15,21 21 0,0 0 0,0 0 16,0 0-16,0 0 16,21-21-16,-21 22 0,21-22 15,0 0-15,0 21 0,1 0 16,-1-21-16,0 0 0,0 21 0,0 0 15,0-21-15,1 21 0,-1 1 16,-21-1-16,0 0 16,0 0-16,-21-21 15,-1 21-15,1-21 0,0 0 16,-21 21-16,21-21 0,-1 0 0,-20 0 0,21 0 16,0 0-16,0 0 15,-22 0-15,22 0 0,0 0 16,0 0-16,42 0 47,0-21-47,0 21 0</inkml:trace>
  <inkml:trace contextRef="#ctx0" brushRef="#br0" timeOffset="36619.68">21336 3133 0,'85'-21'31,"-64"-1"-15,0 22-16,0 0 0,0-21 0,0 0 16,1 0-16,-1 0 0,-21 0 15,21-1-15,-21 1 16,-21 21-1,0 0 1,-1 0-16,1 0 0,0 0 0,0 21 16,0 1-16,0-1 15,-1 0-15,22 0 0,-21 0 0,0 43 16,21-43-16,0 0 0,0 0 16,0 0-16,0 1 0,0-1 15,0 0-15,21 0 0,0 0 0,1-21 16,-1 21-16,21-21 0,-21 0 15,22 0-15,-22 0 0,21 0 0,0 0 16,-20 0-16,20 0 0,-21-21 16,21 21-16</inkml:trace>
  <inkml:trace contextRef="#ctx0" brushRef="#br0" timeOffset="37024.44">21950 3090 0,'0'0'15,"0"-21"-15,0 0 0,0 0 0,0 0 16,0 0-16,0-1 15,21 1 1,0 21-16,0 0 16,0 0-16,1 0 0,-1 0 0,0 0 15,0 0-15,0 0 16,0 21-16,1 1 0,-1-22 0,0 21 16,0 0-16,0 0 0,-21 0 15,21 0-15,-21 1 0,0 20 0,0-21 16,0 0-16,0 0 0,0 1 15,0 20-15,0-21 0,-21 0 16,0-21-16,0 21 0,21 1 0,-21-22 16,0 0-1,-1 0-15,22-22 16,0 1 0,0 0-16,0 0 0,0-21 0,0 20 15,0 1-15,0-21 0,22 21 16,-22-22-16,21 22 0,0-21 0,0 0 15,0 20-15,0 1 0,1-21 16,-1 21-16,-21 0 0,21 21 0,0-22 16,-21 1-16,21 0 15,0 21-15,-21-21 0,22 0 0,-1 21 16,0-21-16</inkml:trace>
  <inkml:trace contextRef="#ctx0" brushRef="#br0" timeOffset="37421.26">22881 2434 0,'0'0'0,"-21"0"15,0 0 1,21 21-16,0 1 0,0-1 15,-21 0-15,-1 0 0,1 21 0,21-20 16,0 20-16,-21 0 0,0-21 16,0 22-16,21-1 0,0 0 0,-21 43 15,-1-64-15,22 22 16,-21-22-16,21 21 0,0-21 0,0 22 16,0-22-16,0 0 0,0 21 0,21-21 15,1 1-15,-1-1 16,0 0-16,0-21 0,0 0 0,0 0 15,1 0-15,-1 0 0,0 0 16,0 0-16,-21-21 0,21 0 16,0 21-16,1-22 0,-1 1 15,0 0-15,-21 0 0,21 0 0,0 0 16,-21-1-16,0 1 0,0-21 16,0 21-16,0 0 0</inkml:trace>
  <inkml:trace contextRef="#ctx0" brushRef="#br0" timeOffset="37661.14">22585 2773 0,'0'0'0,"21"0"31,0 0-31,21 0 0,-20-21 16,-1 21-16,21 0 0,-21 0 15,22-21-15,-22 21 0,21 0 0,-21 0 16,0-22-16,1 22 0,-1 0 15,0 0-15,0 0 0,0-21 0,0 21 16,1 0 0,-1 0-1,-21 21 17</inkml:trace>
  <inkml:trace contextRef="#ctx0" brushRef="#br0" timeOffset="43524.62">1460 4551 0,'-42'0'0,"84"0"0,-105-21 0,42 21 0,0-21 16,-22 21-16,22-22 15,0 22-15,0-21 0,0 21 0,-1 0 16,1-21-16,21 0 16,-21 21-16,0 0 0,21-21 15,0 0 1,21 21-1,0 0-15,0 0 0,1 0 16,-1 0-16,21 0 0,-21 0 16,22 0-16,-1 0 0,0 0 15,1 0-15,20 0 0,-21 0 16,22 0-16,-22 0 0,22 0 0,-1 0 16,1 0-16,-1 0 0,1 0 15,20 0-15,1 0 0,21 0 0,0 0 16,0 0-16,21 0 0,-22 0 15,22 0-15,-21 0 0,21 0 0,21 0 16,-21 0-16,22 0 0,-22 0 16,21 0-16,-21 0 0,21 0 0,-21 0 15,21 0-15,0 0 0,22 0 0,-43 0 16,21 0-16,0 0 0,-21 0 16,21 0-16,21 0 0,-20 0 15,-1 0-15,0 0 0,0 0 16,0 0-16,22 0 0,-22 0 0,21 0 15,-21 0-15,22 0 0,-22 0 0,21 0 16,-21 0-16,22 0 0,-22 21 16,21-21-16,-21 0 0,22 0 0,-22 0 15,21 0-15,-21 21 0,22-21 16,-22 0-16,0 0 0,0 0 0,21 0 16,1 21-16,-22-21 0,0 0 15,21 0-15,-42 0 0,22 0 0,-1 21 16,0-21-16,-21 0 0,21 0 0,-21 0 15,0 0-15,-21 0 16,21 0-16,-21 0 0,21 21 0,-21-21 16,21 0-16,-22 0 0,1 0 0,0 0 15,-21 0-15,-1 0 0,1 0 16,0 0-16,-1 0 0,-20 0 0,21 0 16,-22 0-16,1 0 0,-22 0 15,0 0-15,1 0 0,-22 0 0,21 0 16,-42-21-16,21 21 0,0 0 15,-42 0 32,0-21-47,21 0 16</inkml:trace>
  <inkml:trace contextRef="#ctx0" brushRef="#br0" timeOffset="44844.22">17314 4064 0,'-21'0'0,"42"0"0,-63 0 0,21 21 16,0-21-16,-22 0 0,22 0 0,0 21 16,0-21-16,0 0 0,-1 0 15,1 0 1,0 0-16,42 0 78,0 0-78,1 0 0,20 0 16,-21 0-16,0 0 0,22 0 15,-1 0-15,0 0 0,1 0 0,-1 0 16,0 0-16,22 0 0,-22 0 15,22 0-15,-1 0 0,-21 0 16,22 0-16,-22 0 0,22 0 16,-22 0-16,22 0 0,-1 0 0,1 0 15,20-21-15,-20 21 0,20 0 16,1 0-16,0 0 0,-1 0 0,-20 0 16,21 0-16,-22 0 0,22 0 15,-22 0-15,22 0 0,0-21 0,-1 21 16,-20 0-16,20 0 0,22 0 15,-21 0-15,0 0 0,-22 0 0,22 0 16,-1 0-16,1 0 0,0 0 16,-1 0-16,1 0 0,0 0 0,-1 0 15,1 0-15,0 0 16,21 0-16,-22 0 0,1 0 0,-22 0 16,22 0-16,-21 0 0,20 0 15,-20 0-15,20 0 0,-20 0 0,21 0 16,-1 0-16,1 0 0,-22 0 15,22 0-15,-21 0 0,20 0 0,-20 0 16,-1 0-16,1 0 0,-1 0 16,-20 0-16,20 0 0,-21 0 0,22 0 15,-22 0-15,1 0 0,-1 0 16,0 0-16,1 0 0,-1 0 0,0 0 16,-21 0-16,22 0 0,-22 0 15,21 0-15,-21 0 0,1 0 16,20 0-16,-21 0 0,0 0 15,22 0-15,-22 0 0,0 0 0,0 0 16,0 0-16,0 0 0,1 0 16,-1 0-16,0 0 0,0 0 15,-21 21 32,-21-21-47,0 0 0,0 0 16,-22 21-16,1-21 0,0 0 15,-22 0-15,22 22 0</inkml:trace>
  <inkml:trace contextRef="#ctx0" brushRef="#br0" timeOffset="47764.66">3831 5546 0,'0'21'16</inkml:trace>
  <inkml:trace contextRef="#ctx0" brushRef="#br0" timeOffset="48953.35">3852 5652 0,'21'0'31,"-21"-22"-15,0 1-16,0 0 15,0 0-15,0 0 16,0 0-16,0-1 0,0 1 16,0 0-16,0 0 0,-21 21 15,21-21-15,-21 21 0,0 0 16,0 0-16,0-21 0,-1 21 16,1 0-16,0 0 0,0 0 0,-21 0 15,20 21-15,1-21 0,0 21 16,0 0-16,0-21 0,-22 21 0,22 0 15,0 1-15,21 20 0,-21-21 16,0 21-16,21-20 0,-21 20 0,21 0 16,-22-21-16,22 22 0,0-22 0,0 21 15,0-21-15,0 1 0,0-1 16,0 0-16,0 0 0,22 0 16,-1 0-1,0-21-15,0 0 0,0 0 0,0 0 0,1 0 16,20 0-16,-21-21 15,0 0-15,22 0 0,-22 21 0,21-21 16,-21-22-16,22 22 0,-22 0 0,0 0 16,21-21-16,-42-1 0,21 22 15,1-21-15,-22-1 0,21 22 0,-21-21 16,0 21-16,0 0 0,0-1 16,0 1-16,0 0 0,0 0 0,0 0 15,0 42 16,-21 0-15,21 0-16,0 0 16,0 1-16,0-1 0,0 0 0,0 21 15,0-21-15,0 1 0,0-1 16,0 21-16,0-21 0,0 0 0,0 1 16,21-1-16,-21 0 0,21 0 15,0 0-15,-21 0 0,21-21 16,0 0-16,1 0 0,-1 0 15,0 0-15,0 0 0,0 0 16,0 0-16,1-21 0,-1 0 16,0 21-16,-21-21 15,21 0-15,0 0 0,-21-22 0,0 22 16,0 0-16,0-21 0,0 20 0,0-20 16,0 0-16,0 21 0,0-22 15,0 1-15,0 21 0,-21-22 0,0 22 16,0-21-16,21 21 0,-21-22 15,-1 22-15,1 0 0,-21-21 0,21 21 16,0-1-16,-22 22 0,1-21 16,21 0-16,-22 21 0,1 0 0,0 0 15,-1 0-15,1 0 0,-21 0 16,20 0-16,1 21 0,0 0 0,-22 1 16,22-1-16,-1 0 0,1 0 15,0 21-15,-1-20 0,1 20 16,21 0-16,-21-21 0,20 22 0,1-1 15,0 22-15,0-22 0,0 0 16,0 22-16,21-22 0,0 22 0,0-22 16,0 0-16,0 22 0,0-22 15,0-21-15,0 22 0,0-1 0,0-21 16,0 21-16,42-20 0,-21-1 16,0 0-16,0 0 0,22 0 0,-1 0 15,0 1-15,1-22 0,20 0 0,-20 0 16,20 0-16,1 0 0,-22 0 15,21 0-15,1 0 0,-22 0 0,22-22 16,20 1 0,-41 21-16,-1-21 0,0 21 0,-20-21 15,20 21-15,-21 0 0,0-21 0,-21 0 16,21 21-16,1 0 16,-22-22-16,0 1 31</inkml:trace>
  <inkml:trace contextRef="#ctx0" brushRef="#br0" timeOffset="49736.13">4847 5376 0,'0'0'16,"0"-21"-16,-21 21 46,21 21-46,0 1 16,0-1-16,0 21 0,0-21 0,0 22 16,-21-1-16,21 0 0,-21 1 15,-1-1-15,22 0 0,-21 1 0,21-22 16,-21 21-16,0-21 0,21 22 0,-21-22 16,21 0-16,0 0 0,0 0 15,0 0-15,0-42 47,21 21-47,0-21 0,-21 0 0</inkml:trace>
  <inkml:trace contextRef="#ctx0" brushRef="#br0" timeOffset="50375.76">4720 5398 0,'0'0'0,"0"-22"0,0 1 16,0 0 0,0 0-1,21 21-15,0 0 0,22-21 0,-22 21 16,21 0-16,1-21 0,-22 21 0,21 0 16,0 0-16,1 0 0,-22 0 15,21 0-15,-21 0 0,22 0 0,-22 21 16,0 0-16,0 0 0,0-21 15,-21 21-15,22 0 0,-22 1 0,0-1 16,0 0-16,-22 21 0,1-21 16,-21 1-16,21-1 0,-22 0 15,22 0-15,-21 0 0,21 0 0,-22-21 0,22 22 16,-21-22-16,21 0 16,0 0-16,-1 0 0,1 0 15,42 0 16,1 0-31,-1 0 0,0-22 16,0 22-16,0 0 0,0-21 0,22 21 16,-22 0-16,0 0 0,21 0 0,-20 0 15,20 0-15,-21 0 0,21 0 16,-20 0-16,-1 21 0,21 1 0,-21-1 16,0-21-16,1 21 15,-1 0-15,-21 21 0,0-20 0,0-1 16,0 0-16,0 0 0,0 0 0,-21 0 15,-1 22-15,1-22 0,0 0 16,0 0-16,-21 0 0,-1 1 0,22-22 16,-21 21-16,-1 0 0,22-21 15,-21 0-15,21 21 0,-22-21 0,22 0 16,0 0-16,0 0 0,-21 0 0,20 0 16,1 0-16,21-21 0,-21 0 15,0 21-15,21-21 0,-21 21 0,21-22 16,0 1-16,0 0 0,0 0 15,21 0-15,0 21 16,0-21-16,0-1 0,22 1 0,-22 0 16,21 0-16,1 0 0</inkml:trace>
  <inkml:trace contextRef="#ctx0" brushRef="#br0" timeOffset="50649.6">5842 5376 0,'-21'0'15,"0"22"1,-1-1-16,22 0 0,-21 21 0,21-21 16,0 22-16,0-22 0,0 21 15,0 1-15,0-22 0,0 21 0,-21-21 16,21 22-16,0-22 0,0 0 15,0 21-15,0-21 0,0 1 16,0-1-16,21-42 31,-21-1-15</inkml:trace>
  <inkml:trace contextRef="#ctx0" brushRef="#br0" timeOffset="50872.48">5821 5334 0,'21'0'16,"0"0"-16,-21 21 15,21 0-15,0 1 16,1-1-16,-22 0 0,0 0 16,21 21-16,-21-20 0,21 20 0,-21-21 15,0 21-15,0-20 0,21-1 0,-21 0 16,21 0-16,-21 0 0,0 0 15,21-21-15,1 0 16,-1 0-16,0 0 16</inkml:trace>
  <inkml:trace contextRef="#ctx0" brushRef="#br0" timeOffset="51160.31">6519 5292 0,'0'0'0,"0"-21"0,-21 21 16,0 0 0,0 21-16,0 0 0,-1-21 15,-20 21-15,21 0 0,0 0 16,-22 22-16,22-22 0,0 0 0,-21 0 16,21 0-16,-1 22 0,1-22 15,0 0-15,0 0 0,21 0 0,0 1 16,-21-22-16,21 21 0,21-21 31,0 0-15,0-21-16,0-1 0,1 1 0,-1 0 15,0 0-15,0 0 0,0-22 0,0 22 16,22-21-16,-22 21 0</inkml:trace>
  <inkml:trace contextRef="#ctx0" brushRef="#br0" timeOffset="51363.86">6477 5207 0,'0'0'0,"21"-21"0,-21 0 16,0 0-16,21 21 0,0 0 15,-21 21 1,0 0-16,0 21 0,0-21 16,0 22-16,0-1 0,0 0 0,0 1 15,0-1-15,0 22 0,0-22 16,0 0-16,0 22 0,0-22 0,0 0 16,0-20-16,0 20 0,0 0 0,0-21 15,0 1-15,0-1 0,0 0 16,0 0-16,0 0 15</inkml:trace>
  <inkml:trace contextRef="#ctx0" brushRef="#br0" timeOffset="52083.44">3852 6646 0,'0'0'0,"-63"22"32,84-22-1,0 0-16,0 0-15,0 0 16,22 0-16,-1 0 0,0 0 0,1 0 16,-1 0-16,22 0 0,-1 0 0,1 0 15,20-22-15,1 22 0,21 0 16,-22 0-16,22-21 0,0 21 0,0 0 16,0 0-16,-22 0 0,22-21 15,0 21-15,0 0 0,0 0 0,-22 0 16,22 0-16,-21 0 0,-22 0 0,1 0 15,-1-21-15,-20 21 0,20 0 16,-42 0-16,22 0 0,-22 0 0,0 0 16,-42 0 15,0 0-15,0 0-16,-1 0 0,-20 0 15,21 0-15,0 21 0,-22-21 0,1 0 16,21 0-16,-21 21 0,-22-21 0,22 0 15</inkml:trace>
  <inkml:trace contextRef="#ctx0" brushRef="#br0" timeOffset="52532.32">3641 6964 0,'0'0'0,"-43"0"0,22 0 0,0 0 16,42 0 0,0 0-1,22 0-15,-1 0 0,0 0 0,22 0 16,-1 0-16,1 0 0,-1-21 15,22 21-15,0 0 0,-1 0 0,1 0 16,21 0-16,0 0 0,-1 0 16,1 0-16,0 0 0,-21 0 15,21 0-15,-1 0 0,-20 0 0,0 0 16,-1 0-16,1 0 0,0-21 0,-22 21 16,22 0-16,-43 0 0,22 0 15,-22 0-15,0 0 0,1 0 0,-22 0 16,0 0-16,0 0 0,-42 0 31,0 0-31,-21 0 0,20 0 16,-20 0-16,0 0 0,-1 0 0,1 0 15,-21 0-15,20 0 0,-20 0 16,-1 21-16,22-21 0</inkml:trace>
  <inkml:trace contextRef="#ctx0" brushRef="#br0" timeOffset="52960.08">3683 7281 0,'-42'22'0,"84"-44"0,-106 44 15,22-22-15,21 0 0,0 0 0,-22 21 16,22-21-16,0 0 15,42 0 17,22 0-32,-22 0 0,21 0 15,22 0-15,-22 0 0,21 0 0,1 0 16,21 0-16,-22 0 0,22 0 16,-1 0-16,1 0 0,21 0 0,-21-21 15,20 21-15,1 0 0,0 0 16,0 0-16,-21 0 0,20 0 15,-20-22-15,-21 22 0,20 0 0,-20 0 0,-1 0 16,1 0-16,-22 0 16,0-21-16,1 21 0,-1 0 0,-21 0 15,0 0-15,1 0 0,-1 0 0,-42 0 32,-1 0-17,-20 0-15,21 0 0,-21 0 0,-22 0 16,22 0-16,-1 21 0,-20-21 15</inkml:trace>
  <inkml:trace contextRef="#ctx0" brushRef="#br0" timeOffset="53343.88">3619 7641 0,'106'0'31,"-63"0"-31,-22 0 0,42 0 0,-20 0 16,20 0-16,-21 0 0,22 0 0,-1 0 15,22 0-15,-21-21 16,20 21-16,1 0 0,21 0 0,-22-21 15,22 21-15,0 0 0,-21 0 0,-1 0 16,22 0-16,-21-21 0,0 21 16,-1 0-16,22 0 0,-21 0 0,-1 0 15,-20 0-15,21 0 0,-22 0 0,-21 0 16,22 0-16,-22 0 0,-21 0 16,1 0-16,-1 0 0,0 0 0,-42 0 31,0 0-31,-1 0 15,-20 0-15,0 0 0,-1 0 0</inkml:trace>
  <inkml:trace contextRef="#ctx0" brushRef="#br0" timeOffset="53856.59">3725 7916 0,'21'22'31,"1"-22"-31,20 0 0,-21 0 0,21 0 16,1 0-16,20 0 0,1 0 15,-1 0-15,22 0 0,0 0 0,-1 0 16,22 0-16,-21 0 0,21 0 16,-1 0-16,-20 0 0,21 0 15,-21 0-15,-1-22 0,1 22 0,0 0 16,-22 0-16,22 0 0,-22 0 0,1 0 15,-1-21-15,1 21 0,-22 0 16,22 0-16,-22 0 0,21 0 16,-20 0-16,-1 0 0,-21 0 0,0 0 15,1 0-15,-1 0 0,0 0 16,-42 0 46,0 0-46</inkml:trace>
  <inkml:trace contextRef="#ctx0" brushRef="#br0" timeOffset="55480.28">3323 9716 0,'21'0'16,"-21"-22"-16,0 1 0,21 21 15,1-21-15,-22 0 0,21 0 16,0 0-16,-21-1 0,21 1 16,-21 0-16,21 0 0,-21 0 15,0 0-15,0-1 0,0 1 16,-21 0-16,0 0 0,0 0 0,0 21 15,-1 0-15,1 0 0,-21 0 16,21 0-16,-22 0 0,22 0 0,-21 0 16,0 21-16,20 0 0,-20 0 0,21 0 15,0 1-15,-22 20 0,22-21 16,0 21-16,0-20 0,0 20 0,21 0 16,0-21-16,0 22 0,0-22 15,0 0-15,0 21 0,0-20 0,0-1 16,21 0-16,0-21 0,0 0 15,0 0 1,1 0-16,-1 0 0,0 0 0,0 0 16,0 0-16,0 0 0,1-21 15,-1 0-15,0-1 0,0 1 0,0 0 16,-21 0-16,21 0 0,1 0 0,-1-22 16,0 22-16,-21-21 0,21 21 15,-21-1-15,21-20 0,-21 21 0,0 0 16,21 0-16,-21 42 31,0 0-31,0 21 0,0-21 16,0 1-16,-21-1 15,21 21-15,0-21 0,0 22 0,0-22 16,0 0-16,0 0 0,0 0 0,0 0 16,21 1-16,1-1 0,-22 0 15,21-21-15,0 0 0,21 0 0,-21 0 16,1 0-16,20 0 0,-21 0 15,0 0-15,22-21 0,-22 0 0,21-1 16,-21 22-16,0-21 0,1-21 0,-1 21 16,0 0-16,-21-22 0,0 1 15,0 21-15,0-22 0,0 1 0,0 0 16,0-1-16,-21 1 0,0 21 0,-22-21 16,22-1-16,-21 1 0,21 0 15,-22 20-15,1-20 0,-22 0 16,22 21-16,0-1 0,-22 1 15,22 0-15,0 21 0,-22 0 0,22 0 16,-22 0-16,1 21 0,-1 0 0,1 1 16,-1-1-16,1 21 0,20 0 15,-20 1-15,21-1 0,-1 0 0,1 22 16,0-1-16,20 1 0,1-1 16,21 22-16,0-21 0,0-1 0,0 22 15,0-22-15,0 1 0,21-22 16,1 22-16,-1-22 0,0 21 0,0-20 15,0-1-15,22-21 0,-1 22 16,0-22-16,1 0 0,20 0 16,-21 0-16,1 0 0,20-21 0,-20 0 15,20 0-15,1 0 0,-1 0 0,-21-21 16,22 0-16,21 0 0,-22 0 16,-21 0-16,22-1 0,-1 1 0,-20 0 15,-1 0-15,0 0 0,1 0 16,-22 21-16,0-22 0,21 1 0,-20 0 15,-1 0-15,-21 0 0,42 0 16,-42-1-16</inkml:trace>
  <inkml:trace contextRef="#ctx0" brushRef="#br0" timeOffset="55815.96">4085 9208 0,'0'0'0,"-21"0"0,21 21 32,21-21-17,0 0-15,0 0 16,1 0-16,20 0 0,-21 0 15,21 0-15,1 0 0,-22 0 0,21 0 16,1 0-16,-1 0 0,0 0 16,1 0-16,-1 0 0,-21 0 0,21 0 15,-20 0-15,-1 0 0,0 0 0,-42 0 32,0 0-17,-1 0-15,1 0 0,0 0 0</inkml:trace>
  <inkml:trace contextRef="#ctx0" brushRef="#br0" timeOffset="56065.82">4297 9483 0,'-43'169'31,"86"-338"-31,-107 380 0,64-168 0,0-1 0,-21 0 16,21 1-16,-21-22 0,21 21 0,0-21 0,-21 1 16,21-1-16,0 0 15,0 0-15,21-42 47,-21 0-47,21 21 0,0-21 0</inkml:trace>
  <inkml:trace contextRef="#ctx0" brushRef="#br0" timeOffset="56524.72">4572 9779 0,'0'0'0,"21"0"15,0 0 1,0 0 0,-21-21-16,22 21 0,-22-21 15,0 0-15,0-1 16,21 1-16,-21 0 0,0 0 16,0 0-16,0 0 0,0-1 0,0 1 15,0 0-15,0 0 16,-21 21-16,-1 0 15,1 0-15,0 21 16,0 0-16,0 0 16,0 1-16,-1-1 0,22 21 0,0-21 15,-21 22-15,21-22 0,0 21 16,0-21-16,0 0 0,0 1 0,0-1 16,0 0-16,0 0 0,0 0 0,21 0 15,1-21 1,-1 0-16,0 0 0,0 0 0,0 0 15,0 0-15,1 0 0,-1 0 0,21 0 16,-21-21-16,0 21 0,1-21 16,-1 21-16,0-21 0,0 0 0,0 0 15,0-1-15,1 22 0,-1-21 16,0 0-16</inkml:trace>
  <inkml:trace contextRef="#ctx0" brushRef="#br0" timeOffset="56944.48">5228 9440 0,'0'0'0,"-21"0"16,0 0 0,0 22-16,-1-22 0,1 21 15,0 0-15,0-21 0,0 21 16,0 0-16,-1 0 0,1 1 0,0-1 15,21 0-15,-21 0 0,21 0 16,0 0-16,0 1 0,0-1 16,21-21-16,0 21 0,0-21 15,1 21-15,-1-21 0,0 21 16,0-21-16,0 21 0,0-21 0,1 0 16,-22 22-16,21-22 0,0 21 0,0-21 15,-21 21-15,0 0 16,0 0-16,-21-21 15,0 21-15,21 1 16,-43-22-16,22 0 0,0 0 16,0 21-16,0-21 0,0 0 0,-1 0 15,1 0-15,0 0 0,0 0 0,0 0 16,0 0 0,21-21-16,0-1 15,0 1-15,21 0 16</inkml:trace>
  <inkml:trace contextRef="#ctx0" brushRef="#br0" timeOffset="57315.92">5694 9229 0,'0'0'0,"0"-21"0,0-1 15,-21 22 1,-1 0-16,1 22 16,0-1-16,21 0 15,-21 0-15,0 0 0,21 22 0,-21-22 16,-1 21-16,22 0 0,-21 1 0,21-1 16,-21 0-16,21 1 15,0-1-15,-21 0 0,21 1 0,0-22 0,0 21 16,0-21-16,0 22 0,0-22 15,0 0-15,0 0 0,0 0 16,21 1-16,0-22 0,0 21 16,1-21-16,-1 0 0,21 0 15,-21 0-15,0-21 0,1-1 16,-1 22-16,0-21 0,0 0 0,0 0 16,22 0-16,-43 0 0,21-1 0,0 1 15,-21 0-15,21 0 0</inkml:trace>
  <inkml:trace contextRef="#ctx0" brushRef="#br0" timeOffset="57551.79">5482 9567 0,'0'0'0,"-42"0"0,21 0 16,21-21 0,21 21-16,0 0 15,0 0-15,21 0 0,-20-21 0,20 21 16,0 0-16,22 0 0,-22-21 15,0 21-15,22 0 0,-22 0 0,1-21 16,-1 21-16,0-21 0,-21 21 0,22 0 16,-22 0-16,0 0 0,0 0 15,-21 21 17,-21-21-32,0 21 0,0-21 0,0 21 15</inkml:trace>
  <inkml:trace contextRef="#ctx0" brushRef="#br0" timeOffset="58369.25">3238 10922 0,'0'0'0,"-21"0"0,0 0 16,0 0-16,0 0 15,0 0-15,-1 0 16,22 21 15,22-21-31,20 0 0,-21 0 16,21 0-16,1 0 0,20 0 0,1 0 16,20 0-16,1 0 15,21 0-15,0 0 0,0-21 0,-1 21 0,1-21 16,21 21-16,0 0 0,-21-21 15,21 21-15,0 0 0,-21-21 16,0-1-16,0 22 0,-1 0 0,-20-21 16,0 21-16,-22 0 0,22 0 0,-43 0 15,1 0-15,-1 0 0,-21 0 16,21 0-16,-63 0 31,0 0-15,0 0-16,-21 0 0,20 0 15,1 21-15,0-21 0,-21 22 0,21-22 16,-22 0-16,1 21 16,0-21-16</inkml:trace>
  <inkml:trace contextRef="#ctx0" brushRef="#br0" timeOffset="58748.65">3281 11430 0,'0'0'0,"-21"0"0,-1 0 0,1 0 16,21 21-16,21-21 31,22 0-31,-1 0 0,0 0 0,22-21 16,21 21-16,-1 0 0,22-21 0,-21 21 15,21-21-15,21 21 0,-22-21 16,22 21-16,149-22 0,-149 22 16,0-21-16,0 0 0,0 21 0,-22 0 15,22 0-15,-42 0 0,21-21 16,-21 21-16,-22 0 0,22 0 0,-43 0 16,22 0-16,-43 0 0,21 0 15,-21 0-15,0 0 0,-63 0 31,21 0-31,-21 0 0,-1 21 0,1-21 16,0 0-16,-22 0 0,22 21 16,-22-21-16,-20 21 0</inkml:trace>
  <inkml:trace contextRef="#ctx0" brushRef="#br0" timeOffset="59093.46">3281 11853 0,'0'22'0,"84"-22"32,-41 0-32,41 0 15,-20-22-15,-1 22 0,22-21 0,-21 21 0,20 0 16,1 0-16,0-21 0,20 21 15,1 0-15,0 0 0,0-21 0,21 21 16,-21 0-16,0 0 0,-1 0 0,-20 0 16,0 0-16,-1 0 0,-20 0 15,-1 0-15,-20 0 0,-1 0 16,0 0-16,-20 0 0,-1 0 0,0 0 16,-42 0-1,0 0-15,-1 0 16,-20 0-16,0 0 0,-1 0 0,1 21 15,-21-21-15,-22 0 0</inkml:trace>
  <inkml:trace contextRef="#ctx0" brushRef="#br0" timeOffset="59424.27">3111 12361 0,'0'0'0,"22"0"16,20 0-16,0 0 0,22 0 16,-22 0-16,43 0 0,-1 0 0,1 0 15,21 0-15,0 0 0,0 0 16,21 0-16,0-21 0,0 21 0,0 0 16,0 0-16,-22-21 0,1 21 0,0-21 15,0 21-15,-21 0 0,-22 0 16,1-21-16,-1 21 0,-21 0 0,1 0 15,-1 0-15,-21 0 0,0 0 0,-42 0 32,-21 0-32,21 0 15,-22 0-15,1 0 0,0 0 0,-1 21 16,-20-21-16,-1 21 0,1-21 0,-22 0 16,1 21-16,-1-21 0</inkml:trace>
  <inkml:trace contextRef="#ctx0" brushRef="#br0" timeOffset="59740.09">3471 12510 0,'-21'21'0,"42"-42"0,-84 42 0,42-21 15,-1 0-15,22 21 16,43-21 0,-22 0-16,21 0 15,22 0-15,-1 0 0,22 0 0,0 0 16,-1 0-16,22 0 0,0 0 15,0 0-15,21 0 0,-21 0 0,21 0 16,-22-21-16,1 21 0,0 0 0,0 0 16,-21-21-16,-22 21 0,22 0 15,-22 0-15,-20 0 0,20-22 0,-21 22 16,-20 0-16,20 0 0,-21 0 16,0 0-16,-42 0 15,0 0 1,0 0-16,-22 0 0,1 0 15,0 0-15,-1 0 0,1 0 0,-21 0 16,-1 22-16,1-22 0,-22 0 16</inkml:trace>
  <inkml:trace contextRef="#ctx0" brushRef="#br0" timeOffset="60033.67">3514 12721 0,'0'0'0,"0"21"32,21-21-32,0 0 0,21 0 15,1 0-15,20 0 0,1 0 0,-1 0 16,22 0-16,-1 0 0,1-21 16,0 21-16,21 0 0,-22 0 0,1-21 15,21 21-15,-22 0 0,1 0 0,-21-21 16,20 21-16,-20-21 0,-1 21 15,-20 0-15,20 0 0,-42 0 0,22 0 16,-22-21-16,21 21 0,-21 0 16,0 0-16,1 0 15</inkml:trace>
  <inkml:trace contextRef="#ctx0" brushRef="#br0" timeOffset="62092.1">3323 14732 0,'0'0'0,"0"-21"0,21 0 16,-21 0-16,21-1 0,-21-20 0,22 0 15,-22 21-15,0-64 16,0 43-16,0-1 0,0 1 0,-22 0 16,1-1-16,0 1 0,-21 0 15,21 20-15,-22-20 0,22 21 0,-21 0 16,-1 0-16,1 21 0,0 0 15,-1 0-15,-20 0 0,21 0 0,-1 42 16,1-21-16,21 0 0,-22 22 16,22-1-16,0 0 0,0 22 0,21-22 15,0 0-15,0 22 0,0-22 16,0 1-16,21-22 0,0 21 16,0-21-16,1 0 0,-1 1 0,0-22 15,21 0-15,-21 0 0,22 0 16,-22 0-16,21 0 0,-21-22 0,1 1 15,20-21-15,-21 21 0,21-22 16,-20 1-16,-1 0 0,21-1 0,-21 1 16,0 0-16,-21-1 0,0 1 15,22 0-15,-22 21 0,0-22 0,0 22 16,0 0-16,0 0 0,0 0 16,0 42-1,0 0-15,-22 21 16,22-21-16,0 1 0,0 20 15,0-21-15,0 21 0,0 1 0,0-1 16,0-21-16,0 22 0,0-1 16,22-21-16,-1 0 0,0 22 0,0-22 15,0-21-15,0 21 0,22-21 16,-22 0-16,21 0 0,1 0 0,-22 0 16,21 0-16,0 0 0,1-21 15,-1 0-15,0-1 0,-20-20 0,20 21 16,-21-21-16,0-1 0,-21 1 15,0-43-15,0 22 16,0 20-16,0 1 0,-21 0 0,0-22 16,-21 22-16,-1-22 0,-20 22 15,-1 0-15,1-22 0,-22 22 0,22 21 16,-22-22-16,0 22 0,22 0 16,-22 21-16,0 0 0,1 0 0,-1 21 15,0 0-15,1 22 0,20-1 16,-20 22-16,41-1 0,1 1 0,0 20 15,20-20-15,1 20 0,21 1 16,0 0-16,0-1 0,21-20 16,1-1-16,20 1 0,-21-1 0,21-20 15,1-1-15,-1-21 0,0 22 16,22-43-16,-22 21 0,22 0 0,-22-21 16,22 0-16,-1 0 0,1 0 15,-1-21-15,1 0 0,-1-1 0,22 1 16,-22 0-16,1 0 0,20-21 15,-20 20-15,-1-20 0</inkml:trace>
  <inkml:trace contextRef="#ctx0" brushRef="#br0" timeOffset="62563.84">4466 13822 0,'0'0'0,"0"-42"15,0-1-15,0 22 0,0 0 0,-21 21 31,0 0-31,0 21 0,-1 21 0,22-20 16,-21 20-16,0 0 0,0 1 16,0-1-16,0 0 0,-1 1 0,22-1 15,-21 0-15,0 1 0,21-1 0,-21 0 16,21 1-16,0-22 0,0 21 16,-21-21-16,21 0 0,0 1 0,0-1 15,0 0-15,0-42 31,0 0-31,0-1 0,0 1 16,0-21-16,21 21 0,-21-22 16,0 1-16,0 0 0,21-1 0,0 1 15,0 0-15,-21-1 0,22-20 16,-1 21-16,0-1 0,0 1 16,21 21-16,-20-22 0,20 22 0,-21 21 15,21 0-15,1 0 0,-22 0 0,21 21 16,1 1-16,-22-1 0,21 21 15,-21-21-15,22 22 0,-22-1 0,-21-21 16,21 21-16,-21 1 0,0-1 0,0-21 16,0 22-16,0-22 15,-21 21-15,0-21 0,-1 0 0,1 1 16,0-1-16,0 0 0,0 0 0,0 0 16,-22-21-16,22 0 0,-21 0 15,21 0-15,-22 0 0,1 0 0</inkml:trace>
  <inkml:trace contextRef="#ctx0" brushRef="#br0" timeOffset="62726.74">4170 14182 0,'0'0'0,"0"-21"15,63-22-15,-42 43 16,22-21-16,-1 21 0,0 0 16,1-21-16,20 0 0,1 21 15,-1-21-15,1-1 0,-1 22 0,1-21 16,20 0-16,-20 0 0,-22 0 15,22 0-15,-22 21 0,22-22 0,-43 1 16</inkml:trace>
  <inkml:trace contextRef="#ctx0" brushRef="#br0" timeOffset="63313.4">5270 13780 0,'0'21'0,"0"-42"0,-21 21 0,21 21 16,-21-21-16,0 21 0,0 0 16,0 21-16,21-20 0,-22 20 0,1-21 15,21 21-15,-21-20 0,21 20 16,0-21-16,-21 21 0,21-20 0,0-1 15,0 0-15,0 0 0,0 0 16,0 0-16,0 1 0,0-1 16,0-42 15,0-1-31,0 1 16,0 0-16,0 0 0,0-21 0,0 20 15,0 1-15,0-21 0,0 0 16,0-1-16,0 22 0,21-21 0,0-1 15,-21 22-15,21-21 0,1 21 16,-1 0-16,0 21 0,0 0 0,0 0 16,0 0-16,22 0 0,-22 0 0,0 42 15,0-21-15,0 0 16,1 22-16,-1-22 0,-21 21 0,21-21 16,-21 22-16,21-22 0,-21 0 0,0 21 15,0-21-15,0 1 0,0-1 16,0 0-16,0 0 0,0 0 15,-21-21-15,0 0 16,0 0-16,21-21 16,0 0-16,0 0 15,0 0-15,0-1 0,21 1 16,0-21-16,21 21 0,-21-22 0,22 1 16,-22 0-16,21-1 0,1 22 0,-1-21 15,0 21-15,1 0 16,-1 21-16,0 0 0,-21 0 0,22 21 15,-22 0-15,0 21 0,0-21 0,0 22 16,-21-1-16,0 0 0,0 1 16,0-1-16,0 0 0,0 22 0,0-22 15,-21 1-15,0-1 0,0 0 16,0-21-16,0 22 0,-22-22 0,22 21 16,0-21-16,-21 1 0,20-1 15,-20 0-15,21-21 0,-21 21 0</inkml:trace>
  <inkml:trace contextRef="#ctx0" brushRef="#br0" timeOffset="63680.88">3641 15198 0,'0'0'0,"-64"21"0,1 0 16,-1-21-16,1 0 0,20 21 0,1-21 15,0 0-15,20 0 0,-20 0 16,63 0 0,22 0-1,-1 0-15,21 0 0,22 0 0,0 0 16,21 0-16,21 0 0,-22 0 16,44 0-16,-22-21 0,21 21 15,0 0-15,0-21 0,0 21 0,0-21 16,-21 21-16,0 0 0,0-21 15,0 21-15,-21 0 0,-21-22 0,0 22 16,-1 0-16,-41 0 0,20 0 0,-42-21 16,0 21-16,-42 0 15,-21 0-15,21 0 16,-43 0-16,22 0 0,-43 0 16,22 0-16,-22 0 0,0 21 0,1-21 15</inkml:trace>
  <inkml:trace contextRef="#ctx0" brushRef="#br0" timeOffset="63984.88">3006 15727 0,'0'0'0,"0"21"0,21-21 0,0 0 15,21 0-15,1 0 0,-1 0 0,43 0 16,-22 0-16,43 0 0,0 0 15,0 0-15,-1 0 0,22-21 16,-21 21-16,21 0 0,0-21 0,0 21 16,-21 0-16,21 0 0,-21-21 15,21 21-15,-42-22 0,20 22 0,-20 0 16,-21 0-16,20-21 0,-20 21 16,-22 0-16,0 0 0,1 0 15,-22 0-15,0 0 0,-63 0 16,21 0-1,-22 0-15,1 0 0,0 0 0,-22 0 16,1 0-16,-22 0 0</inkml:trace>
  <inkml:trace contextRef="#ctx0" brushRef="#br0" timeOffset="64260.15">2942 16193 0,'233'21'32,"-170"-21"-32,22 0 15,0 0-15,21 0 0,-1 0 0,1 0 16,0-21-16,0 21 0,21 0 16,-21-22-16,21 22 0,-21 0 0,21 0 15,0 0-15,-22 0 0,22 0 16,-21-21-16,0 21 0,0 0 0,-21 0 15,-1 0-15,-20 0 0,-1 0 16,1 0-16,-43 0 0,0 0 0,-21 21 16,-21-21-16,0 0 15,-22 22-15</inkml:trace>
  <inkml:trace contextRef="#ctx0" brushRef="#br0" timeOffset="64532">2879 16701 0,'0'0'0,"0"21"0,42-21 0,-21 0 16,21 0-16,22 0 0,-1 0 15,1 0-15,21 0 0,20 0 0,1 0 16,0 0-16,21 0 0,0-21 15,-21 21-15,21-22 0,0 22 0,0-21 16,0 0-16,0 21 0,-21-21 16,0 0-16,-1 21 0,-20-21 0,0-1 15,-1 22-15,-20-21 0,-1 21 0,-20-21 16,-1 21-16,-21-21 0</inkml:trace>
  <inkml:trace contextRef="#ctx0" brushRef="#br1" timeOffset="74053.05">6075 10986 0,'-21'0'0,"-1"21"15,22 0-15,-21 0 16,21 0-16,-21-21 16,21 21-16,-21 1 0,21-1 0,0 0 0,0 0 15,0 0-15,0 0 0,0 1 16,0-1-16,0 0 15,0 0-15,0 0 0,0 0 16,0 1-16,21-1 16,0-21-16,0 0 15,1 0 1,-1 0-16,0 0 0,0 0 16,0 0-16,0 0 0,1-21 15,-1 21-15,-21-22 16,21 22-16,0-21 0,-21 0 0,0 0 15,21 21-15,0-21 0,-21 0 0,0-1 16,0 1-16,0 0 16,0 0-16,0 0 0,0 0 15,0-1-15,0 1 0,0 0 16,-21 0-16,0 21 16,21-21-16,-21 21 0,0 0 0,21-21 15,-21 21-15,-1 0 0,1 0 16,0 0-1,0 0-15,0 0 16,0 21-16,-1 0 16,22 0-1,0 0-15,0 0 0,-21 1 16,21-1-16,0 0 0,0 0 16,0 0-16,0 0 0,0 1 15,0-1-15,0 0 0,0 0 0,0 0 16,0 0-16,21-21 0,-21 22 15,22-22-15,-1 21 16,0-21-16,0 0 16,0 0-16,0 0 0,1 0 15,-1 0-15,0-21 16,0 21-16,-21-22 0,0 1 16,21 21-16,-21-21 0,21 0 15,-21 0-15,0 0 0,0-1 16,0 1-16,0-21 0,0 21 15,0 0-15,-21-1 16,21 1-16,-21 21 0,0 0 0,21-21 16,-21 21-16,0 0 0,-1 0 15,1 0-15,0 0 16,0 0-16,21 21 16,-21-21-16,0 21 0,21 1 0,-22-1 15,22 0-15,0 0 16,0 0-16,0 0 0,0 1 15,0-1-15,0 0 0,0 0 16,0 0-16,22 0 16,-1-21-1,0 0-15,0 0 16,0 0-16,-21-21 16,21 21-16,1-21 0,-22 0 15,21 21-15,-21-21 0,0 0 0,0-1 16,0 1-16,0 0 0,0 0 15,0 0-15,0 0 0,0-1 16,-21 22-16,-1 0 16,1 0-16,0 0 15,0 0-15,21 22 16,-21-22-16,21 21 0,-21 0 16,21 0-16,0 0 15,0 0-15,0 1 0,0-1 16,0 0-16,0 0 0,0 0 15,21-21 1,0 0 0,0 0-16,0 0 15,-21-21-15,21 0 16,-21 0-16,22 21 0,-22-21 16,0-1-16,0 1 0,0 0 0,0 0 15,0 0 1,0 0-16,0-1 15,-22 22-15,1 0 0,0 0 16,0 22 0,0-1-16,21 0 15,0 0-15,0 0 0,0 0 16,0 1-16,0-1 16,0 0-16,0 0 0,0 0 15,21-21 1,0 0-16,0 0 15,0 0 1,-21-21-16,22 0 16,-22 0-16,0 0 15,0-1-15,0 1 0,0 0 16,0 0-16,0 0 16,0 0-1,-22 21-15,1 0 0,21 21 31,-21 0-31,21 0 0,0 0 16,0 0-16,0 1 0,0-1 16,0 0-16,0 0 15,21 0-15,0-21 32,1 0-32,-1 0 15,0-21-15,0 0 16,-21 0-16,0 0 15,0-1-15,0 1 16,0 0-16,0 0 0,0 0 0,0 0 16,-21 21-16,0 0 15,0 0 1,-1 0-16,1 0 16,21 21-16,0 0 15,0 0-15,0 0 16,0 0-16,0 1 0,0-1 15,0 0-15,0 0 16,21 0 0,1-21-16,-1 0 15,0 0 1,-21-21-16,0 0 16,0 0-16,21 21 0,-21-21 0,0-1 15,0 1-15,0 0 16,0 0-16,0 0 0,0 0 0,0-1 15,-21 22-15,21-21 0,-21 21 16,0-21-16,-1 21 0,1 0 16,0 0-1,0 0-15,0 21 16,0 0-16,21 1 0,0-1 16,0 0-16,0 0 0,-22 0 15,22 0-15,0 1 0,0-1 16,0 0-16,0 0 0,0 0 15,22-21-15,-22 21 0,21-21 0,0 0 16,-21 22-16,42-22 0,-21 0 16,1 0-16,-1 0 31,0-22-31,0 22 0,-21-21 0,21 0 16,-21 0-16,0 0 15,0 0-15,0-1 0,0 1 16,0-21-16,0 21 0,-21 0 0,0-1 15,0 22-15,21-21 0,-21 0 16,-1 21-16,1 0 0,21-21 0,-21 21 16,0 0-16,0 0 0,0 0 15,-1 0-15,1 0 16,0 21-16,21 0 0,-21 0 16,21 1-16,0-1 0,0 0 15,0 0-15,0 21 0,0-20 16,0-1-16,21 0 0,0 0 15,0 0-15,1-21 0,-1 0 0,-21 21 16,21-21-16,0 0 0,0 0 16,0 0-16,1 0 0,-22-21 15,21 21-15,0-21 0,-21 0 16,0 0-16,0 0 16,21-1-16,-21 1 0,0 0 15,0 0-15,0 0 0,0 0 0,-21-1 16,0 1-16,0 0 15,-1 21-15,1-21 0,0 21 16,0 0-16,0 0 0,0 0 16,-1 0-16,1 21 0,21 0 15,-21-21-15,21 21 0,-21 1 0,21-1 16,0 0-16,0 0 0,-21 0 0,21 0 16,0 1-16,0-1 0,0 0 15,0 0-15,0 0 0,21 0 0,-21 1 16,21-1-16,0-21 0,0 0 15,-21 21-15,22-21 0,-1 0 16,0 0-16,0 0 16,0 0-16,0-21 0,-21 0 15,22-1-15,-1 22 16,-21-21-16,0 0 0,0 0 0,0 0 16,0 0-16,0-1 0,0 1 0,0 0 15,0 0-15,-21 0 0,-1 0 16,22-1-16,-21 1 0,0 21 0,0-21 15,0 21-15,0 0 0,-1 0 16,1 0-16,0 0 16,0 0-16,21 21 0,0 0 15,-21 1-15,21-1 0,0 0 16,0 0-16,0 0 0,0 0 16,0 1-16,0-1 0,0 0 0,0 0 15,0 0-15,21-21 0,0 21 16,0-21-16,0 0 15,1 0-15,-1 0 0,0 0 16,0 0-16,0 0 0,-21-21 16,21 21-16,-21-21 0,22 0 15,-1 0-15,-21 0 0,0-1 16,0 1-16,0 0 16,0 0-16,0 0 0,-21 0 0,-1-1 15,1 1-15,0 0 0,0 21 16,0 0-16,0 0 15,-1 0-15,1 0 0,0 21 16,21 0-16,-21 1 16,21-1-16,0 0 0,0 0 15,0 0-15,0 0 0,0 1 16,0-1-16,0 0 0,0 0 0,21 0 16,0-21-16,0 21 15,1-21-15,-1 0 0,0 0 16,0 0-16,0 0 0,0 0 15,1 0-15,-22-21 0,21 0 16,-21 0-16,21 21 16,-21-21-16,0 0 0,0-1 0,0 1 15,0 0-15,-21 0 0,0 0 16,-1 0-16,22-1 0,-21 22 16,0-21-16,0 21 0,0 0 0,0 0 15,-1 0-15,1 21 16,21 1-16,-21-1 15,21 0-15,0 0 0,0 0 0,0 0 16,0 1-16,0-1 0,0 0 16,21 0-16,0 0 0,1 0 15,-1-21-15,0 22 0,0-22 16,0 0-16,0 0 16,1 0-16,-1 0 0,-21-22 15,0 1-15,21 0 16,-21 0-16,0 0 15,0 0-15,0-1 0,0 1 0,-21 0 16,0 0-16,21 0 0,-22 0 0,1-1 16,0 22-16,21-21 0,-21 21 15,0 0-15,0 0 0,-1 0 16,22 21-16,0 1 16,-21-22-16,21 21 0,0 0 15,0 0-15,0 0 0,0 0 0,0 1 16,0-1-16,21-21 0,1 21 15,-1-21-15,0 0 16,0 0 0,-21-21-1,0 0 1,0-1-16,0 1 16,0 0-16,0 0 0,0 0 15,0 0 1,-21 21-1,0 0 1,21 21-16,0 0 16,0 0-16,0 0 0,0 0 15,0 1 1</inkml:trace>
  <inkml:trace contextRef="#ctx0" brushRef="#br1" timeOffset="78516.5">6159 11028 0,'-21'0'31,"0"0"-15,0 0-16,21 21 15,-21 0-15,0 0 16,21 1-16,-22-22 0,22 21 0,0 0 16,0 0-16,0 0 15,0 0-15,0 1 0,0-1 16,0 0 0,22-21-16,-1 0 0,0 0 0,0 0 15,0 0-15,0 0 16,1 0-16,-1-21 15,-21 0-15,21 21 0,-21-22 16,21 1-16,-21 0 0,0 0 16,0 0-16,0 0 15,0-1-15,-21 1 16,0 21-16,0-21 0,-1 21 16,1 0-16,0 0 15,0 0-15,0 0 16,0 0-16,21 21 0,0 0 15,0 1-15,0-1 16,0 0-16,21-21 16,0 0-16,0 0 15,0 0-15</inkml:trace>
  <inkml:trace contextRef="#ctx0" brushRef="#br1" timeOffset="79043.67">6646 11049 0,'21'0'47,"1"0"-47,-1 0 16,0 0-16,0 0 0,0 0 16,0-21-16,1 21 15,-22-21-15,0 0 16,0-1-1,-22 22 1,22-21-16,-21 21 0,0 0 16,0 0-16,0 0 0,0 0 15,-1 0-15,1 21 0,0-21 0,0 22 16,21-1-16,-21-21 0,21 21 16,-21 0-16,21 0 0,0 0 0,0 1 15,0-1-15,0 0 0,0 0 16,0 0-16,0 0 0,0 1 15,21-22-15,0 0 16,-21 21-16,21-21 0,0 0 0,0 0 16,1 0-16,-1 0 0,0 0 15,0 0-15,0 0 0,0 0 16,1-21-16,-1-1 0,0 22 0,0-21 16,0 0-16</inkml:trace>
  <inkml:trace contextRef="#ctx0" brushRef="#br1" timeOffset="79464.46">7048 10922 0,'0'-21'31,"22"21"-15,-1 0-16,0 0 15,0 0-15,0 0 0,0 0 16,1 21-16,-22 0 0,21-21 16,-21 21-16,21 1 0,-21 20 15,0-21-15,0 0 16,0 0-16,0 1 0,0-1 0,0 0 16,-21 0-16,21 0 15,-21-21-15,21 21 0,-22-21 16,22-21 15,0 0-31,0 0 16,0 0-16,0 0 0,0-1 15,0 1-15,0 0 0,0 0 16,0 0-16,22 0 0,-22-1 16,21 22-16,-21-21 0,21 21 15,0 0-15,0 0 0,-21-21 16,21 21-16,1 0 0,-1 0 15,0 0-15</inkml:trace>
  <inkml:trace contextRef="#ctx0" brushRef="#br1" timeOffset="79907.6">7493 10922 0,'0'-21'16,"21"21"31,-21 21-31,21-21-16,-21 21 0,21 0 15,-21 1-15,0-1 16,0 0-16,0 0 0,0 0 15,0 0-15,0 1 0,0-1 16,0 0-16,0 0 0,0 0 16,-21-21-1,0 0 1,21-21 0,0 0-16,0 0 15,0 0-15,0-1 16,0 1-16,0 0 0,0 0 0,0 0 15,21 0-15,-21-1 16,21 22-16,-21-21 0,22 21 16,-1 0-16,0-21 15,0 21-15,0 0 0,0 0 16,1 0-16</inkml:trace>
  <inkml:trace contextRef="#ctx0" brushRef="#br1" timeOffset="80435.69">8043 10859 0,'-21'-22'31,"0"22"-31,0 0 16,0 22-16,-1-1 16,1-21-16,21 21 0,-21 0 0,21 0 15,-21-21-15,0 21 0,21 1 16,0-1-16,0 0 0,0 0 16,0 0-16,0 0 0,0 1 15,0-1 1,21-21-1,-21 21-15,21-21 0,0 0 0,0 0 16,1 0-16,-22-21 16,21 21-16,0-21 0,0 21 0,-21-22 15,21 22-15,-21-21 0,21 0 16,-21 0-16,0 0 0,0 0 16,0-1-16,0 1 0,0 0 15,0 0-15,0 0 0,-21 0 0,0-1 16,0 22-16,0 0 15,0 0-15,-1 0 0,1 0 16,0 0-16,0 0 0,0 0 16,0 0-16,21 22 0,0-1 15,-22 0-15,22 0 16,0 0-16,0 0 16,22-21-1</inkml:trace>
  <inkml:trace contextRef="#ctx0" brushRef="#br1" timeOffset="80971.66">8276 10901 0,'0'-21'31,"21"0"-31,0 21 16,1 0 0,-1 0-16,0 21 15,-21 0 1,21-21-16,-21 21 0,21 0 0,-21 0 15,0 1-15,0-1 0,0 0 16,0 0-16,0 0 16,0 0-16,0 1 0,0-1 0,0 0 15,0 0-15,-21-21 0,21 21 16,-21-21 0,0 0-1,21-21 1,0 0-1,0 0 1,0 0-16,0-1 0,0 1 0,0 0 16,0 0-16,21 0 0,0 0 15,-21-1-15,21 1 0,-21 0 16,21 0-16,1 21 0,-22-21 0,21 21 16,0 0-1,0 0-15,0-21 0,0 21 16,1 0-1</inkml:trace>
  <inkml:trace contextRef="#ctx0" brushRef="#br1" timeOffset="82056.72">5800 11726 0,'21'0'16,"0"0"46,-21 22-46,0-1 0,0 0-1,0 0-15,0 0 0,0 0 16,0 1-16,0-1 16,0 0-16,0 0 15,0 0-15,0 0 31,21-21 16,-21-21-31,21 21-16,0 0 0,22-21 0,-22 0 16,0 21-16,0-21 0,22 21 15,-22-21-15,0 21 0,21-22 0,-21 22 16,1 0-16,-1-21 0,0 21 0,0 0 15,0 0-15,0 0 0,-21-21 16,22 21-16,-44 0 63,1 0-63,0 0 15,0 21-15</inkml:trace>
  <inkml:trace contextRef="#ctx0" brushRef="#br1" timeOffset="82732.57">5609 12234 0,'0'0'0,"21"0"94,-21 22-94,0-1 16,21-21-16,-21 21 0,0 0 15,0 0 1,0 0-16,0 1 31,22-22 1,-1 0-32,0 0 15,0 0-15,0 0 16,0 0-16,1-22 15,20 22-15,-21-21 0,0 21 0,22-21 16,-22 21-16,21-21 0,0 0 0,-20 21 16,20-21-16,-21 21 0,0 0 15,22-22-15,-22 22 0,0 0 16,0 0-16,-42 0 62,0 0-62,21 22 16,-21-22-16</inkml:trace>
  <inkml:trace contextRef="#ctx0" brushRef="#br1" timeOffset="83296.27">5715 12488 0,'21'0'31,"-21"22"0,0-1-15,0 0 0,0 0-16,0 0 15,0 0 1,0 1-1,21-22 1,0 0 0,1 0-16,-1 0 15,0 0-15,0 0 0,0 0 0,0-22 16,1 22-16,-1-21 0,21 21 16,-21-21-16,0 21 0,22-21 0,-22 21 15,0 0-15,21-21 0,-20 21 16,-1 0-16,0-21 0,0 21 15,0 0-15,-42 0 79,21 21-79,-21-21 0</inkml:trace>
  <inkml:trace contextRef="#ctx0" brushRef="#br1" timeOffset="83891.91">5694 12700 0,'0'21'15,"0"0"1,0 1 0,0-1-16,-21-21 0,21 21 15,0 0-15,0 0 16,0 0-16,0 1 16,21-22 30,0 0-46,0 0 16,0 0-16,0 0 0,1 0 16,20-22-16,-21 1 0,0 21 0,22-21 15,-1 21-15,-21-21 0,21 0 16,-20 21-16,20-21 0,0-1 0,-21 22 16,1-21-16,20 21 0,-21-21 0,0 21 15,0-21-15,1 21 0,-1 0 16,-21-21-16,21 21 15,-42 0 32</inkml:trace>
  <inkml:trace contextRef="#ctx0" brushRef="#br1" timeOffset="117932.57">5609 12234 0,'0'0'0,"0"-21"0,0 0 15,0 0 1,0 0 0,21 21 31,-21 21-47,21 0 15,-21 0-15,0 0 16,0 1-16,0-1 0,0 0 15,22 0-15,-22 0 16,0 0-16,0 1 0,0-1 16,0 0-16,21-21 0,-21 21 15,21-21 1,0 0 0,0 0-1,0 0-15,1 0 16,-1 0-16,0-21 15,0 0-15,0 21 0,0-21 0,1 21 16,20-22-16,-21 22 0,0-21 0,22 0 16,-1 0-16,-21 0 0,21 21 15,-20-21-15,20-1 0,-21 1 0,0 0 16,22 21-16,-22-21 0,0 0 0,0 21 16,0-21-16,0 21 0,1 0 15,-1-22-15,0 1 0,0 21 16,0 0-1,-42 0 48,0 21-63,0 1 16,0-22-16,-1 0 0,1 21 0,0 0 15,0-21-15</inkml:trace>
  <inkml:trace contextRef="#ctx0" brushRef="#br1" timeOffset="118644.74">5694 12488 0,'0'22'47,"0"-1"-31,0 0-16,0 0 15,0 0-15,0 0 16,0 1 0,21-22-1,-21 21 1,21-21-1,0 0 1,0 0-16,1 0 31,-1 0-31,0 0 16,0 0-16,0 0 16,0 0-16,1 0 0,-1-21 0,0-1 15,0 22-15,0-21 0,0 21 16,1-21-16,-1 0 0,21 21 0,-21-21 15,0 0-15,22 21 0,-22-22 0,0 22 16,0-21-16,0 21 0,1-21 16,-1 21-16,0-21 0,0 21 0,0 0 15,0 0-15,1-21 0,-1 21 16,0 0-16,0 0 31,-42 0 16,0 0-47,0 21 0,-1 0 16,1-21-16,0 21 0,0-21 15,0 21-15,0-21 16</inkml:trace>
  <inkml:trace contextRef="#ctx0" brushRef="#br1" timeOffset="119200.41">5630 12764 0,'0'21'0,"0"0"32,0 0-17,0 0 1,0 0-16,0 1 16,0-1-1,0 0 1,21-21-1,1 0 1,-1 0-16,0 0 0,0-21 16,0 21-16,22-21 0,-22-1 0,21 22 15,-21-21-15,22 0 0,-1 21 16,0-21-16,-21 0 0,22 21 16,-1-21-16,-21-1 0,43 1 15,-43 21-15,42 0 0,-41-21 16,-1 21-16,0 0 0,0 0 15,0-21-15,0 21 16,1 0 0,-22-21 62</inkml:trace>
  <inkml:trace contextRef="#ctx0" brushRef="#br1" timeOffset="120487.87">7175 11790 0,'-21'0'16,"0"0"-1,0 0-15,0-21 31,21 0-15,0-1 0,0 1-16,0 0 15,0 0-15,21 21 16,-21-21-16,21 0 0,0 21 16,0-22-16,1 22 0,-1 0 15,0-21-15,0 21 0,0 0 16,0 0-16,-21-21 0,43 21 0,-22 0 15,0 0-15,0 0 0,0 0 16,1 0-16,-1 0 0,0 0 16,0 0-16,0 21 15,0 0-15,-21 1 16,0-1-16,0 0 16,0 0-16,-21 0 0,0 0 15,0 1-15,21-1 0,-21 0 0,0 0 16,-1-21-16,1 21 0,21 0 15,-21 22-15,0-22 0,0 0 16,0 0-16,21 0 0,-22 1 0,1-1 16,21 21-16,-21-21 0,0 0 0,21 1 15,-21-1-15,21 0 0,0 0 16,0 0-16,-21-21 0,21 21 0,0 1 16,0-1-16,0 0 0,0 0 15,0 0 1,21-21-1,-21 21-15,21-21 0,0 0 16,0 0-16,0 0 0,1 0 16,-1 0-16,0 0 0,0 0 0,0 0 15,0 0-15,1 0 0,-1-21 16,0 21-16,0 0 16,0-21-16,-42 21 62,0 0-62,0 0 16,21 21-16,-21 0 0,-1-21 15,22 22-15,-21-22 16,21 21-16,0 0 16,-21-21-16,21 21 0,-21-21 15,21 21-15,0 0 16,0 1-16,0-1 15,0 0-15,0 0 16,0 0-16,0 0 16,0 1-1,0-1-15,0 0 0,21-21 16,-21 21-16,0 0 0,0 0 16,0 1-1,0-1-15,0 0 0,0 0 16,-21 0-16,0-21 15,0 21 1,-1-21-16,1 0 0,0 22 16,0-22-16,0 0 0,0 0 0,-1 0 15,1 21-15,0-21 0,0 0 0,0 0 16,0 0-16,-1 0 0,1 0 16,0 0-1,21-21 32,21-1-47,0 22 0,1-21 0</inkml:trace>
  <inkml:trace contextRef="#ctx0" brushRef="#br1" timeOffset="121164.61">8488 11705 0,'0'0'0,"0"-21"0,0 0 16,0 0 15,0 42 16,0 0-47,0 0 15,21-21-15,-21 21 0,21 1 0,0-1 16,-21 0-16,21 0 0,1 0 0,-1 0 16,0 1-16,0 20 0,0-21 15,0 21-15,22-20 0,-22 20 0,21 21 16,1-41-16,-22 20 0,0-21 15,21 21-15,-21-20 0,1-1 16,-1 21-16,0-21 0,0 0 0,-21 1 16,21-1-16,0 0 0,-21 0 15,0 0-15,22-21 0,-22 21 16,21-21-16,0 22 16,-21-1-1,21-21 1,-21-21 31,0-1-32,0 1 1,0 0-16,0 0 0,-21 0 0</inkml:trace>
  <inkml:trace contextRef="#ctx0" brushRef="#br1" timeOffset="121968.07">9165 11748 0,'0'0'0,"0"-22"0,0 1 0,0 0 15,0 0 1,21 0 0,-21 0-16,0 42 62,0 0-62,-21-21 16,21 21-16,-21 0 0,21 0 0,-21 1 15,0-1-15,-1-21 0,1 21 0,0 21 16,0-21-16,0 1 0,0 20 16,-1-21-16,1 21 0,0-20 0,0 20 15,-21 0-15,20-21 0,1 22 16,0-1-16,0-21 0,0 22 0,-22-22 16,22 21-16,0-21 0,0 0 15,0 1-15,0 20 0,-1-21 0,1 0 16,0 0-16,0 1 0,0-22 0,21 21 15,-21 0-15,-1 0 16,22 0-16,-21-21 16,21 21-16,0-42 47,0 0-32,21 0-15,1 0 16,-1 0-16,0-1 0,0 1 15,0-21-15,0 21 0,1-22 0,20 22 16,-21-21-16,21 0 0,-20-1 0,20 1 16,0 0-16,1-1 0,-1 1 15,0 0-15,1-1 0,-22 22 0,21-21 16,-21 21-16,22-1 0,-22 1 0,0-21 16,0 42-16,0-21 0,0 0 15,1-1-15,-1 1 0,-21 0 16,21 0-16,0 21 0,-21-21 15,0 42 110,-21-21-125</inkml:trace>
  <inkml:trace contextRef="#ctx0" brushRef="#br1" timeOffset="122495.96">8636 11684 0,'0'-21'15,"0"42"48,21-21-63,0 21 0,-21 0 15,21 1-15,1-1 0,-1 0 16,-21 0-16,21 0 0,21 0 0,-21 22 16,1-22-16,-1 21 0,0 1 0,0-22 15,0 21-15,0 0 0,1 1 16,-1-22-16,0 21 0,0-21 15,0 22-15,0-22 0,1 0 0,-22 0 16,0 0-16,21 1 0,-21-1 0,21 0 16,-21 0-16,0 0 31,0-42 16,0 0-47,0 0 15,0 0-15,0-1 16,0 1-16,0 0 0,0 0 16,0 0-16</inkml:trace>
  <inkml:trace contextRef="#ctx0" brushRef="#br1" timeOffset="122919.99">9165 11578 0,'0'0'0,"-21"0"47,21 21-47,-21-21 0,0 22 15,-1-1-15,1 0 0,21 0 16,-21 0-16,0 0 0,0 1 15,0 20-15,-22-21 0,22 21 0,0 1 16,-21-1-16,20 0 0,-20 1 0,0-1 16,21 0-16,-22 1 0,1-1 0,21 0 15,-22-20-15,22 20 0,0 0 16,0-21-16,0 1 0,0-1 0,-1 0 16,1 0-16,-21 21 15,42-20-15,0-1 0,-21-21 16,21 21-1,0-42 32,0 0-47,0-1 0,21 22 16,-21-21-16,0 0 0,0 0 0,21 0 16,-21 0-16</inkml:trace>
  <inkml:trace contextRef="#ctx0" brushRef="#br1" timeOffset="123807.65">8636 11705 0,'-21'-42'15,"0"42"-15,21-21 16,-22 21-16,22-21 0,-21 21 16,21 21 31,21 0-32,1 0 1,-1 0-16,0 0 0,0 1 15,-21-1-15,21 0 0,0 0 0,1 21 16,-1-20-16,0-1 0,0 21 16,0-21-16,22 22 0,-22-22 0,0 0 15,0 21-15,0-21 0,22 1 0,-22-1 16,0 21-16,0-42 0,0 21 16,0 0-16,1 1 0,-22-1 15,21 0-15,-42-21 47,-1 0-47,1-21 16,0 0-1,0 21-15,21-22 0,-21 1 16,0 0-16,-1-21 0,1 21 0,0-1 16,-21-20-16,21 21 0,-1-21 0,-20 20 15,21 1-15,0-21 0,-22 21 16,22 0-16,0-1 0,0 1 0,0 21 15,0-21-15,21 0 0,-22 21 0,22-21 16,-21 21-16,21-21 16,-21 21-16,21-22 0,0 1 15,0 42 32,0 1-31,21-22-16,0 21 0,1 0 15,-1 21-15,0-21 0,0 22 16,21-1-16,-20-21 0,20 22 0,0-1 16,-21 0-16,22 1 0,-1-1 0,-21-21 15,0 21-15,1-20 0,-1 20 0,0-21 16,0 0-16,-21 0 0,0 1 0,0-1 16,0 0-16,21-21 15,-21 21-15,21-21 47,-21-21 0,0 0-31,22 0-16,-22-1 15</inkml:trace>
  <inkml:trace contextRef="#ctx0" brushRef="#br1" timeOffset="133315.28">6519 13801 0,'0'21'63,"0"0"-47,-21-21 30,21-21 1,0 0-15</inkml:trace>
  <inkml:trace contextRef="#ctx0" brushRef="#br1" timeOffset="134513.03">6519 13822 0,'0'0'0,"-21"0"0,0 0 15,21-21 48,0 0-32,21 21-31,0-22 16,0 1-16,1 21 15,-1 0 1,0-21-16,0 21 0,0 0 15,0 0-15,1 0 0,-1 0 0,0 0 16,0 0-16,0 0 0,0 0 16,1 0-16,-1 0 0,0 0 0,21 0 15,-21 0-15,1 0 0,-1 0 16,0 0-16,0 21 0,0-21 16,0 0-16,1 21 0,-1-21 0,0 22 0,0-22 15,0 21-15,0 0 16,1-21-16,-22 21 0,21-21 15,-21 21-15,21-21 0,0 21 0,-21 1 16,21-22-16,-21 21 16,21-21-16,-21 21 0,22 0 15,-1 0-15,0 0 16,-21 1-16,21-22 0,-21 21 16,0 0-16,21 0 0,-21 0 15,21 0-15,-21 1 0,0-1 16,0 0-16,0 0 15,22 0-15,-22 0 16,0 1-16,0-1 0,0 0 16,0 0-16,0 0 15,0 0-15,0 1 0,0-1 16,-22 0-16,22 0 0,-21 0 0,21 0 16,0 1-16,-21-1 15,0 0-15,21 0 0,-21-21 16,21 21-16,0 0 0,-21 1 15,-1-1-15,1 0 16,21 0-16,-21 0 0,0-21 16,21 21-16,-21-21 0,0 22 15,21-1-15,-22 0 16,1 0-16,0 0 0,0 0 16,0-21-1,21 22-15,-21-22 0,-1 21 16,1 0-16,0 0 15,0 0-15,0-21 0,21 21 16,-21-21-16,-1 22 0,1-1 16,0 0-16,0-21 15,21 21-15,-21 0 0,0-21 0,-22 43 16,22-22-16,0 0 16,0-21-16,0 21 0,-1 0 15,22 0-15,-21-21 0,0 22 0,0-1 16,0-21-16,0 21 0,-1 0 0,1 0 15,0-21-15,21 21 16,-21 1-16,0-22 0,0 21 16,21 0-16,-22-21 15,22 21-15,-21-21 16,21 21-16,-21-21 16,21 21-16,-21-21 15,21 22 1,-21-22 15,21 21-15,0 0-1,-21-21 1,21-21 62,0 0-78,0-1 16,0 1-16</inkml:trace>
  <inkml:trace contextRef="#ctx0" brushRef="#br1" timeOffset="135967.98">6308 15007 0,'0'-21'0,"21"21"78,-21 21-78,0 0 0,0 1 16,0-1-16,0 0 16,0 0-16,0 0 0,0 0 0,0 22 15,0-22-15,0 0 0,0 0 16,0 0-16,0 22 0,0-22 15,-21 21-15,21-21 0,0 1 16,-22-1-16,22 0 0,0 0 0,0 0 16,-21-21-16,21 21 0,-21 1 15,21-1-15,0 0 0,-21 0 16,0 0 0,21 0-1,0 1 1,21-22 78,-21-22-94,21 22 0,0 0 0,0-21 15,1 21-15,-22-21 0,21 21 16,0 0-16,0 0 0,0-21 15,0 21-15,1 0 0,-1 0 0,0-21 16,0 21-16,21 0 0,-20 0 0,-1 0 16,0 0-16,0 0 0,0 0 15,0 0-15,1 0 0,20-21 0,-21 21 16,0 0-16,0 0 0,1 0 0,-1 0 16,0 0-16,0 0 15,0 0 1,-42 0 31,0 0-47,0 0 15,0 0-15,-1 21 16,1-21-16,0 0 16,0 0-16,0 0 0,0 0 15,-1 0-15,1 0 0,0 0 0,0 0 0,0 0 16,0 0-16,-1 0 15,1 0-15,0 0 0,0 0 16,0 0-16,0 0 0,-1 0 16,1 0-16,0 0 0,0-21 15,0 21 1,0 0-16,-1 0 0,1 0 16,0 0-16,0 0 15,0 0 1,0 0-16,-1 0 15,1 0 1,0 0 15,21-22 79,0 1-95,0 0 1,0 0-16,0 0 0,0 0 16,0-1-16,0 1 15,0 0-15,0 0 0,0 0 16,0 0-16,0-22 0,0 22 0,0 0 15,0 0-15,0 0 0,0-1 0,0 1 16,21 21-16,-21-21 0,0 0 16,21 21-16,-21-21 0,0 0 31,0 42 125,0 0-125</inkml:trace>
  <inkml:trace contextRef="#ctx0" brushRef="#br1" timeOffset="136347.95">6159 15050 0,'22'0'0,"-1"-22"31,0 22-15,-21 22-16,0-1 16,0 0-16,0 0 15,0 21-15,0-20 0,0-1 0,0 21 0,0 0 16,0-20-16,0 20 0,0-21 15,0 0-15,0 0 0,0 22 16,0-22-16,0 0 0,0 0 16,0 0-16,0-42 47,0 0-32,0 0 1,0 0-1,21 21-15</inkml:trace>
  <inkml:trace contextRef="#ctx0" brushRef="#br1" timeOffset="137160.03">7937 15198 0,'0'-21'15,"0"-1"1,0 44 15,0-1-31,0 0 16,0 0-16,0 0 0,0 0 16,0 1-16,0 20 0,0-21 0,0 21 15,0-20-15,0 20 0,0-21 0,0 0 16,0 22-16,0-22 0,0 0 15,0 0-15,22 0 0,-22 0 16,0 1-16,0-1 0,0 0 16,21-21-1,0 0 1,0 0-16,0 0 16,0 0-16,1 0 15,-1-21-15,0 0 0,0-1 0,21 22 16,1-21-16,-1 0 0,0-21 0,1 21 15,20-22-15,1 22 0,-1-21 16,1-1-16,20 1 0,-20 0 0,21-1 16,-1 1-16,-20 0 0,20-1 0,-20 1 15,-1 0-15,1-1 16,-1 22-16,-20 0 0,-1 0 0,0 0 16,-20 21-16,20 0 0,-21-21 0,0 21 15,0 0 1,1 0-1,-22 21 1,0 0 15,-22-21 1</inkml:trace>
  <inkml:trace contextRef="#ctx0" brushRef="#br1" timeOffset="139531.84">8594 11748 0,'-22'0'16</inkml:trace>
  <inkml:trace contextRef="#ctx0" brushRef="#br1" timeOffset="142651.78">8382 11726 0,'0'-21'63,"21"42"-1,0-21-46,0 22-16,1-22 15,-22 21-15,21 0 16,0 0 0,0 0-16,0 0 15,-21 1-15,0-1 0,21 0 16,1 0-16,-22 0 15,21 0-15,-21 1 0,0-1 0,21 0 16,0 0-16,0 0 0,-21 0 16,21-21-16,1 22 0,-22-1 15,21-21-15,0 21 0,0 0 0,0-21 16,-21 21-16,21 0 0,22 1 16,-22-1-16,-21 0 0,21-21 15,0 21-15,-21 0 0,21 0 0,1 1 16,-1-1-16,-21 0 15,21-21-15,-21 21 0,21 0 0,0-21 16,-21 21-16,21 1 16,1-1-1,-22 0 1,0 0 0,21-21-1,-21-21 48,0 0-48,0 0 1,0-1-16</inkml:trace>
  <inkml:trace contextRef="#ctx0" brushRef="#br1" timeOffset="143987.57">9165 11790 0,'0'-21'15,"0"0"1,0-1 0,-21 22 46,21 22-62,-21-22 16,0 21-16,-1 0 0,1-21 15,0 21-15,0 0 0,0 0 16,0-21-16,-1 22 0,1-1 0,0 0 16,0 0-16,-21 0 0,20 0 15,1 22-15,0-22 0,0 0 0,-21 0 16,20 0-16,1 1 0,0 20 0,0-21 15,-21 0-15,20 0 0,1 1 16,0-1-16,0-21 0,0 21 0,-22 0 16,22 0-16,0-21 0,21 21 0,-21 1 15,0-22-15,0 21 16,21 0-16,-22-21 0,1 21 16,0-21-16,21 21 0,-21 0 31,21-42 47,21 21-78,0-21 16,-21 0-1,21 21-15,-21-21 0,22 0 0,-1 21 16,-21-22-16,21 1 0,0 0 0,0 21 15,0-21-15,1 0 0,-1 21 16,0-21-16,0-1 0,0 1 16,0 21-16,1-21 0,-1 0 0,0 0 15,21 21-15,-21-21 0,1-1 0,-1 1 16,21 0-16,-21 21 0,0-21 16,1 0-16,-1 0 0,0-1 0,0 1 15,0 21-15,0-21 0,1 0 0,-1 0 16,0 21-16,-21-21 0,21 21 15,-21-22-15,21 22 0,-21-21 16,0 0-16,21 21 0,1-21 31,-1 21 16,-42 0 109,-1 0-140,1 21 0,0-21-16,0 21 0,21 0 0,-21 1 15,-43 20-15,43-21 16,0 0-16,-21 22 0,20-1 0,-20-21 16,0 21-16,21 1 0,-22-22 0,22 21 15,-21 1-15,-1-22 0,22 0 16,0 21-16,-42 1 15,63-22-15,-22-21 0,22 21 0,-21-21 16,21 21 0,-21-21 62</inkml:trace>
  <inkml:trace contextRef="#ctx0" brushRef="#br1" timeOffset="155277.84">6032 11790 0,'-21'0'94,"0"0"-78,21 21 46,0 0-46,0 0-16,0 1 15,0-1-15,0 0 16,0 0-16,0 0 0,0 0 16,0 1-16,0-1 15,0 0-15,21-21 0,-21 21 16,21 0-16,-21 0 15,22-21 17,-22 22-17,21-22 17,0 0-32,-21-22 15,21 22-15,0-21 0,-21 0 16,21 21-16,1-21 0,-1 21 0,0-21 15,0 0-15,21-1 0,-20 1 16,20 0-16,0 0 0,-21 0 0,22 0 16,-1-1-16,0 1 0,1 21 0,-22-21 15,21 0-15,-21 21 0,1-21 16,-1 21-16,0 0 0,0 0 16,-21-21-16,21 21 15,-42 0 32,0 0-31,0 21-16,0-21 15,-1 0-15,1 21 0,0-21 0,-21 21 16,21-21-16</inkml:trace>
  <inkml:trace contextRef="#ctx0" brushRef="#br1" timeOffset="155924.35">5673 12234 0,'0'22'32,"0"-1"-32,0 0 15,0 0-15,0 0 16,0 0-16,0 1 16,21-22-16,-21 21 0,21-21 15,-21 21-15,21 0 16,0-21-1,0 0 1,1 0-16,-1 0 16,0-21-16,0 0 0,0 21 0,0-21 15,1 21-15,20-22 0,0 1 16,-21 0-16,22 0 0,-1 0 0,0 0 16,1 21-16,-1-22 0,0 1 15,1 0-15,-1 0 0,-21 0 0,22 21 16,-22-21-16,21-1 0,-21 22 15,0 0-15,1 0 0,-22-21 0,-22 21 47,1 0-47,0 21 0,0-21 16,0 22-16,0-22 16,-1 21-16,1-21 0,0 0 0</inkml:trace>
  <inkml:trace contextRef="#ctx0" brushRef="#br1" timeOffset="156425.07">5990 12637 0,'21'-22'0,"-42"44"0,63-44 0,1 1 0,-22 0 16,21 21-16,-21-21 0,22 0 15,-22 21-15,21-21 0,1-1 0,-22 22 16,21-21-16,-21 21 0,0 0 0,1-21 16,-1 21-16,0 0 0,0 0 15,-42 0 17,0 0-32,0 0 0</inkml:trace>
  <inkml:trace contextRef="#ctx0" brushRef="#br1" timeOffset="158468.37">8445 11705 0,'-21'0'15,"0"0"1,21-21 47,0 0-48,21 21 1,0 0-1,1 0-15,-1 0 16,0 0-16,0 21 16,0 0-16,-21 0 0,21 1 0,1-1 15,-1 0-15,0 0 0,0 0 16,0 0-16,0 22 0,1-22 0,20 21 16,-21 1-16,0-22 0,22 21 0,-22 0 15,0 1-15,21-22 0,-21 21 16,1 1-16,20-22 0,-21 0 0,0 21 15,0-21-15,1 1 0,-22-1 0,0 0 16,21-21-16,-21 21 16,21-21-16,-21 21 0,0-42 47,0 0-47,0 0 0,0 0 15,0-1-15,-21 1 16,21 0-16,-21 21 0,21-21 0,0 0 15</inkml:trace>
  <inkml:trace contextRef="#ctx0" brushRef="#br1" timeOffset="159108.75">9102 11663 0,'0'0'0,"0"21"78,-22-21-78,22 21 0,-21 0 16,0 1-16,0-1 0,0 0 15,0 0-15,-1 21 0,1-20 0,-21 20 16,21-21-16,-22 21 0,1 1 0,0-22 16,-1 21-16,1-21 0,0 22 15,-1-22-15,1 21 0,21-21 0,-21 1 16,20-1-16,-20 0 0,21 0 15,0 0-15,0-21 0,-1 21 0,1 1 16,0-22-16,0 0 0,21 21 16,-21-21-16,0 0 0,-1 0 15,22 21 17,-21-21-17,21 21 1,0 0 15,0-42 63,0 0-79,0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03:36:12.9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18478 5038 0,'22'0'63,"-1"0"-63</inkml:trace>
  <inkml:trace contextRef="#ctx0" brushRef="#br0" timeOffset="1324.52">18246 5355 0,'21'0'0,"-42"0"0,63 0 16,-21 0-16,-21-21 15,21 21-15,-21-21 0,0 0 16,0 0-16,0-1 15,0 1-15,0 0 16,-21 0-16,0 0 0,0 21 16,0-21-16,21-1 0,-22 1 0,1 0 15,0 21-15,-21-21 16,21 0-16,-1 21 0,1 0 0,0 0 16,0 21-16,0 0 0,0-21 0,-1 42 15,1-20-15,0-1 16,0 21-16,0 0 0,21-20 0,0 20 15,-21-21-15,21 21 0,0-20 0,0-1 16,0 21-16,0-21 0,0 0 16,0 1-16,21-22 0,0 0 15,0 0-15,0 0 16,0 0-16,1 0 0,20-22 0,-21 1 16,0 21-16,22-21 0,-22 0 0,0 0 15,21-22-15,-21 22 0,1 0 16,-1-21-16,0 21 0,0-22 0,0 22 15,0-21-15,-21 21 0,0-1 16,22 22-16,-22-21 0,0 42 31,0 1-31,-22 20 16,22-21-16,-21 0 0,21 0 16,0 1-16,-21 20 0,21-21 15,0 0-15,0 0 0,0 1 0,0-1 16,21-21-16,-21 21 0,43-21 15,-22 21-15,0-21 0,21 0 0,-21 0 16,22 0-16,-1 0 0,0-21 0,1 0 16,-22 0-16,21-1 0,1 1 0,-22 0 15,21 0-15,-21-21 0,0 20 16,-21-20-16,22 0 0,-22-22 16,0 22-16,0 0 0,0-22 15,0 1-15,-22 20 0,1-20 0,-21 20 16,0 1-16,-64-21 0,42 20 15,-20 43-15,20 0 0,-21 0 16,1 0-16,20 21 0,-20 1 0,-1 20 16,21 0-16,1 22 0,-1 20 15,1-20-15,-43 84 16,64-63-16,21-22 0,-1 1 0,22-1 0,0 1 16,0-22-16,22 22 0,-1-22 15,21 0-15,0-21 0,1 22 0,-1-22 16,0-21-16,22 21 15,-22-21-15,22 0 0,-22 0 0,22 0 16,-1 0-16,1 0 0,-22-21 0,21 0 16,1 0-16,-1-1 0,-20 1 15,-1 0-15,22-21 0,-22 21 0,0-22 16,43-20-16</inkml:trace>
  <inkml:trace contextRef="#ctx0" brushRef="#br0" timeOffset="1560.39">19304 4720 0,'0'0'0,"0"-21"0,0 0 16,0 0-16,0 0 0,-21 21 31,21 21-31,-21 0 0,21 21 16,0-21-16,-22 22 0,22 20 15,-21-20-15,21-1 0,0 0 0,0 1 16,0-1-16,0 0 0,0 1 0,0-1 15,0-21-15,0 21 0,0-20 16,0-1-16,0 0 0,0 0 0,0 0 16</inkml:trace>
  <inkml:trace contextRef="#ctx0" brushRef="#br0" timeOffset="2052.17">19304 4699 0,'0'-21'0,"0"42"0,21-63 0,-21 21 0,21-1 16,-21 1-16,21 0 0,1 0 15,-1 21-15,0 0 0,0 0 16,0 0-16,0 0 0,1 0 16,-1 0-16,21 21 0,-42 0 15,21 0-15,0 1 0,-21-1 0,0 21 16,0-21-16,0 22 0,0-1 0,-21 0 15,0-21-15,0 22 0,-21-22 16,20 21-16,-20-21 0,0 1 16,21-22-16,-22 21 0,22-21 0,0 0 15,21-21 1,0-1-16,21 1 16,21 21-16,-20-21 0,20 0 0,0 21 15,1-21-15,20 21 0,-21 0 16,1 0-16,-1 0 0,0 0 0,1 0 15,-22 21-15,0 0 0,21 0 0,-20 0 16,-1 1-16,-21-1 0,0 21 16,21 22-16,-21-43 15,0 0-15,-21 21 0,0-21 0,-1 1 16,-20-1-16,0 0 0,-1 0 16,-20 0-16,-1-21 0,1 21 0,21-21 15,-22 0-15,1 0 0,-1 0 16,22 0-16,-1 0 0,22 0 0,0 0 15,0 0-15,21-21 16,0 0-16,0 0 0,21 21 16,0-21-16,22 0 0,-22-22 15,21 22-15</inkml:trace>
  <inkml:trace contextRef="#ctx0" brushRef="#br0" timeOffset="2269.04">20151 4636 0,'0'0'16,"0"21"0,0 0-16,0 0 0,-22 21 0,22 1 15,-21-1-15,21 0 0,-21 1 16,21 20-16,0-20 0,0-1 0,-21-21 16,21 21-16,0-20 0,0 20 0,-21-21 15,21 0-15,0 0 16</inkml:trace>
  <inkml:trace contextRef="#ctx0" brushRef="#br0" timeOffset="2468.92">20087 4741 0,'0'0'0,"0"-42"0,21 21 31,0 21-31,-21 21 0,0 0 15,22 0-15,-1 22 0,-21-22 16,21 21-16,0 1 0,-21-22 16,21 21-16,0-21 0,1 22 0,-22-22 15,21 0-15,21-21 0,-21 21 16,0-21-16,1 0 0,20 0 0,-21 0 16,0 0-16,22-21 0,-22 21 0</inkml:trace>
  <inkml:trace contextRef="#ctx0" brushRef="#br0" timeOffset="2690.8">20849 4551 0,'-21'0'0,"42"0"0,-63 21 16,-1 0-16,1 0 0,21 1 0,-21-1 16,-1 21-16,1-21 0,0 22 15,-1-1-15,1-21 0,21 21 0,-22-20 16,22 20-16,0-21 0,21 0 15,0 0-15,21-21 16,0 0-16,1 0 16,20-21-16,0 0 0,-21 0 15,22 0-15,-1-22 0,0 22 0</inkml:trace>
  <inkml:trace contextRef="#ctx0" brushRef="#br0" timeOffset="2853.12">20891 4530 0,'0'-21'0,"0"42"0,0-21 16,0 21-1,0 0-15,-21 0 0,0 22 16,0-1-16,0 0 0,0 22 0,-1-22 16,1 22-16,0-22 0,21 21 15,-21-20-15,0-1 0,21 0 0,-21 1 16,21-1-16,0-21 0,0 0 16,0 1-16,0-1 0,0 0 0,0 0 15</inkml:trace>
  <inkml:trace contextRef="#ctx0" brushRef="#br0" timeOffset="3216.22">18690 5588 0,'-85'21'0,"170"-42"0,-254 63 15,84-42-15,0 22 0,43-1 16,-21-21-16,20 21 0,1-21 16,21 0-16,21 21 0,21-21 15,21 0-15,22 0 0,-1 0 16,22 0-16,21 0 0,-22 0 16,22 0-16,21 0 0,0-21 15,21 21-15,-21 0 0,22 0 0,-1-21 16,-21 21-16,21-21 0,-21 21 0,-21 0 15,21 0-15,-43 0 0,22 0 16,-42 0-16,-1 0 0,-42 0 0,1 0 16,-44 0-1,1 0-15,-21 0 0,-22 0 0,22 0 16,-21 0-16,-22 0 0,0 0 0,1 21 16,-22-21-16,0 21 0</inkml:trace>
  <inkml:trace contextRef="#ctx0" brushRef="#br0" timeOffset="3453.08">18182 5948 0,'-63'21'0,"126"-42"0,-169 63 16,64-42-16,21 21 0,42-21 15,21 0 1,1 0-16,20 0 0,22 0 0,-1 0 16,1 0-16,42 0 0,-21 0 15,21 0-15,0 0 0,21 0 0,-21 0 16,0 0-16,0 0 0,0 0 15,-21 0-15,-21 0 0,-1 0 16,-20 0-16,-1 22 0,-20-22 0,-1 0 16,-21 0-16,0 0 0,-42 0 15,-21 0-15,-1 0 16,1 0-16,-43 21 0,1-21 0</inkml:trace>
  <inkml:trace contextRef="#ctx0" brushRef="#br0" timeOffset="3683.95">18478 6202 0,'-42'21'0,"84"-42"0,-147 63 0,83-21 16,-20-21-16,42 22 0,0-1 16,42-21-16,-20 21 0,20-21 15,21 0-15,1 0 16,-1 0-16,22 0 0,0 0 0,-1 0 0,1 0 16,21 0-16,0 0 0,0 0 15,-1 0-15,1 0 0,-21 0 16,21 0-16,-22 0 0,1 0 0,-21 0 15,-1 0-15,-21 0 0,1 0 0,-1 0 16,-21 0-16,-21 21 16,-21-21-16,-21 0 0,-1 0 15,-20 0-15,-1 0 0</inkml:trace>
  <inkml:trace contextRef="#ctx0" brushRef="#br0" timeOffset="3932.81">18457 6498 0,'-63'21'0,"126"-42"0,-169 42 15,43 1-15,42-1 0,0-21 0,-1 21 16,22 0-16,0 0 16,22-21-16,20 0 0,0 0 15,22 0-15,-1 0 0,22 0 0,0 0 16,20 0-16,-20 0 0,21 0 0,21 0 16,-21 0-16,0 0 0,-1 0 15,-20 0-15,0 0 0,-1 0 0,1 0 16,-43 0-16,1 0 0,-1 0 0,-21 0 15,0 0-15,-42 21 16,0-21 0,-21 0-16,-1 0 0,1 22 0,-21-22 15,-1 0-15,-21 0 0</inkml:trace>
  <inkml:trace contextRef="#ctx0" brushRef="#br0" timeOffset="4177.67">18161 6900 0,'0'0'16,"-64"22"-16,1-1 0,21 0 0,-1 0 15,22 0-15,0 0 0,42 1 16,0-22-16,22 0 16,-1 0-16,21 0 0,1 0 0,21 0 15,20 0-15,1 0 0,21-22 0,0 1 0,0 21 16,0-21-16,21 21 16,1 0-16,-22 0 0,21 0 0,-21-21 15,0 21-15,-21 0 0,-1 0 0,1 0 16,-21 0-16,-22 0 0,1 0 15,-22 0-15,1 0 0,-22 0 0,-42 0 32,-22 0-32,22 0 15</inkml:trace>
  <inkml:trace contextRef="#ctx0" brushRef="#br0" timeOffset="5165.03">18309 8382 0,'0'-21'31,"0"0"-31,21 0 15,-21-1-15,21 1 0,1 21 16,-1-21-16,0 0 0,-21 0 16,0 0-16,21-1 0,-21 1 15,0-21-15,0 21 0,-21 0 0,0-22 16,0 22-16,-22 0 0,1 0 16,0 21-16,-1 0 0,1 0 0,0 0 15,-1 0-15,-20 21 0,20 0 0,1 0 16,0 0-16,21 22 0,-22-1 15,22 0-15,0-20 0,0 20 0,21 0 16,-21-21-16,21 22 0,0-22 0,0 0 16,0 0-16,0 0 0,21-21 15,0 0-15,0 0 0,21 0 0,-20 0 16,-1 0-16,0 0 0,21-21 0,1 0 16,-22 0-16,21 0 0,0 0 15,-20-1-15,20-20 0,0 21 0,-21 0 16,22-22-16,-22 22 0,0 0 0,0 0 15,-21 42 17,0 0-32,0 0 15,0 1-15,0-1 0,0 0 0,0 0 16,0 0-16,0 22 0,0-22 16,0 0-16,0 0 0,21-21 0,1 42 15,20-42-15,-21 0 0,0 0 16,0 0-16,22 0 0,-22 0 15,21 0-15,1-21 0,-22 0 0,21 0 16,-21 0-16,22 0 0,-22-1 16,0-20-16,0 0 0,0 21 0,-21-43 15,0 22-15,0-1 0,0 1 16,-42-21-16,21 20 0,-22 1 0,-20 0 16,-1-22-16,1 22 0,-1-1 15,-20 22-15,-1 0 0,22 0 0,-22 21 16,0 0-16,1 0 0,20 0 0,-21 21 15,1 21-15,20 1 0,1-1 16,-1 22-16,1-1 0,20 1 16,22 20-16,-21-20 0,21 20 0,21-20 0,0-1 15,0 1-15,0-1 0,21-20 16,21-1-16,1 0 0,-22 1 16,42-1-16,-20-21 0,-1 0 0,21 1 15,1-22-15,-22 0 0,22 0 0,-1 0 16,1 0-16,20 0 0,-20-22 15,21 1-15,-22 0 0,22 0 0,-22 0 16,22-22-16,-22 1 0,1 0 0,-1-1 16,1-20-16</inkml:trace>
  <inkml:trace contextRef="#ctx0" brushRef="#br0" timeOffset="5375.91">18944 7789 0,'0'0'0,"-21"0"15,0 22 1,42-22-16,0 0 16,0 0-16,22 0 0,-22 0 0,21 0 15,0 0-15,1 0 0,-1 0 0,0 0 16,22 0-16,-22 0 0,1 0 16,20 0-16,-21 0 0,-20 0 0,20 0 15,-21 0-15,0-22 0,-21 1 16</inkml:trace>
  <inkml:trace contextRef="#ctx0" brushRef="#br0" timeOffset="5603.78">19135 7768 0,'0'0'0,"-22"21"0,1-21 0,21 22 0,-21-1 16,21 0-16,-21 0 0,21 0 0,0 22 15,0-1-15,0 0 0,-21 1 16,21-1-16,0 0 0,-21 1 0,21-1 15,0 0-15,0-21 0,0 22 16,-22-1-16,22-21 0,0 0 0,0 1 16,0-1-16,0 0 0,0 0 0,22-21 31,-1 0-31,0 0 16,0 0-16,0-21 0,0 0 15,1 0-15,-1-1 0</inkml:trace>
  <inkml:trace contextRef="#ctx0" brushRef="#br0" timeOffset="6168.75">19367 8192 0,'0'0'0,"0"21"0,22-21 31,-1 0-31,0 0 0,0 0 16,0-21-16,0 21 0,22-22 15,-22 1-15,0 21 0,0-21 0,0 0 16,1 0-16,-1 0 0,-21-1 16,0 1-16,0 0 0,0 0 15,-43 21-15,22 0 0,0 0 16,-21 0-16,21 0 0,-22 42 16,22-21-16,-21 1 0,21 20 0,-1-21 15,-20 64-15,42-64 16,-21 21-16,21-21 0,0 22 0,0-22 15,0 0-15,21 0 0,0-21 0,0 21 16,1-21-16,20 0 0,-21 0 16,21 0-16,1 0 0,-1 0 0,0 0 15,1 0-15,-1-21 0,0 0 16,1 0-16,-1 0 0,22 0 0,-43-22 16,21 22-16,0-21 0,-20 21 0,-1-22 15,0 1-15,-21 21 0,0 0 16,0-22-16,-21 22 0,0 21 15,-1 0-15,1 0 0,0 0 16,21 21-16,-21-21 0,0 43 16,21-22-16,0 0 0,0 0 0,0 21 0,0-20 15,0 20-15,0-21 0,21 0 0,-21 0 16,21 1-16,-21-1 16,21 0-16,-21 0 0,0 0 15,21-21-15,-21-21 47,0 0-47,0 0 0,0 0 16,0-1-16,22-20 0</inkml:trace>
  <inkml:trace contextRef="#ctx0" brushRef="#br0" timeOffset="6404.84">20468 7641 0,'42'-42'15,"-84"84"-15,127-105 0,-64 20 0,0 22 16,0 0-16,0 21 0,1 0 15,-22 21-15,0 22 16,0-22-16,-22 21 0,1 0 16,0 22-16,0-22 0,0 22 0,0-1 15,-22 1-15,22-1 0,0-20 0,0 20 16,0-21-16,-1 1 0,1-1 0,0 0 16,21 1-16,0-22 0,0 0 15,0 0-15,0 0 0,21-21 16,0 0-16,1 0 0,20 0 0,-21 0 15,0-21-15,22 21 0,-22-21 16,21-21-16,-21 21 0</inkml:trace>
  <inkml:trace contextRef="#ctx0" brushRef="#br0" timeOffset="6601.16">20447 7895 0,'0'0'0,"-42"0"0,20 0 0,1 0 16,42 0-1,1 0-15,20 0 16,0 0-16,1 0 0,20 0 0,1 0 16,-1-21-16,-21 21 0,22 0 15,-1 0-15,-20 0 0,20 0 0,-20 0 16,-22 0-16,21 0 0,-21 0 16,-21 21-16,0 0 15</inkml:trace>
  <inkml:trace contextRef="#ctx0" brushRef="#br0" timeOffset="6970.4">17992 9059 0,'-64'0'16,"128"0"-16,-170 0 0,42 0 0,22 22 16,-22-22-16,22 0 0,21 0 0,0 21 15,0-21-15,42 0 16,0 0-16,21 0 0,22 0 16,-1 0-16,22 0 0,21 0 0,0 0 15,21 0-15,21-21 0,0 21 0,0 0 16,0 0-16,0 0 0,22-22 15,-22 22-15,0 0 0,0 0 16,0 0-16,-21 0 0,-21 0 0,0-21 0,-21 21 16,-1 0-16,-20 0 0,-22 0 15,-21-21-15,1 21 0,-44 0 16,1-21-16,-21 21 0,-22 0 16,1 0-16,-22 0 0,-21 0 0</inkml:trace>
  <inkml:trace contextRef="#ctx0" brushRef="#br0" timeOffset="7233.27">17547 9525 0,'-42'21'16,"84"-42"-16,-127 63 0,85-20 0,0-1 0,0 0 16,22 0-16,20-21 0,0 21 0,22 0 15,-1-21-15,22 22 0,0-22 16,20 21-16,22-21 0,0 0 0,0 0 15,22 0-15,-1 0 0,-21 0 0,21 0 16,0 0-16,-21 0 0,0 0 16,0 0-16,-21 0 0,0 0 0,-22 0 15,-20 0-15,-1 0 0,-20 0 0,-1 0 16,-21 0-16,-42 0 16,0 0-16,-21 0 15,-22 0-15,1 0 0</inkml:trace>
  <inkml:trace contextRef="#ctx0" brushRef="#br0" timeOffset="7472.13">17886 10033 0,'0'0'0,"-85"85"32,106-64-32,22-21 0,-1 0 0,0 0 15,22 0-15,20 0 0,22 0 0,0 0 16,0 0-16,21 0 0,-21 0 15,21 0-15,0 0 0,0 0 16,-21 0-16,21 0 0,-22 0 0,1 21 0,0-21 16,-21 0-16,-1 0 0,1 21 15,-43-21-15,22 0 0,-43 0 16,21 21-16,-63 1 16,-21-22-16,0 0 0,-22 0 15</inkml:trace>
  <inkml:trace contextRef="#ctx0" brushRef="#br0" timeOffset="7748.97">17992 10499 0,'0'0'0,"-233"84"31,212-62-31,-1 20 0,22-21 0,0 0 0,22 0 16,-1 1-16,21-1 0,22 0 15,-1-21-15,1 0 0,20 21 16,1-21-16,21 0 0,21 0 15,-21 0-15,21 0 0,0 0 0,0 0 16,-22 0-16,22 0 0,0 0 0,-21-21 16,0 21-16,-21 0 0,-1 0 0,-20 0 15,-1 0-15,-20 0 0,-1 0 16,-21 0-16,-42 0 16,0 0-16,-21 0 0,-1 0 15,-20 0-15,-1 0 0,-20 0 16,20 21-16,-21-21 0,-20 0 0</inkml:trace>
  <inkml:trace contextRef="#ctx0" brushRef="#br0" timeOffset="7984.68">17886 10964 0,'-106'43'15,"212"-86"-15,-297 107 0,149-43 0,-22 0 0,43 0 16,0 1-16,21-1 0,0 0 0,21 0 16,22 0-16,-22 0 0,42-21 15,1 22-15,-1-1 0,22-21 0,0 21 16,20-21-16,1 0 0,0 0 0,21 21 15,0-21-15,0 0 0,-21 0 0,21 0 16,0 0-16,-21 0 0,0 0 16,-22 21-16,22-21 0,-21 0 15,-22 0-15,22 0 0,-43 0 0,1 0 16,-1 0-16,-21 0 0,-42 0 16,-21 0-16,-1 0 15,-20 0-15,-22 0 0,22 0 0</inkml:trace>
  <inkml:trace contextRef="#ctx0" brushRef="#br0" timeOffset="8265.66">17674 11557 0,'0'0'0,"-63"21"0,-64 106 32,127-106-32,42 1 0,-21-1 15,43 0-15,-1-21 0,1 0 0,20 21 16,1-21-16,21 0 0,0 0 15,-1 0-15,22 0 0,-21 0 0,21 0 16,-21 0-16,21 0 0,-21-21 0,0 21 16,-22 0-16,22 0 0,-21 0 0,-22-21 15,1 21-15,-1 0 0,-20 0 0,-1 0 16,0 0-16,-63 0 16,0 0-1,-21 0-15,-1 0 0,-20 0 0,-22 0 16,22 0-16,-22 0 0,-21 0 15,22 0-15,-43 21 0,21-21 0</inkml:trace>
  <inkml:trace contextRef="#ctx0" brushRef="#br0" timeOffset="8536.23">17759 11959 0,'0'0'15,"-127"43"-15,42-1 0,0-21 0,22 21 16,-1 1-16,22-22 0,21 21 0,0 1 16,21-22-16,0 21 0,21 0 0,0-20 15,21-1-15,22 21 0,-1-21 0,1 0 16,21-21-16,-1 22 0,1-1 15,21-21-15,0 0 0,-1 0 0,1 0 16,21 0-16,-21 0 0,21 0 0,-21 0 16,0 0-16,21-21 0,-43 21 15,22-22-15,0 22 0,-21 0 0,-1 0 16,-20-21-16,21 21 0,-22 0 0,-21 0 16,1 0-16,-1 0 0,-21-21 15,-42 21 1,0 0-16,-21 0 0,-1-21 15,-20 21-15,-1 0 0,-20 0 16,-1-21-16,-21 21 0,0 0 0,-21 0 16</inkml:trace>
  <inkml:trace contextRef="#ctx0" brushRef="#br0" timeOffset="8744.11">18330 12404 0,'0'0'0,"-127"21"0,-84 21 16,126-21-16,0-21 0,22 22 16,20-1-16,1 0 0,42 0 0,0 0 15,0 0-15,0 1 0,21-22 16,0 21-16,43 0 0,-22-21 0,22 0 15,-1 0-15,1 0 0,20 0 0,22 0 16,-21 0-16,21 0 0,0-21 0,21 21 16,-22-21-16,128 21 15,-106-22-15,106 22 0,-106 0 0,-21 0 16,0 0-16,0 0 0,-22 0 16,1 0-16,0 0 0,-22 0 15,1 0-15,-1 22 0,-21-22 0,1 21 0,-22-21 16,0 21-16</inkml:trace>
  <inkml:trace contextRef="#ctx0" brushRef="#br0" timeOffset="9697.27">18182 14457 0,'0'0'0,"0"-21"15,0 0 1,0-1-16,21 1 0,-21 0 0,43-42 16,-43 41-16,21 1 15,0-21-15,-21 21 0,0 0 0,0-22 16,0 1-16,0 21 0,0-22 15,-42 22-15,20 0 0,1 21 16,-21 0-16,21 0 0,-22 0 16,22 0-16,-21 0 0,21 21 0,0 0 15,-22 22-15,22-22 0,0 0 0,0 21 16,0 22-16,21-22 16,-22-21-16,22 1 0,0 20 15,0-21-15,0 0 0,0 0 0,22-21 16,-1 0-16,0 0 15,0 0-15,0-21 0,0 21 16,1-42-16,-1 21 0,0 0 0,0-1 16,0 1-16,0-21 0,1 21 0,-1 0 15,0-22-15,-21 22 0,0 0 0,0 0 16,0 42 15,0 0-31,0 0 0,0 22 0,0-22 16,0 21-16,0-21 0,0 22 0,0-22 15,0 0-15,21 21 0,0-21 16,0 1-16,-21-1 0,22-21 16,-1 21-16,0-21 0,0 0 0,0 0 15,0 0-15,22 0 0,-22-21 0,0 0 16,21 21-16,-20-43 0,-1 22 16,21 0-16,-42-21 0,21 20 0,-21-20 15,0 21-15,0-21 0,-21-43 16,0 43-16,0-1 0,-22 1 15,1 0-15,0-1 0,-22 22 0,1 0 16,20 0-16,-20 0 0,-1 21 0,22 0 16,-21 21-16,-1 0 0,22 0 0,-22 21 15,22-20-15,0 41 16,-1-21-16,1 22 0,21-22 0,0 22 16,-1 20-16,1-20 0,21-1 0,0 1 15,0 63-15,0-64 16,21-20-16,1-1 0,-1 0 0,21-20 15,-21-1-15,22 0 0,-1-21 0,0 0 16,1 0-16,-1 0 0,0 0 0,22-21 16,-1 0-16,-20-22 0,20 22 15,1-21-15,20-22 0,-20 22 0,-1 0 16,1-22-16</inkml:trace>
  <inkml:trace contextRef="#ctx0" brushRef="#br0" timeOffset="10120.02">18923 13907 0,'0'-22'0,"0"44"0,0-65 0,0 22 0,-21 21 32,21 21-32,-21 0 0,21 1 0,0 20 15,-22-21-15,22 21 0,-21 1 16,21-22-16,0 21 0,0 1 0,-21-1 16,0 43-16,21-64 0,0 21 15,0-21-15,0 0 0,0 1 0,-21-1 16,21 0-16,-21-21 15,21-21 1,0 0-16,0-1 0,0 1 16,0-21-16,0 0 0,0 20 15,0-20-15,0 0 0,0-22 16,0 22-16,0 0 0,42-64 16,-21 63-16,0 1 0,0 21 0,1-21 15,20 42-15,-21-22 0,21 22 16,-20 0-16,20 0 0,0 22 0,-21-1 15,22 0-15,-1 21 0,-21-21 0,22 22 16,-22-1-16,21-21 0,-21 22 16,0-1-16,1-21 0,-22 21 15,0-20-15,0-1 0,0 21 0,0-21 16,0 0-16,-22 1 0,1-1 0,0 0 0,-21 21 16,21-42-16,-22 0 15,22 21-15,-21-21 0,-1 0 16,1 0-16,0 0 0</inkml:trace>
  <inkml:trace contextRef="#ctx0" brushRef="#br0" timeOffset="10785.89">18944 14097 0,'42'-21'0,"-84"42"0,127-42 0,-22 0 15,-20 0-15,20-1 0,1 1 16,-22 0-16,21 0 0,1 0 0,-1 0 15,-20-1-15,20 1 0,-20 21 16,-1-21-16,-21 21 0,0 0 0,0 0 16,-21 21-16,0 0 15,0 22-15,-21-22 0,0 0 16,0 21-16,0-20 0,21 20 0,-21-21 16,21 0-16,-22 22 0,22-22 0,0 0 15,0 0-15,0 0 0,-21-21 16,0 0-1,21-21 1,0 0 0,0 0-16,0 0 0,0-1 15,0-20-15,0 21 0,0-21 16,0-1-16,21 22 0,0-21 0,1-1 16,-1 22-16,0 0 0,0 0 0,0 0 15,0 21-15,1 0 0,-1 0 16,0 0-16,0 21 0,0 0 0,0 0 15,-21 0-15,22 22 0,-1-22 0,-21 21 16,0-21-16,21 22 0,-21-22 0,21 21 16,-21-21-16,0 1 0,0-1 15,0 0-15,0 0 0,0 0 16,0 0-16,0-42 31,0 0-31,0 0 16,0 0-16,0 0 0,0-22 0,0 22 15,21-21-15,22-43 0,-22 43 16,21-1-16,0-20 0,-20 21 0,20-1 16,0 22-16,22 0 0,-22 0 15,0 21-15,-20 0 0,20 0 0,0 21 16,-21 0-16,22 21 0,-22-20 0,-21 20 16,21-21-16,-21 21 0,0 1 15,0-22-15,0 21 0,0-21 16,0 22-16,0-22 0,0 21 0,-21-21 15,0 1-15,21 20 0,-21-21 0,-1 0 16,22 0-16,-21-21 0,-21 22 0,21-1 16</inkml:trace>
  <inkml:trace contextRef="#ctx0" brushRef="#br0" timeOffset="11121.69">17505 15219 0,'-43'21'0,"86"-42"0,-107 63 0,43-21 16,21 1-16,21-22 0,22 0 16,20 0-16,1 0 0,20 0 0,22 0 15,0 0-15,21 0 0,0 0 16,21-22-16,0 22 0,0 0 0,22 0 15,-22 0-15,21-21 0,-21 21 16,1 0-16,-1 0 0,-21 0 0,0 0 16,-21 0-16,-22 0 0,1 0 0,-22 0 15,-20 0-15,-1 0 0,-21 0 0,0 0 16,-42 0 0,-21 0-16,0 0 0,-1 0 15,-20 21-15,-22-21 0,0 22 0,1-1 16,-22-21-16,0 21 0</inkml:trace>
  <inkml:trace contextRef="#ctx0" brushRef="#br0" timeOffset="11347.57">17759 15663 0,'0'0'0,"-106"22"0,0-1 0,21-21 16,1 21-16,20 0 0,43-21 0,0 0 16,21 21-16,21-21 0,21 0 15,22 0-15,-1 0 0,22 0 0,21 0 16,0 0-16,21 0 0,0 0 15,0 0-15,21 0 0,0 0 0,-21 0 16,0 0-16,0 0 0,0 0 16,-21 0-16,0 0 0,0 0 0,-22 0 15,1 0-15,-22 0 0,1 0 0,-22 0 16,-21 0-16,1 0 0,-44 0 16,1 0-16</inkml:trace>
  <inkml:trace contextRef="#ctx0" brushRef="#br0" timeOffset="11600.43">17208 16108 0,'0'0'0,"-63"21"16,42 43 0,63-64-16,0 0 0,22 21 15,-1-21-15,22 0 0,21 0 16,0 21-16,0-21 0,21 0 0,0 0 15,0 0-15,0 0 0,21 0 16,-21 0-16,0 0 0,0 0 0,0 0 0,-21 0 16,-1 0-16,1 0 15,-21 0-15,-22 0 0,1 0 0,-22 0 16,1 0-16,-22 0 0,-42 0 16,-22 0-16,-20 0 15,-22 21-15</inkml:trace>
  <inkml:trace contextRef="#ctx0" brushRef="#br0" timeOffset="11845.29">17357 16489 0,'-106'21'0,"212"-42"0,-297 63 15,128-21-15,-1 1 0,43-1 16,0 0-16,21 0 0,0 0 16,21-21-16,0 21 0,21-21 0,22 0 0,21 22 15,-1-22-15,1 0 0,42 0 16,-21 0-16,21 0 0,0 0 15,0 0-15,-21 0 0,21 0 0,0 0 16,-22 0-16,1 0 0,-21 0 0,0 0 16,-22 0-16,1 0 0,-22 21 15,0-21-15,-21 0 0,-21 21 16,-42-21-16,0 21 0,-1-21 16,-20 21-16,-22-21 0,1 21 0</inkml:trace>
  <inkml:trace contextRef="#ctx0" brushRef="#br0" timeOffset="12065.16">16997 17082 0,'0'0'15,"0"21"-15,21 0 0,21-21 16,1 0-16,20 0 0,22 0 0,-1 0 16,22 0-16,0 0 0,21 0 0,0 0 15,0 0-15,21 0 0,-21 0 16,21 0-16,-21 0 0,0 0 0,-21 0 15,0 0-15,0 0 0,-21 0 16,-1 0-16,-20 0 0,-1 0 0,-20 0 16,-1 0-16,-21 0 0,0 0 0,-21 21 15,-21-21 1</inkml:trace>
  <inkml:trace contextRef="#ctx0" brushRef="#br0" timeOffset="12336.01">17230 17484 0,'0'0'0,"-43"21"0,22 21 15,21-21-15,0 1 0,0-1 0,21 0 16,0-21-16,22 21 0,20 0 16,1-21-16,20 21 0,1-21 0,0 0 15,21 0-15,-1 22 0,-20-22 16,21 0-16,-21 0 0,-1 21 15,1-21-15,0 21 0,-22-21 0,1 0 16,-1 0-16,1 0 0,-22 0 0,-21 0 16,21 0-16,-63 0 31,-21 0-31,21 0 0,-43 0 16,22 0-16</inkml:trace>
  <inkml:trace contextRef="#ctx0" brushRef="#br0" timeOffset="12516.91">17230 17844 0,'-43'21'0,"86"-42"0,-107 63 0,64-21 0,0 0 15,21-21-15,0 0 0,22 0 16,-1 0-16,22 0 0,-1 0 16,22 0-16,-1 0 0,1 0 0,21 0 15,0 0-15,-22 0 0,22 0 0,-21-21 16,21 21-16,-22-21 0,22 0 15,-42 21-15,20-21 0,-20-1 0</inkml:trace>
  <inkml:trace contextRef="#ctx0" brushRef="#br1" timeOffset="20443.56">20489 9525 0,'0'0'0,"0"-21"16,0 0-16,0 0 16,0-1-16,0 1 15,0 0-15,-21 0 16,0 0-16,0 0 31,0 21-31,-1 0 0,1 0 16,0 0-16,0 0 0,0 21 0,0 0 15,-1 0-15,1 0 0,21 0 16,0 22-16,-21-22 0,21 0 16,0 21-16,0-20 0,0-1 0,0 0 15,0 21-15,0-21 0,0 1 16,21-1-16,0-21 15,1 0-15,-1 0 0,0 0 0,0 0 16,0 0-16,0 0 0,1-21 0,-1-1 16,0 1-16,0 0 15,0 0-15,-21 0 0,0 0 0,0-1 16,0 1-16,0-21 0,0 21 0,0 0 16,0-1-16,-21 1 0,0 0 15,0 0-15,0 21 0,-1-21 0,1 21 16,0 0-16,0 0 0,0 0 0,0 0 15,-1 0-15,1 0 0,0 21 16,0 0-16,0-21 0,0 21 0,21 0 16,0 22-16,-22-22 0,22 0 0,0 0 15,-21 22-15,21-22 16,0 0-16,0 0 0,0 0 0,0 0 16,0 1-16,21-22 0,1 21 0,-1-21 15,0 0-15,0 0 16,0 0-16,0 0 0,1 0 0,-1-21 15,0 21-15,0-22 0,0 1 0,0 0 16,-21 0-16,22 0 0,-22 0 16,0-1-16,0 1 0,0 0 0,0 0 15,0 0-15,0 0 0,-22-1 0,1 22 16,0 0-16,0 0 16,0 0-16,0 0 0,-1 0 0,1 0 15,0 22-15,0-1 16,21 0-16,0 0 0,-21 0 15,21 0-15,0 1 0,0-1 16,0 0-16,0 0 0,0 0 0,0 0 16,21-21-16,0 0 15,0 0-15,0 0 16,1 0-16,-1 0 0,0-21 16,-21 0-16,21 0 0,-21 0 15,21 0-15,-21-1 0,0 1 16,0 0-16,0 0 0,0 0 15,-21 0-15,0 21 0,0 0 16,0 0-16,-1 0 16,1 0-16,0 21 0,0-21 15,21 21-15,0 0 0,0 0 0,-21 0 16,21 1-16,0-1 0,0 0 16,0 0-16,0 0 0,21 0 0,-21 1 15,21-22-15,0 21 0,0-21 0,1 0 16,-1 0-16,0 0 0,0 0 15,0 0-15,0 0 0,1-21 16,-1-1-16,0 1 0,-21 0 16,21 0-16,-21 0 0,0 0 15,0-1-15,0-20 0,0 21 16,-21 0-16,0 0 0,0-1 16,-1 22-16,1 0 0,0-21 0,0 21 15,0 0-15,0 0 0,-22 0 16,22 0-16,21 21 0,-21 1 0,21-1 15,-21 0-15,21 0 0,-21 0 0,21 0 16,0 1-16,0-1 0,0 21 16,0-21-16,21 0 0,0 1 15,0-1-15,0-21 0,0 0 0,1 21 16,-1-21-16,0 0 0,0 0 16,0 0-16,0-21 0,1 21 15,-1-21-15,0-1 0,0 1 16,-21 0-16,0 0 0,0 0 15,0 0-15,0-1 0,0 1 0,0-21 16,0 21-16,0 0 0,-42-1 16,21 1-16,21 0 0,-22 21 15,1 0-15,0 0 0,0 0 16,0 0-16,21 21 0,0 0 0,-21 1 16,21-1-16,-22 0 0,22 0 15,0 0-15,0 0 0,0 1 0,0-1 16,22 42-16,-1-63 0,-21 21 15,21 1-15,0-1 0,21-21 16,-20 0-16,-1 0 0,0 0 16,0 0-16,0 0 0,0 0 0,1 0 15,-1-21-15,-21-1 0,21 1 16,-21 0-16,0 0 16,0 0-16,0-22 0,-21 22 0,0 0 15,21 0-15,-22 0 0,1 0 0,0 21 16,0-22-16,0 22 0,0 0 15,-1 0-15,1 0 0,0 0 16,0 0-16,0 22 0,0-1 0,21 0 16,0 0-16,-22 0 15,22 0-15,0 22 0,0-22 0,0 0 16,0 0-16,0 0 0,0 1 0,0-1 16,0 0-16,22 0 0,-1-21 0,0 0 15,-21 21-15,21-21 0,0 0 16,0 0-16,1 0 0,-1 0 0,0-21 15,0 21-15,-21-21 0,21 0 16,0 0-16,-21-1 0,0 1 0,0 0 16,0 0-16,0 0 0,0 0 0,0-22 15,0 22-15,-21 0 0,0 0 16,0 0-16,0 21 0,0 0 16,-1 0-16,1 0 0,0 21 15,21 0 1,-21 0-16,21 0 0,0 0 15,0 22-15,0-22 0,0 0 0,0 0 16,0 0-16,21 1 0,0-1 16,0-21-16,1 21 15,-1-21-15,0 0 0,0 0 16,0 0-16,0-21 0,1 0 16,-22-1-16,21 1 15,-21 0-15,0 0 0,0-21 16,0 20-16,0 1 0,0 0 0,0 0 0,-21-21 15,-1 20-15,1 1 0,0 21 16,0-21-16,0 21 0,0 0 16,-1 0-16,-20 0 0,21 0 15,0 0-15,21 21 0,-21 0 16,-1 1-16,1-1 0,21 0 0,0 0 16,0 21-16,0-20 0,0 20 15,0 0-15,0-21 0,0 1 16,0-1-16,21 0 0,1 0 15,-1-21-15,0 0 0,0 0 0,0 0 16,0 0-16,1 0 0,-1 0 16,0-21-16,0 0 0,0 0 0,0-1 15,1-20-15,-22 21 16,21 0-16,-21 0 0,0-1 16,0-20-16,0 21 0,0 0 0,0 0 15,-21-22-15,-1 22 0,1 21 0,0-21 16,0 0-16,0 21 0,0 0 0,-1 0 15,1 0-15,0 0 0,0 21 16,-21 42-16,42-41 16,-22-1-16,22 21 0,-21-21 0,21 0 15,0 22-15,0-22 0,0 0 16,0 0-16,0 0 0,21-21 0,1 22 16,-1-22-16,0 0 0,0 0 15,0 0-15,0 0 0,1 0 16,-1 0-16,0-22 0,-21 1 15,21 21-15,0-21 0,0 0 0,1 0 16,-22-22-16,0 22 0,0 0 16,0 0-16,0 0 0,0 0 0,0-1 15,-22 1-15,1 0 0,0 21 0,-21 0 16,21 0-16,-1 0 16,1 0-16,0 21 0,21 0 0,-21 1 15,21-1-15,-21 0 0,21 0 0,-21 0 16,21 22-16,0-22 0,0 0 15,0 21-15,0-21 0,0 1 16,0-1-16,0 0 0,21-21 16,0 0-16,0 0 0,0 0 15,0 0-15,1 0 0,20 0 16,-21 0-16</inkml:trace>
  <inkml:trace contextRef="#ctx0" brushRef="#br1" timeOffset="20904.29">21209 9483 0,'0'0'0,"0"21"16,21-21 15,-21-21-31,21 0 0,0 21 16,1-22-16,-1 22 0,-21-21 0,21 21 15,0-21-15,0 21 0,-21-21 0,0 0 16,0 0 0,-21 21-1,0 0-15,0 0 16,0 0-16,-1 0 0,1 21 15,21 0-15,-21-21 0,0 21 0,0 0 16,0 0-16,21 1 0,0-1 0,0 0 16,0 0-16,-22 0 0,22 22 15,0-22-15,0 0 0,0 0 16,0 0-16,22 0 0,-1 1 16,0-22-16,0 0 0,0 0 15,0 0-15,1 0 0,-1 0 0,0 0 16,0 0-16,0 0 0,0 0 0,1 0 15,20-22-15,-21 1 0,0 21 16,0-21-16,22 0 0</inkml:trace>
  <inkml:trace contextRef="#ctx0" brushRef="#br1" timeOffset="21313.11">21738 9377 0,'0'0'0,"0"-21"0,-21 0 16,21-1-1,21 22 1,0-21-16,0 21 16,1 0-16,-1 0 15,0 0-15,0 0 0,0 0 16,0 21-16,1 1 0,-1-1 16,-21 0-16,0 0 0,0 0 0,0 0 15,21 1-15,-21 20 0,0-21 16,0 0-16,0 22 0,0-22 0,0 0 15,0 21-15,0-21 0,-21 1 16,0-22 0,-1 0-1,22-22-15,0 1 16,0 0-16,0 0 0,0 0 16,0 0-16,0-22 0,0 22 0,0 0 15,22 0-15,-22-22 0,21 22 16,-21 0-16,21 0 0,0 0 0,0 21 15,-21-21-15,21 21 16,1 0-16,-1 0 0,0 0 16,0 0-16,0 0 15,0 0-15,1 21 0,-1-21 0</inkml:trace>
  <inkml:trace contextRef="#ctx0" brushRef="#br1" timeOffset="21739.86">22373 9377 0,'-21'-21'0,"42"42"0,-42-63 0,21 20 16,0 1 0,0 0-1,21 21-15,0 0 16,0 0-16,1 21 15,-1 0-15,-21 1 0,21-22 16,-21 21-16,0 0 0,0 21 16,21 1-16,-21-22 0,0 0 15,0 0-15,0 0 0,0 0 16,0 1-16,0-1 0,0 0 16,-21-21-1,21-21 1,0 0-1,0-1-15,0 1 16,0 0-16,0 0 0,0 0 0,21 0 16,0-22-16,-21 22 0,21 21 0,-21-21 15,22 0-15,-1 0 0,0 21 16,0-22-16,0 22 16,0 0-16,1 0 0,-1 0 15,0 0-15,0 0 16</inkml:trace>
  <inkml:trace contextRef="#ctx0" brushRef="#br1" timeOffset="22201.36">23093 9250 0,'0'0'0,"0"-21"16,-21 21-1,-1 0-15,1 0 16,0 0-16,21 21 0,-21-21 16,0 21-16,0 0 0,-1 0 15,1 1-15,0-1 0,0 21 0,0-21 16,0 0-16,21 1 0,0-1 0,0 0 16,0 0-16,0 0 0,0 0 15,0 1-15,0-1 0,21 0 16,0-21-16,0 0 0,0 0 0,0 0 15,1 0-15,-1 0 0,0 0 16,21 0-16,-21-21 0,1 0 0,-1-1 16,21 1-16,-21 0 0,0 0 0,1 0 15,-1 0-15,-21-22 0,21 22 16,-21 0-16,0-21 0,0 20 16,0 1-16,0 0 0,0 0 0,-21 0 15,0 21-15,-1 0 0,-20 0 16,21 0-16,-21 0 0,-1 0 0,22 0 15,-21 21-15,-1 0 0,22 0 0,-21 0 16,21 1-16,0-1 0,-1 0 0,1 0 16,0 0-16,21 0 0,0 1 15,0-1-15,0 0 0,0 0 0,21 0 16,0-21-16</inkml:trace>
  <inkml:trace contextRef="#ctx0" brushRef="#br1" timeOffset="22676.08">23389 9313 0,'-21'0'0,"42"0"0,-63-21 0,21 0 15,21 0 1,0 0-1,21 21-15,0 0 16,0 0-16,0 0 0,22 0 0,-22 0 16,0 0-16,21 0 0,-21 21 15,1-21-15,20 21 0,-21 0 16,0 0-16,0 1 0,-21-1 0,0 0 16,22 0-16,-22 0 0,0 0 0,0 1 15,0 20-15,0-21 0,0 0 16,0 0-16,-22-21 0,1 22 0,21-1 15,-21-21-15,0 0 0,0 0 16,0 0 0,21-21-1,0-1-15,0 1 0,21 0 16,0 0-16,-21 0 0,21 0 16,0-22-16,0 22 0,22 0 0,-22-21 15,0 20-15,21 1 0,-20 0 0,-1 0 16,0 0-16,0 0 0,0 21 15,0 0-15,1 0 0,-1 0 0,0 0 16,-21 21 0,0 0-1</inkml:trace>
  <inkml:trace contextRef="#ctx0" brushRef="#br1" timeOffset="26315.64">20214 10202 0,'0'-21'31,"21"21"0,-21 21-15,0 1 0,21-1-16,-21 0 0,0 0 15,22 0-15,-22 0 0,0 1 0,0-1 16,0 0-16,0 0 0,0 0 15,0 0-15,0 1 0,21-22 16,0 0 0,0 0-16,0 0 15,0 0-15,1-22 0,-1 22 0,21-21 16,-21 0-16,22 0 0,-1 0 0,-21 0 16,21-1-16,1 22 0,-22-21 15,21 0-15,1 0 0,-22 21 16,21-21-16,-21 21 0,0 0 0,1 0 15,-1 0-15,-21-21 0,0 42 47</inkml:trace>
  <inkml:trace contextRef="#ctx0" brushRef="#br1" timeOffset="26788.37">20256 10647 0,'0'21'0,"0"0"16,0 0-16,0 1 15,0-1-15,0 0 16,0 0-16,0 0 16,0 0-16,0 1 0,0-1 15,22-21 1,-1 0-1,0 0-15,0 0 0,21 0 16,-20 0-16,-1 0 0,21-21 16,-21 21-16,22-22 0,-22 1 0,21 21 15,0-21-15,1 21 0,-22-21 0,21 0 16,-21 21-16,22-21 0,-1-1 0,-21 22 16,0-21-16,1 21 15,-1 0-15,0 0 0,-21-21 0,-21 42 47,0 0-31,-1-21-16</inkml:trace>
  <inkml:trace contextRef="#ctx0" brushRef="#br1" timeOffset="27288.31">20299 11240 0,'0'0'15,"0"21"-15,0 0 0,0 0 16,-21-21-16,21 21 0,0 0 0,-22-21 16,22 22-16,0-1 0,0 0 15,0 0-15,0 0 16,22-21-1,-1 0 1,0 0-16,0 0 0,0-21 0,22 0 16,-22 21-16,21-21 0,-21 0 0,22-1 15,-1 22-15,0-21 0,1 0 16,-1 0-16,0 0 0,1 0 0,-1-1 16,0 22-16,1-21 0,-22 21 0,0 0 15,0-21-15,0 21 0,-21 21 47,-21-21-47,0 21 16,0-21-16</inkml:trace>
  <inkml:trace contextRef="#ctx0" brushRef="#br1" timeOffset="27752.31">20214 11705 0,'0'21'0,"0"1"15,-21-1 1,21 0-16,-21-21 16,21 21-16,0 0 0,0 0 15,0 1 1,21-22 0,0 0-1,0 0-15,0-22 0,22 22 0,-22-21 16,42 0-16,-20 0 0,-22 21 15,21-21-15,1 21 0,-1-21 16,-21-1-16,21 22 0,1-21 0,-1 21 16,0-21-16,-20 21 0,20 0 0,-21-21 15,0 21-15,0-21 0,1 21 0,-1 0 32,-42 21-17,-1 0 1,1-21-16,0 21 0,0-21 0</inkml:trace>
  <inkml:trace contextRef="#ctx0" brushRef="#br1" timeOffset="28172.07">20214 12234 0,'0'22'15,"0"-44"-15,21 44 31,0-22-31,1 0 0,-1 0 16,0 0-16,0-22 0,0 1 0,0 21 16,22-21-16,-1 0 15,-21 0-15,22 0 0,-1-1 0,-21 22 16,21-21-16,1 0 0,-22 21 0,0-21 16,0 21-16,0 0 0,1 0 0,-22-21 15,0 42 48</inkml:trace>
  <inkml:trace contextRef="#ctx0" brushRef="#br1" timeOffset="28508.31">20405 12721 0,'0'0'16,"0"21"-1,21-21-15,0 0 16,0-21-16,0 21 0,0-21 0,1 21 16,-1-21-16,0 0 0,21 21 15,-21-21-15,1 21 0,-1 0 0,0-22 16,0 22-16,-21-21 0,21 21 16,0 0-16,-21-21 15,0 0-15,0 0 16,22 0-16,-1-1 15,0 1-15</inkml:trace>
  <inkml:trace contextRef="#ctx0" brushRef="#br1" timeOffset="29823.66">21632 9948 0,'-21'0'15,"21"-21"63,21 21-78,0 0 16,1 0-16,-1 0 16,0 0-16,0 0 0,0 0 15,0 0-15,22 0 0,-22 0 16,0 0-16,0 0 0,0 0 15,1 0-15,-1 0 0,21 0 0,-21 0 16,0 21-16,1 1 0,-1-1 16,-21 0-16,21 0 15,-21 0-15,0 0 0,0 1 0,0-1 0,0 0 16,0 0-16,-21 0 0,0 0 16,-1 22-16,1-22 0,0 0 15,0 21-15,0-20 0,-22 20 0,22 0 16,0 1-16,0-22 0,0 21 0,0 0 15,-1 1-15,1-1 0,0 0 16,21-20-16,-21 20 0,21-21 0,-21 21 16,21 22-16,0-43 0,0 0 15,0 0-15,0 22 0,0-22 16,21 0-16,0 0 0,21 0 0,-20 1 16,20-1-16,-21-21 0,21 21 0,1 0 15,-22-21-15,64 21 16,-64-21-16,21 0 0,-21 0 15,22 0-15,-22 0 0,0 0 0,0 0 16,0 0-16,22 0 0,-22-21 16,0 21-16,0-21 15,-21 0 1,-21 21-16,0 0 16,0 0-16,-1 0 15,1 21-15,0-21 0,0 21 0,0 0 16,0 0-16,-1 1 0,22-1 15,-21 0-15,0 0 0,21 0 0,-21 0 16,0 1-16,21 20 16,-21-21-16,-1 21 0,22-20 0,0-1 15,-21 21-15,0 22 0,0-43 16,21 21-16,-21-21 0,21 22 0,0-1 16,0-21-16,0 21 0,0 1 15,0-1-15,0-21 0,0 22 0,0-1 16,0 0-16,0 1 0,0-22 0,21 21 15,0 0-15,-21-20 0,21 20 0,0-21 16,-21 21-16,22-20 0,-1 20 16,-21-21-16,0 0 0,21 22 0,0-22 15,0 0-15,-21 0 0,0 0 0,0 0 16,21 1-16,-21-1 0,0 0 16,0 0-16,0 0 15,0 0-15,0 1 0,-21-22 16,0 0-16,0 21 0,0-21 0,0 21 15,-1-21-15,1 21 0,0-21 0,-21 21 16,21-21-16,-22 21 0,22-21 16,-21 22-16,21-22 0,-1 21 0,-20-21 15,-21 21-15,41 0 16,1-21-16,0 21 0,0-21 0,0 0 16,21 21-16,-21-21 0,21 22 0,-22-22 15,22-22 32,0 1-31,22 0-16,-1 0 0,-21 0 0,21 0 15,0-1-15,-21 1 0,21 0 16,0 0-16,1 0 0</inkml:trace>
  <inkml:trace contextRef="#ctx0" brushRef="#br1" timeOffset="30880.91">22860 10880 0,'21'0'0,"0"0"31,-21 21-15,0 0-16,0 0 0,0 0 16,0 1-16,0-1 0,0 0 15,0 0-15,0 0 0,0 22 0,0-22 16,0 21-16,0 0 0,21 22 16,-21-22-16,0 1 0,22-1 15,-22-21-15,21 21 0,-21-20 16,21 20-16,-21-21 0,0 0 0,0 0 15,0 1-15,21-1 0,-21 0 0,21-21 16,0 0-16,1 0 16,-1 0-16,21 0 0,0-21 0,1-22 15,-1 22-15,22-21 0,20 0 0,1-1 16,0-20-16,-1-1 0,22 1 16,0 20-16,-21-20 0,20-1 0,-20 22 15,21 0-15,0-1 0,-22 22 16,1-21-16,63 0 0,-84 42 15,-1-22-15,-20 22 0,-22 0 16,0 0-16,0 0 0,0-21 0,0 21 47,-42 0 0,0 21-47,0-21 15</inkml:trace>
  <inkml:trace contextRef="#ctx0" brushRef="#br1" timeOffset="37068.56">20468 9419 0,'0'-21'0,"-21"21"16,0 0-1,21-21-15,-21 21 16,-1 0-16,1 0 16,0 0-16,0 0 0,0 0 15,0 0-15,-1 0 0,1 0 16,0 21-16,21 0 0,-21-21 15,0 21-15,0 1 0,-1-22 0,22 21 16,0 0-16,-21 0 0,21 0 16,0 0-16,0 1 0,0 20 0,0-21 15,0 0-15,0 0 0,21 1 16,-21-1-16,22 0 0,-1-21 16,0 21-16,0-21 15,0 0-15,0 0 0,1 0 16,-1 0-16,0 0 0,0 0 0,0 0 15,0 0-15,1-21 0,-1 0 0,0 21 16,0-21-16,-21-1 0,21 1 16,-21 0-16,0 0 0,0 0 0,0 0 15,0-22-15,0 22 0,0 0 16,0 0-16,0 0 0,-21-1 0,0 1 16,0 0-16,0 0 15,-1 21-15,1-21 0,0 21 0,0 0 16,0 0-16,0 0 0,-22 0 15,22 0-15,0 21 0,0 0 0,0 0 16,-1 0-16,1 1 0,0-1 16,21 21-16,0-21 0,0 0 0,0 1 15,0 20-15,0-21 0,0 0 16,0 0-16,21 1 0,0-22 0,1 21 16,-1-21-16,0 0 0,-21 21 0,21-21 15,0 0-15,0 0 0,1 0 16,-1 0-16,0 0 0,21-21 0,-21 21 15,1-21-15,-1-1 0,0 1 16,0 0-16,0 21 0,-21-42 0,0 21 16,0-1-16,0 1 0,0 0 15,0 0-15,0 0 0,-21 0 16,0 21-16,-21-22 0,20 22 0,1 0 16,0 0-16,-21 0 0,21 0 0,-1 0 15,1 0-15,-21 0 0,21 0 16,0 22-16,21-1 0,-22 0 0,1 0 15,21 0-15,-21 0 0,21 1 16,0 20-16,0-21 0,0 0 0,0 0 16,0 1-16,0-1 0,0 0 0,0 0 15,0 0-15,21 0 0,0-21 16,1 0-16,-1 0 0,0 0 16,0 0-16,0 0 15,0 0-15,1-21 0,-1 21 16,0-21-16,0 0 0,0 0 0,0 0 15,-21-1-15,0 1 0,0 0 16,0 0-16,0 0 0,0 0 0,0-1 16,-21 1-16,0 21 0,0-21 0,0 21 15,0 0-15,-1 0 0,1 0 16,0 0-16,0 0 0,0 21 16,0 0-16,-1 1 0,22-1 15,0 0-15,0 0 0,0 0 16,-21 0-16,21 1 0,0-1 0,0 0 0,0 0 15,0 0 1,21-21-16,1 21 0,-1-21 16,0 0-16,21 0 0,-21 0 15,1 0-15,-1 0 0,0 0 16,0-21-16,0 21 0,0-21 0,-21 0 16,22 21-16,-22-21 0,0 0 15,0-1-15,0 1 0,0 0 0,0 0 16,0 0-16,0 0 0,-22-1 0,1 22 15,21-21-15,-21 21 16,0 0-16,0 0 0,0 0 16,-1 0-16,1 0 0,0 21 0,0 1 15,0-1-15,21 0 16,-21-21-16,21 21 0,0 0 0,0 0 16,0 1-16,0-1 0,0 0 15,0 0-15,0 0 0,0 0 16,21-21-16,0 0 0,-21 22 0,21-22 15,0 0-15,0 0 0,1 0 16,20 0-16,-21 0 0,0 0 0,0-22 16,1 22-16,-1-21 0,0 21 15,0-21-15,0 0 0,-21 0 16,21 0-16,-21-1 0,0 1 16,0 0-16,0-21 0,0 21 15,-21-1-15,0 1 0,0 0 0,0 0 16,0 21-16,-1 0 0,1 0 15,0 0-15,0 0 0,0 0 16,0 0-16,-1 0 0,1 0 0,21 21 16,-21 0-16,0 0 0,0 22 15,21-22-15,0 0 0,0 0 0,0 22 16,0-22-16,0 0 0,0 0 0,0 0 16,0 0-16,21 1 0,0-22 15,0 21-15,0-21 0,1 0 16,-1 0-16,21 0 0,-21 0 0,0 0 15,1 0-15,-1 0 0,21 0 16,-21-21-16,0 21 0,1-22 0,-1 1 16,0 0-16,0 0 0,0 0 0,-21 0 15,0-22-15,0 22 0,0-21 16,0 21-16,0-22 0,-42 22 0,21 0 16,0 0-16,-1 0 0,1-1 15,0 1-15,0 21 0,0 0 0,0 0 16,-1 0-16,-20 0 0,21 0 15,0 0-15,0 0 0,-1 0 0,-20 21 16,21 1-16,0-1 0,21 0 16,-21 21-16,21-21 0,-22 1 0,22 20 15,0-21-15,0 0 0,0 22 16,0-22-16,0 0 0,22 0 0,-1 0 16,0 0-16,21-21 0,-21 22 15,1-22-15,-1 0 0,21 0 0,-21 0 16,0 0-16,22 0 0,-22 0 0,0 0 15,0 0-15,22-22 0,-22 22 16,-21-21-16,21 0 0,-21 0 0,0 0 16,0 0-16,0-22 15,0 22-15,-21 0 0,0 0 0,-1-22 16,1 22-16,0 0 0,0 0 16,-21 21-16,20-21 0,1 21 15,0 0-15,0 0 0,-21 0 0,20 0 16,1 21-16,0 0 0,0-21 0,0 21 15,21 22-15,0-22 0,-21 0 16,21 0-16,0 21 0,0-20 0,0-1 16,0 0-16,0 0 0,0 0 15,21 0-15,0-21 0,0 22 0,0-22 16,0 0-16,1 0 0,-1 0 0,21 0 16,-21 0-16,0 0 0,22-22 15,-22 1-15,0 21 0,0-21 0,0 0 16,1 0-16,-1 0 0,-21-22 15,0 22-15,0 0 0,0-21 16,0 20-16,-21-20 0,-1 21 0,1 0 16,0 0-16,-21-1 0,21 1 15,-22 21-15,22 0 0,0 0 0,-21 0 16,20 0-16,1 0 0,0 21 0,-21 22 16,21-22-16,21 0 15,-22 21-15,22-20 0,0 20 0,0-21 16,0 0-16,0 22 0,0-22 0,0 0 15,22-21-15,-1 21 0,0 0 16,0-21-16,21 0 0,-20 0 0,-1 0 16,0 0-16,21 0 15,-21 0-15,22-21 0,-22 0 0,0 0 16,21 0-16,-20-1 0,-1 1 0,-21 0 16,0 0-16,0-21 0,0 20 15,0 1-15,-21-21 0,-1 21 16,1 0-16,0 21 0,0 0 15,0 0-15,0 0 0,-1 0 16,1 0-16,0 21 0,0-21 0,21 21 16,0 0-16,0 0 0,0 0 15,0 1-15,21-1 0,0 0 16</inkml:trace>
  <inkml:trace contextRef="#ctx0" brushRef="#br1" timeOffset="38152.61">20193 10202 0,'0'22'47,"0"-1"-47,0 0 16,0 0-16,21 0 0,0 22 15,-21-22-15,0 0 0,0 0 16,0 0-16,0 0 0,21 1 16,-21-1-16,0 0 0,0 0 0,0 0 15,0 0 1,22-21-16,-1 0 16,0 0-16,0 0 15,0-21-15,0 21 0,1-21 0,20 0 16,-21 0-16,21 0 0,22-1 15,-22-20-15,22 21 0,-1 0 0,-20-22 16,20 22-16,1 0 0,-1 0 0,1-21 16,-1 42-16,-21-22 0,1 1 15,20 0-15,-42 21 0,22 0 0,-22-21 16,0 21 0,-42 0-1,0 0-15,0 0 16,-1 0-16,1 0 0,0 0 0,0 21 15,0-21-15,0 21 0,-1-21 16,1 21-16,-21 1 0</inkml:trace>
  <inkml:trace contextRef="#ctx0" brushRef="#br1" timeOffset="38712.29">20193 10668 0,'0'21'32,"0"0"-17,0 1-15,0-1 16,0 0-16,0 0 16,0 0-16,0 0 0,0 1 15,0-1-15,21 0 16,-21 0-16,21-21 15,-21 21-15,21-21 16,1 0-16,-1 0 0,0 0 16,0 0-16,0 0 0,22 0 0,-1-21 15,0 0-15,1 21 0,-1-21 0,21 0 16,-20-1-16,20 1 0,1 0 16,-22 0-16,22 0 0,-22 0 15,21-1-15,-20 1 0,20 0 0,-20 0 16,-1 21-16,-21-21 0,21 21 15,-20 0-15,-1 0 0,0 0 0,-21 21 32,0 0-17,0 0-15,-21-21 16,0 21-16,-1-21 0,1 22 16,0-1-16</inkml:trace>
  <inkml:trace contextRef="#ctx0" brushRef="#br1" timeOffset="39263.97">20256 11176 0,'0'0'0,"-21"0"0,21-21 15,0 42 16,-21 0-15,21 0-16,0 1 0,0-1 16,0 0-16,0 0 0,0 0 0,0 0 0,0 1 15,0-1-15,0 0 0,0 0 16,0 0-16,0 0 16,0 1-16,21-22 15,0 0-15,22 0 16,-22 0-16,21-22 0,1 1 0,-1 0 15,0 0-15,22 0 0,-1-22 0,1 22 16,-1-21-16,1 0 0,-22 20 16,22-20-16,-1 21 0,-21 0 0,1 0 15,-1-1-15,-21 1 0,22 0 16,-22 21-16,-21 21 31,0 0-31,-21-21 16,21 22-16,-22-1 0,1-21 0,21 21 15,-21 0-15,0-21 0,0 21 0</inkml:trace>
  <inkml:trace contextRef="#ctx0" brushRef="#br1" timeOffset="39776.68">20172 11726 0,'0'22'47,"0"-1"-47,0 0 15,0 0-15,0 0 16,-21 0-16,21 1 15,0-1-15,0 0 0,21-21 32,0 0-32,0 0 0,0 0 15,0 0-15,1 0 0,20-21 0,0 0 16,1-1-16,20 1 0,-21 0 16,22 0-16,-1 0 0,1-22 0,-1 22 15,1 0-15,-22 0 0,22 0 0,-22 0 16,-21 21-16,22 0 15,-22-22-15,0 22 0</inkml:trace>
  <inkml:trace contextRef="#ctx0" brushRef="#br1" timeOffset="40234.41">20151 12171 0,'0'21'31,"0"0"-15,-22 0-16,22 1 0,0-1 15,0 0 1,0 0-16,0 0 0,0 0 15,22-21 1,-1 0 0,0 0-16,21 0 0,1-21 0,-1 0 15,64-21-15,-64 21 0,22-1 16,-1-20-16,1 21 0,-1-21 16,1 20-16,-1-20 0,-21 21 15,22 0-15,-22 0 0,-21 21 0</inkml:trace>
  <inkml:trace contextRef="#ctx0" brushRef="#br1" timeOffset="40761.11">20383 12637 0,'-21'0'0,"42"0"0,-42 21 15,0 0 1,21 0-16,0 0 15,0 0-15,0 1 0,-21-1 0,21 21 16,-21-21-16,21 0 0,0 1 0,-21-1 16,21 0-16,21-21 31,0 0-31,0 0 0,0-21 0,22-22 16,-22 22-16,21 0 15,0-21-15,22-1 0,-22 1 0,22 0 16,-1-1-16,1-20 0,63-64 15,-43 42-15,-20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03:59:04.1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7895 16658 0,'0'0'0,"0"-21"0,0 0 0,-21 21 15,21-21-15,-21 21 16,0 0-16,-1 0 16,1 21-16,21 0 0,-21 21 0,0 1 15,0-1-15,0 0 0,-1 1 0,1 20 16,0-20-16,0-1 0,0 21 16,0-20-16,-1-1 0,1 0 15,-21-20-15,42 20 0,-21-21 16,0 0-16,-1 0 0,22 1 0,0-44 31,0 1-15,0 0-16,0 0 0,0-21 15,0 20-15,0-20 0,22 0 0,-1-22 16,0 22-16,-21-22 0,21 1 16,0 21-16,0-22 0,1 1 0,-1 20 15,21 1-15,-21 21 0,0-22 0,22 43 16,-22 0-16,0 0 15,0 0-15,0 43 0,1-22 16,-1 21-16,0 1 0,0 20 16,0-21-16,-21 1 0,0 20 0,21-20 15,-21-1-15,22 0 0,-22 1 16,0-1-16,0-21 0,0 0 0,0 22 16,0-22-16,0 0 0,-22-21 46,1 0-46,0-21 0</inkml:trace>
  <inkml:trace contextRef="#ctx0" brushRef="#br0" timeOffset="433.75">7535 17082 0,'0'0'0,"-21"0"0,42 0 31,0 0-31,22 0 16,-22 0-16,21 0 15,-21-22-15,22 1 0,-1 21 0,22-21 16,-22 0-16,21 0 0,-20 0 16,20-1-16,-20 1 0,-1 0 0,0 0 15,1 0-15,-22 0 0,0-1 0,0 22 16,-21-21-16,0 0 0,-21 21 16,0 0-16,0 0 15,-22 0-15,1 21 0,21 0 16,-22 1-16,1-1 0,21 0 0,-21 0 15,20 0-15,22 0 0,0 1 16,0-1-16,0 0 0,0 0 0,0 0 16,22 0-16,-1-21 0,21 22 15,-21-1-15,22 0 0,-22-21 0,21 21 16,-21-21-16,22 21 0,-22 0 0,0-21 16,0 22-16,0-22 0,-21 21 15,0 0-15,-21-21 16,0 21-16,0-21 0,-22 21 15,1-21-15,0 0 0,-1 0 16,1 0-16,0 0 0,-1 0 16,22 0-16,-21 0 0,42-21 15,0 0-15,0 0 16,42 0-16</inkml:trace>
  <inkml:trace contextRef="#ctx0" brushRef="#br0" timeOffset="803.53">8594 16976 0,'0'0'0,"63"-106"31,-63 85-31,0 0 16,-21 21-16,0 0 16,0 0-16,-1 0 0,1 0 0,0 0 15,0 21-15,0 0 0,0-21 16,21 21-16,-22 0 0,22 0 0,0 1 15,-21-1-15,21 0 0,0 0 16,0 0-16,0 0 0,0 1 0,0-1 16,21 0-16,1-21 0,-1 21 15,0-21-15,0 21 0,0 0 16,-21 1-16,21-22 0,-21 21 16,-21 0-1,-21 0-15,21-21 0,0 21 16,-22 0-16,1-21 0,0 0 15,20 22-15,-20-22 0,21 0 0,-21 0 16,20 0-16,22-22 16,22 22-1,-1-21-15,21 0 0,0 21 16,-20-21-16</inkml:trace>
  <inkml:trace contextRef="#ctx0" brushRef="#br0" timeOffset="1352.25">8911 17018 0,'21'-21'0,"-42"42"0,42-63 16,-21 21-16,0-1 0,0 1 16,0 0-16,-21 21 31,0 0-31,21 21 0,-21 0 16,21 1-16,-21-1 0,21 0 15,-22 0-15,22 21 0,0-20 0,0-1 16,0 0-16,0 0 0,0 0 15,0 0-15,22 1 0,-1-1 0,0-21 16,0 21-16,0-21 0,0 0 16,1 0-16,-1 0 0,0 0 15,0 0-15,0 0 0,0 0 16,-21-21-16,22 0 0,-22-1 16,21 22-16,-21-21 0,0-21 0,0 21 15,0 0-15,0-1 0,0-20 0,0 21 16,21-21-16,0 20 0,-21 1 15,21 0-15,0 0 0,1 21 0,-1 0 16,0 0-16,0 0 0,0 0 16,0 21-16,1 0 0,-1 0 0,0 1 15,-21-1-15,21 0 0,0 0 16,0 0-16,-21 0 0,0 1 16,22-1-16,-22 0 0,0 0 0,0 0 15,0 0-15,0 1 16,-22-44 15,22 1-31,0 0 16,0 0-16,0 0 0,0-22 15,0 22-15,0 0 0,0-21 0,0-1 16,22 22-16,-1-21 0,0 21 16,0-22-16,0 22 0,0-21 0,1 21 15,-1 0-15,21-22 0,-21 22 16,0 0-16,22 0 0</inkml:trace>
  <inkml:trace contextRef="#ctx0" brushRef="#br0" timeOffset="1548.4">9864 16510 0,'0'0'0,"0"-21"16,42 21-16,-42 21 31,0 0-31,0 22 0,0-22 0,0 21 16,-21 0-16,0 1 0,21 20 16,-22-20-16,22-1 0,-21 0 0,21 1 15,0-1-15,0 0 0,0 1 0,0-22 16,0 0-16,0 0 0,0 0 15,21 0-15,1 1 0,-1-22 0,0 0 16,21 0-16,-21 0 16,1 0-16,20 0 0,-21 0 0,0-22 15,-21 1-15,0 0 0,0 0 16</inkml:trace>
  <inkml:trace contextRef="#ctx0" brushRef="#br0" timeOffset="1675.33">9885 16870 0,'0'0'0,"-21"0"0,-1-21 31,44 21-15,-1-21-16,0 21 0,21-22 0,1 22 15,-1-21-15,0 0 0,1 21 16</inkml:trace>
  <inkml:trace contextRef="#ctx0" brushRef="#br0" timeOffset="2632.79">10795 16531 0,'0'0'0,"0"21"16,-21-21 0,0 22-16,21 20 0,-22-21 15,1 0-15,0 22 0,-21 84 16,42-85-16,-21-21 16,21 21-16,0 1 0,-22-22 0,22 0 15,0 0-15,0 0 0,-21 1 0,21-1 16,0-42 31,0-1-47,0 1 0,0-21 0,21 21 15,1-22-15,-22-20 0,21 21 16,-21-1-16,21 1 0,0-22 0,0 22 16,-21 21-16,21-21 0,1 20 0,-1 1 15,0 21-15,0 0 16,-21 21-16,21 1 0,-21-1 15,21 21-15,-21-21 0,0 22 16,22-1-16,-1 0 0,0-21 0,-21 22 16,21-1-16,0-21 0,0 22 15,-21-22-15,22 0 0,-1 0 16,-21 0-16,0 0 0,0 1 16,-21-22-1,-1 0-15,1 0 0,-21 0 0,21 0 16,-22 0-16,1-22 0,0 22 0,-1-21 15,1 21-15,0-21 0,-1 0 16,22 21-16,-21-21 0,21 21 0,21-21 16,-21 21-16,21-22 15,21 22 1,0 0-16,21-21 0,1 21 16,-1 0-16,0-21 0,22 0 15,-1 21-15,1-21 0,-1 0 0,1-1 16,-1 1-16,1-21 0,-1 21 15,-20 0-15,-1-22 0,0 22 0,-21 0 16,1-21-16,-1 20 0,-21 1 16,21 0-16,-21 0 0,0-21 15,-21 42-15,0 0 0,-1 0 16,1 21-16,0 0 0,21 0 16,-21 0-16,21 22 0,-21-22 0,21 21 15,0 0-15,0 1 16,0-1-16,0 0 0,0 1 0,0-22 0,21 21 15,0-21-15,-21 22 0,21-22 16,0-21-16,22 21 0,-22-21 16,0 21-16,0-21 0,0 0 0,1 0 15,-1-21-15,0 0 0,0 0 16,0 0-16,0-1 0,1 1 0,-1-21 16,0 0-16,-21-1 0,21 1 0,0-22 15,-21 22-15,0 0 16,0-1-16,21 1 0,-21 0 0,0 21 0,22-22 15,-22 22-15,0 42 16,0 0 0,0 22-16,-22-22 0,22 21 15,-21 1-15,21-1 0,0 0 16,0 1-16,0-22 0,0 21 0,0 0 16,0 1-16,0-22 0,0 21 0,0-21 15,21 1-15,-21-1 0,43-21 16,-22 21-16,0-21 0,21 0 0,-20 0 15,20 0-15,0 0 0,1-21 16,-1 0-16</inkml:trace>
  <inkml:trace contextRef="#ctx0" brushRef="#br0" timeOffset="2850.4">12488 16489 0,'0'0'16,"0"21"-1,21 0-15,-21 0 0,22 1 16,-1-1-16,-21 21 0,42-21 16,-21 22-16,0-22 0,22 21 0,-22-21 0,21 0 15,-21 22-15,22-22 0,-1 0 16,-21 0-16,22 0 0,-22 1 0,0-22 16,0 0-16,0 21 0,0-21 15,1-21-15</inkml:trace>
  <inkml:trace contextRef="#ctx0" brushRef="#br0" timeOffset="3059.74">13102 16468 0,'21'-43'0,"-42"86"0,42-107 0,-21 43 16,-21 21 0,-21 21-1,21 0-15,-22 22 0,1-22 16,0 21-16,-1-21 0,1 22 0,0-1 15,-1 22-15,1-22 0,0 0 0,-22 1 16,22-1-16,-1 0 16,1 1-16,0-22 0,-1 21 0,22-21 0,0 0 15,0 1-15,0-22 0</inkml:trace>
  <inkml:trace contextRef="#ctx0" brushRef="#br0" timeOffset="3919.52">21696 16193 0,'21'-22'0,"-42"44"0,63-65 16,-21 1-16,-21 21 0,0 0 0,21-43 15,-21 43-15,0 0 16,0 42 0,0 0-16,0 21 0,-21 1 15,21-1-15,-21 22 0,21-22 0,-21 21 16,0 1-16,21-22 0,-21 22 0,-1-22 15,-20 0-15,21 1 0,0-1 16,0 0-16,-22 1 0,22-22 16,0 21-16,0-21 0,0-21 0,-1 22 15,22-44 1,0 1-16,0 0 16,22 0-16,-1-21 15,0-1-15,0 22 0,0-21 0,22-22 16,-22 22-16,21 0 0,-21-22 15,22 1-15,-1-1 0,0 1 0,1 20 16,-1-20-16,-21 20 0,21 22 0,1-21 16,-22 42-16,0 0 0,21 0 15,-20 21-15,-1 21 0,-21 1 0,21-1 16,0 0-16,-21 1 0,21-1 16,0 22-16,-21-22 0,0 0 15,0 1-15,22-1 0,-22 0 0,21 1 0,-21 20 16,0-42-16,21 22 15,-21-22-15,0 0 0,0 0 16,21-21-16,0 0 16,-21-21-1,0 0-15</inkml:trace>
  <inkml:trace contextRef="#ctx0" brushRef="#br0" timeOffset="4372.26">21802 16552 0,'0'0'0,"-43"0"0,1 0 0,0 0 15,20 0-15,1 0 0,0 0 0,0 0 16,42 0 0,21 0-1,1 0-15,-1 0 0,0 0 0,22 0 16,-1 0-16,22 0 0,-21-21 16,20 21-16,1-21 0,0 0 0,20 0 15,-20 0-15,0-1 0,-1 1 0,1 0 16,-21 0-16,-1 0 0,-21 0 15,-20-1-15,-1 1 0,0 21 0,-21-21 16,-21 21-16,0 0 16,-1 0-16,-20 0 0,0 21 0,-1 0 15,1-21-15,0 22 0,21-1 0,-22 0 16,22 0-16,0 0 16,0 0-16,21 1 0,0-1 0,0 0 15,21-21-15,0 21 0,0 0 0,0 0 16,22-21-16,-1 22 0,0-1 15,-20-21-15,20 21 0,0 0 0,-21-21 16,1 21-16,-1-21 0,-21 21 16,0 1-16,-21-22 15,-1 0-15,1 0 0,-21 0 0,0 0 16,-1 0-16,1 0 0,0 0 16,-1 0-16,22 0 0,-21 0 0,21 0 15,-1 0-15,22-22 16,0 1-16,43 21 15,-22-21-15,42 21 0</inkml:trace>
  <inkml:trace contextRef="#ctx0" brushRef="#br0" timeOffset="4716.6">23347 16404 0,'21'-21'0,"-42"42"0,84-63 0,-20 21 15,-22 21-15,0-21 0,-21-1 16,-21 22-1,0 0 1,-22 0-16,22 22 0,-21-22 0,21 21 16,-22 0-16,22-21 0,0 21 15,0-21-15,0 21 0,21 0 0,0 1 16,0-1-16,21 0 16,0-21-16,0 21 0,21-21 15,-20 21-15,-1-21 0,0 21 0,21-21 16,-21 22-16,1-22 0,-22 21 15,0 0-15,0 0 16,-43-21 0,22 0-16,0 21 0,-21-21 0,-1 0 15,1 0-15,21 21 0,-22-21 0,22 0 16,-21 0-16,21 0 0,21-21 31,21 21-31</inkml:trace>
  <inkml:trace contextRef="#ctx0" brushRef="#br0" timeOffset="5296.27">23918 16404 0,'0'0'0,"0"-21"0,0 0 0,21 21 0,-21-21 15,0 0-15,0-1 0,0 1 16,-21 21-1,0 0-15,0 0 0,0 0 16,-22 0-16,22 0 0,0 21 0,-21 1 16,21-1-16,21 0 0,0 0 0,0 0 15,0 0-15,0 1 0,0 20 16,0-21-16,21 0 0,21 0 0,-21 1 16,0-22-16,1 21 0,20 0 15,-21 0-15,21-21 0,-20 0 0,20 21 16,-21-21-16,0 0 0,0 0 15,1-21-15,-22 0 16,0 0-16,21 0 16,-21-1-16,21 1 0,-21 0 0,0-21 15,21 21-15,0-22 0,0 22 16,-21 0-16,22 0 0,-1 0 0,0-1 16,21 1-16,-21 21 0,1 0 15,-1 0-15,21 0 0,-21 21 0,0 1 16,1-1-16,-1 0 0,0 21 0,0-21 15,0 1-15,0-1 0,1 21 16,-22-21-16,0 0 0,0 1 0,0-1 16,0 0-16,0 0 0,0 0 15,-22-21-15,1 0 0,0 0 16,0 0-16,0 0 16,0 0-16,21-21 15,-22 0-15,22 0 0,0 0 16,0-1-16,0 1 0,0 0 0,22 0 15,-1 0-15,0-22 0,0 22 16,0 0-16,0 0 0,22 0 0,-22 0 16,21-1-16,-21 1 0,22 0 15,-1 0-15,-21 0 0,22 21 0</inkml:trace>
  <inkml:trace contextRef="#ctx0" brushRef="#br0" timeOffset="5519.14">25231 16002 0,'-22'21'31,"1"0"-15,0 22-16,21-22 0,-21 21 15,0-21-15,0 22 0,-1-1 0,22-21 16,-21 22-16,21-1 0,-21-21 0,21 21 16,0-20-16,0-1 0,0 0 15,0 0-15,0 0 0,0 0 0,21-21 16,0 22-16,1-22 0,-1 21 0,0-21 15,0 0-15,0 0 16,0-21-16,-21-1 16,22 22-16</inkml:trace>
  <inkml:trace contextRef="#ctx0" brushRef="#br0" timeOffset="5664.06">25040 16341 0,'0'0'15,"-21"-21"-15,0 21 0,0 0 16,42 0-1,0 0 1,0 0-16,0 0 0,0-22 0,22 22 16,-22 0-16,21-21 0,1 21 15,-1-21-15</inkml:trace>
  <inkml:trace contextRef="#ctx0" brushRef="#br0" timeOffset="6123.8">25844 16002 0,'-63'85'32,"42"-64"-32,0 21 0,21-21 15,-22 22-15,1-22 0,0 21 16,21 1-16,0-22 0,-21 0 0,0 21 16,0 43-1,21-64-15,-22-21 0,22 21 16,-21-21-16,21-21 47,0 0-47,0 0 0,0 0 0,21-22 15,1 22-15,-1-21 0,0-1 16,0-20-16,0 21 0,22-1 0,-1-20 16,-21 20-16,21 1 0,1 21 0,-22 0 15,21 0-15,-21 21 0,1 0 16,-1 0-16,0 21 0,0 21 15,-21-21-15,21 22 0,0-1 0,-21 0 16,22 1-16,-22-1 0,21-21 0,-21 21 16,21 1-16,-21-22 0,0 21 0,0-21 15,0 1-15,0-1 16,0 0-16,0 0 0,0 0 16,-21-21-16,0 0 15,-1 0-15,1 0 0,0 0 16,0 0-16,-21-21 0,20 21 0,-20-21 15,0 0-15,-1 21 0</inkml:trace>
  <inkml:trace contextRef="#ctx0" brushRef="#br0" timeOffset="6675.82">25696 16383 0,'0'0'16,"-21"-21"-16,0 21 0,0-21 0,21 0 15,21 21 1,21 0-16,-21 0 16,22 0-16,-1 0 0,0 0 15,1-22-15,-1 22 0,0 0 16,1 0-16,20-21 0,-20 0 0,-1 0 15,0 21-15,1-21 0,-1 0 16,0-22-16,-21 22 0,22 0 0,-22-21 16,0-1-16,0 22 0,0-21 15,-21 21-15,0-1 0,0 1 0,0 0 16,0 0-16,-21 21 16,0 21-1,21 0-15,-21 0 0,21 22 16,0-1-16,0 0 0,-21 1 15,21-1-15,0 0 0,0 1 16,0-1-16,0 0 0,0-20 0,0 20 16,0-21-16,0 21 0,21-20 15,0-1-15,0 0 0,0-21 0,1 21 16,-1-21-16,0 21 0,0-21 16,0 0-16,0 0 0,1-21 15,-1 0-15,0 0 0,0 0 0,0-1 16,0-20-16,1 21 0,-22-21 15,21-1-15,0-20 0,0 20 16,-21-20-16,21-1 0,-21 22 0,0 0 16,21 21-16,-21-22 0,22 22 15,-22 0-15,0 42 16,0 0-16,-22 0 16,1 22-16,21-22 0,0 21 0,-21 1 15,0-1-15,21 0 0,-21 1 16,21-22-16,0 21 0,0 0 0,0-20 15,0 20-15,0-21 0,0 0 0,0 0 16,0 1-16,21-1 16,0-21-16,0 0 0,0 0 15,1 0-15,-1 0 0,0 0 16</inkml:trace>
  <inkml:trace contextRef="#ctx0" brushRef="#br0" timeOffset="6927.68">27559 15917 0,'0'0'16,"0"-42"-16,0 21 0,0 0 15,-21 21 1,0 21-16,21 0 0,0 0 16,0 22-16,-22-22 0,22 21 15,-21 0-15,21 1 0,-21-1 16,21 0-16,0-20 0,0 20 0,0 0 15,0-21-15,0 22 0,0-22 0,0 0 16,0 0-16,0 0 16,0 1-16,21-22 0,0 0 0,-21 21 15,22-21-15,-1 0 0,0 0 16</inkml:trace>
  <inkml:trace contextRef="#ctx0" brushRef="#br0" timeOffset="7191.07">27940 15833 0,'21'-21'15,"-21"-1"-15,42 22 16,-20 0-16,-1 22 0,21-22 16,-21 21-16,0 0 0,22 21 0,-22-21 15,21 22-15,1-1 0,-22 0 16,21 1-16,-21-1 0,0 0 0,-21 1 15,0-22-15,0 21 0,0 1 16,-21-22-16,-21 0 0,21 21 0,-22-21 16,22 1-16,-21-1 0,0 0 15,-1 0-15,1 0 0,0 0 0,-1-21 16,22 0-16,-21 22 0,-1-22 0,22 0 16</inkml:trace>
  <inkml:trace contextRef="#ctx0" brushRef="#br0" timeOffset="7387.65">27855 16743 0,'-42'21'31,"42"0"-15,-21-21-16,0 0 15,-1 0-15,1 0 16,0 0-16</inkml:trace>
  <inkml:trace contextRef="#ctx0" brushRef="#br0" timeOffset="11339.71">8318 11769 0,'0'0'0,"-21"0"0,21-21 0,-21 21 16,21-22-16,-21 1 0,0 21 16,21-21-16,0 0 0,0 0 15,0 0 1,21 21 15,0 21-31,0 0 0,22 0 16,-22 21-16,21-20 0,22 83 15,-1-62-15,-21 20 0,22 1 16,84 42-16,-84-43 0,20 1 16,-20-1-16,20 1 0,-20-1 15,21 1-15,-22-1 0,22-21 16,-22 22-16,22-1 0,-22-20 0,22-1 15,-21 0-15,-1 1 0,1-1 16,-1-21-16,-21 0 0,1 1 0,-22-22 16,0 0-16,0 0 0,-21-22 15,0 1 1,0 0-16,-21 0 0,0 0 0,0-22 16,-22 22-16,1-21 0,21 0 0,-43-1 15,22 1-15</inkml:trace>
  <inkml:trace contextRef="#ctx0" brushRef="#br0" timeOffset="11717.49">9207 11599 0,'0'0'0,"0"-21"32,-21 21-32,0 0 0,0 21 15,-21 1-15,-1-1 0,1 0 16,0 21-16,-22 1 0,1 20 16,-1 1-16,1-1 0,-1 22 0,-21-1 15,22 1-15,-1-21 0,-20 20 0,20-20 16,1 20-16,-1-20 0,1 21 15,-1-22-15,22-21 0,0 22 0,-1-22 16,1 1-16,21-22 0,0 0 0,-1 0 16,22 0-16,22-21 31,-1 0-31,0-21 0,0 0 0,0 0 16,0-22-16,1 22 0,-1-21 15,0 0-15,0-1 0</inkml:trace>
  <inkml:trace contextRef="#ctx0" brushRef="#br0" timeOffset="12071.29">8213 11684 0,'0'0'0,"0"-85"31,21 85-15,0 22-16,21-1 16,-21 0-16,22 21 0,20 1 0,1-1 15,-1 21-15,22 1 0,0-1 0,-1 1 16,22-1-16,0 1 0,-21 21 16,-1-43-16,22 21 0,-21 1 0,-1-22 15,1 1-15,0-1 0,-1 0 0,1 1 16,-21-1-16,20-21 0,-20 0 15,-22 0-15,0 1 0,1-1 16,-22-21-16,0 0 0,0 0 0,-42 0 31,0-21-31,0-1 16,0 1-16,-22 0 0,1 0 0,21 0 16,-22-22-16,-20 22 0</inkml:trace>
  <inkml:trace contextRef="#ctx0" brushRef="#br0" timeOffset="12403.1">9059 11494 0,'0'-22'0,"0"44"0,21-44 0,-21 1 15,22 21-15,-22 21 16,0 1-16,0-1 15,-43 0-15,22 21 0,-21 1 16,-1 20-16,1 1 0,0-1 0,-22 1 16,1 20-16,-1 1 0,1 0 15,-1-1-15,-20-20 0,20 20 0,1-20 16,-22 21-16,21-22 0,-20 22 16,20-22-16,1 1 0,-1-22 0,1 22 0,20-22 15,1-21-15,21 21 16,0-20-16,0-22 0,21 21 0,-22-21 15,44-21 1,-1 21-16,0-22 16,0-20-16,0 21 0,0 0 0</inkml:trace>
  <inkml:trace contextRef="#ctx0" brushRef="#br0" timeOffset="14595.74">9546 10647 0,'21'0'15,"-21"-21"1,0 0-1,0-1 1,21 22-16,-21-21 0,0 0 16,22 21 15,-1 0-15,-21 21-1,21-21-15,0 21 0,-21 1 0,21-22 16,0 21-16,1 0 0,-1 0 0,0 0 15,0-21-15,0 21 0,0 1 16,1-22-16,-1 21 0,0 0 0,0-21 16,-21 21-16,21-21 15</inkml:trace>
  <inkml:trace contextRef="#ctx0" brushRef="#br0" timeOffset="14779.64">9991 10456 0,'0'-21'0,"21"21"0,-21 21 31,0 1-31,-21-1 16,-22 21-16,1 0 0,0 1 15,-1-22-15,1 21 0,0 1 0,-1-22 16,1 21-16,0-21 0,-1 22 0,22-22 16,0 0-16,21 0 0</inkml:trace>
  <inkml:trace contextRef="#ctx0" brushRef="#br0" timeOffset="16872.68">22987 10943 0,'0'0'0,"0"21"78,0 1-78,0-1 0,0 21 16,0-21-16,0 22 0,0-1 0,0 0 16,0 1-16,0-1 0,0 21 15,-21-20-15,21-1 0,0 0 16,-21 1-16,21-1 0,0-21 0,-22 22 0,22-22 16,0 0-16,0 0 15,22 0-15,-1-21 0,21 0 16,-21 0-16,22 0 0,-1 0 0,0-21 15,22 0-15,-1 0 0,1 0 16,20-1-16,1 1 0,0-21 0,-1 21 16,1-22-16,21 1 0,-21 0 15,20-22-15,-20 22 0,21-22 16,-21 22-16,-1-21 0,1 20 0,0 1 16,-1 0-16,-20 20 0,-22-20 0,0 21 15,-20 0-15,-1 21 0,-21-21 16,-21 21-16,-22-22 15,1 22-15,-22-21 0,22 21 0</inkml:trace>
  <inkml:trace contextRef="#ctx0" brushRef="#br0" timeOffset="17803.84">21463 10266 0,'0'0'16,"42"0"-16,1-21 0,-1 21 0,0 0 0,22 0 16,-22-21-16,0 21 0,1 0 15,-1 0-15,0 0 0,1 0 0,-22 0 16,0 0-16,0 21 0,-21 0 0,0 0 16,0 0-16,0 22 15,0-22-15,0 21 0,0 0 0,-21 1 0,0-1 16,0 0-16,0 1 15,-22-1-15,22 0 0,0 1 0,-21-22 16,20 21-16,-20-21 0,21 22 0,0-22 16,-22 21-16,22-21 0,21 1 15,-21 20-15,21-21 0,0 0 0,0 0 16,0 1-16,0-1 0,0 0 0,21 0 16,-21 0-16,43 0 0,-22-21 15,0 22-15,21-1 0,1-21 0,-22 21 16,21-21-16,0 21 0,1-21 0,-1 0 15,0 0-15,-20 0 0,20 0 16,-21 0-16,0 0 0,0 0 0,1 0 16,-22-21-1,-22 21 1,-20 0-16,21 0 16,0 0-16,0 21 0,-22 0 15,22-21-15,-21 21 0,21 1 0,-1-1 16,-20 0-16,21 0 0,21 21 15,-21-20-15,21-1 0,-21 21 0,21-21 16,0 22-16,0-22 0,0 21 0,21-21 16,0 22-16,0-22 0,21 21 0,-20 0 15,-1 1-15,21 20 0,-21-20 16,0-1-16,1 0 0,-1 1 0,0-1 16,-21 85-1,0-106-15,0 21 0,-21 1 16,0-22-16,-22 0 0,22 21 0,-21-20 15,-1-1-15,-20 0 0,21 0 0,-22-21 16,1 21-16,20-21 0,-20 0 16,20 0-16,-41 0 0,41 0 15,22 0-15,0 0 0,21-21 16,0 0-16,0-21 0</inkml:trace>
  <inkml:trace contextRef="#ctx0" brushRef="#br0" timeOffset="18679.93">24744 8911 0,'0'-21'0,"0"0"16,21 0-16,0 21 16,0 0-16,0 0 15,1 0-15,-1 21 16,0-21-16,0 21 0,-21 0 0,21 0 16,0 1-16,-21-1 0,22 0 15,-22 0-15,21 0 0,-21 0 0,0 1 16,21-1-16,-21 0 0,21-21 0,-21 21 15,0 0-15,21-21 0,-21-21 47,0 0-31</inkml:trace>
  <inkml:trace contextRef="#ctx0" brushRef="#br0" timeOffset="18824.84">25082 8869 0,'0'0'0,"-21"21"16,0 0 0,0 0-16,0 1 0,0 20 15,-22-21-15,22 0 0,-64 43 16,43-43-16,21 0 16,-21 0-16,20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03:50:32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3450 5144 0,'21'0'31</inkml:trace>
  <inkml:trace contextRef="#ctx0" brushRef="#br0" timeOffset="762.14">3535 1080 0,'0'-22'0,"0"44"0,21-65 0,-21 22 0,0 0 15,0 0-15,21 21 0,-21-21 16,0 42 15,0 0-31,0 0 0,0 21 16,0-20-16,0 20 0,0 0 0,0 1 15,-21 20-15,0-21 16,21 22-16,-21-22 0,-1 22 0,1-1 16,0 1-16,0-22 0,21 22 15,0-22-15,-21 0 0,21 1 0,0-1 16,-21-21-16,21 0 0,0 0 16,0 1-16,0-1 0,0-42 31,21-1-31,-21 1 15,21 0-15,-21 0 0,21 0 0</inkml:trace>
  <inkml:trace contextRef="#ctx0" brushRef="#br0" timeOffset="1514.34">4085 1207 0,'0'21'32,"0"0"-32,-21 0 0,21 0 0,-21 22 15,0-22-15,-1 21 0,1 0 16,0-20-16,0 20 0,0 0 0,21 1 16,0-1-16,-21 0 0,21-21 15,0 22-15,0-22 0,0 0 16,0 0-16,21 0 0,0 1 0,0-22 15,0 0-15,0 0 0,22 0 16,-22 0-16,0 0 0,21 0 0,-20-22 16,-1 1-16,21 0 0,-21 0 15,0 0-15,-21-22 0,22 1 0,-22 21 16,0-21-16,0-1 0,0 1 16,0 21-16,0-22 0,0 22 0,-22-21 15,1 21-15,0 0 0,21-1 16,-21 1-16,0 0 0,21 0 15,0 0 1,21 21-16,0-21 16,21 21-16,-20 0 0,20-22 15,0 22-15,22 0 0,-22 0 0,22 0 16,-22 0-16,0 0 0,22 0 16,-22 0-16,-21 0 0,22 22 0,-22-1 15,0 0-15,-21 0 0,0 0 16,0 0-16,0 1 0,0 20 0,-21-21 15,0 21-15,-1 1 0,1-22 16,0 21-16,0 1 0,21-22 0,0 21 16,0-21-16,0 0 0,0 22 15,0-22-15,21 0 0,0-21 0,22 21 16,-22 0-16,21-21 16,0 0-16,1 0 0,-1 0 0,22 0 15,-22-21-15,0 0 0,1 0 0,-1 0 16,0-22-16,22 22 0,-43-21 15,21 0-15,-21-1 0,22-20 16,-43 20-16,0 1 0,0-21 0,0 20 16,-21 1-16,-22 0 0,22-1 0,-21 22 15,-1 0-15,1 21 0,21 0 16,-21 0-16,-1 0 0,-20 0 16,20 21-16,1 0 0,0 0 0,21 22 15,-22-22-15,22 0 0,0 21 16,21-20-16,0-1 0,0 0 15,0 0-15,21 0 0,0-21 16</inkml:trace>
  <inkml:trace contextRef="#ctx0" brushRef="#br0" timeOffset="1915.63">6456 1270 0,'21'0'16,"21"0"0,-21 0-16,1 0 0,20 0 0,0 0 15,-21 0-15,22 0 0,-1 0 16,0 0-16,1 0 0,-22 0 0,21 0 15,-21-21-15,1 21 0,-1 0 16,0 0-16,-42 0 16</inkml:trace>
  <inkml:trace contextRef="#ctx0" brushRef="#br0" timeOffset="2081.53">6625 1376 0,'-21'21'0,"42"-42"0,-63 42 0,21 0 16,-1 0-16,22 1 0,0-1 15,22-21 1,-1 0-16,0 0 16,0 0-16,21 0 0,-20 0 15,20 0-15,0 0 0,-21 0 0,22 0 16,-22 0-16,21 0 0,-21 0 16</inkml:trace>
  <inkml:trace contextRef="#ctx0" brushRef="#br0" timeOffset="2222.44">6519 1672 0,'-21'21'0,"42"-42"0,-63 64 16,42-22-1,21-21-15,0 0 16,22 0-16,-1 0 0,0 0 16,1 0-16,-1 0 0,21-21 0,1-1 15,-22 1-15</inkml:trace>
  <inkml:trace contextRef="#ctx0" brushRef="#br0" timeOffset="3249.87">8467 1355 0,'0'21'16,"-22"-21"0,1 0-1,0 0 1,42 0 15,22 0-31,-1 0 16,0-21-16,1 21 0,20 0 15,1 0-15,-1 0 0,22 0 0,-22-21 16,1 21-16,-1 0 16,1 0-16,-22 0 0,0 0 0,1 0 15,-22 0-15,0 0 0,-42 0 32,0 0-32,-22 0 0,22 0 15,-21 0-15,0 0 0,-1 0 16,1 0-16,0 0 0,-1 21 0,1-21 15</inkml:trace>
  <inkml:trace contextRef="#ctx0" brushRef="#br0" timeOffset="3425.77">8403 1482 0,'0'0'0,"-21"0"0,0 0 0,0 21 0,-1-21 16,22 21 0,22-21-1,-1 0-15,0 0 0,0 0 0,0 0 16,22 0-16,-1 0 0,-21 0 15,43 0-15,-22 0 0,0-21 0,22 21 16,-1-21-16,-20 21 0,20-21 0,1-1 16,-1 22-16,-21-21 0,1 0 15,-1 0-15</inkml:trace>
  <inkml:trace contextRef="#ctx0" brushRef="#br0" timeOffset="3821.39">9186 1080 0,'-21'0'16,"0"0"-1,21 21-15,0 0 16,0 0-16,0 0 0,21 0 16,0 1-16,0-22 0,1 21 15,-1-21-15,0 0 0,0 21 0,21-21 16,-20 0-16,-1 0 0,21 0 15,-21 0-15,22 0 0,-22 0 16,21 0-16,0 0 0,-20 0 16,20 0-16,-21-21 0,0 21 0,0 0 15,1 0-15,-44 0 32,1 0-32,-21 21 0,21-21 0,0 21 15,-1 0-15,-20 0 0,21 22 16,-21-22-16,-1 0 0,22 21 0,-21-20 15,21-1-15,-22 21 0,22-21 16,0 22-16,0-22 0,0 0 0,-1 0 16,1 0-16,21 0 0</inkml:trace>
  <inkml:trace contextRef="#ctx0" brushRef="#br0" timeOffset="4214.55">10710 1164 0,'0'-21'15,"0"42"-15,0-63 0,-21 21 0,21 0 16,0-1-16,0 44 16,0-1-1,0 0-15,0 0 0,0 21 0,-21 1 16,21-1-16,-21 0 0,21 1 15,-21-1-15,21-21 0,0 22 0,0-1 16,-22 0-16,22-21 0,0 22 0,-21-22 16,21 0-16,0 0 15,0 0-15,0 1 0,21-22 16,1 0 0,-1 0-16,0 0 0,0-22 0</inkml:trace>
  <inkml:trace contextRef="#ctx0" brushRef="#br0" timeOffset="4615.55">11218 1143 0,'0'-21'0,"0"42"0,0-21 32,-21 21-32,0 0 0,21 1 0,-21 20 15,0-21-15,-1 21 0,1-20 0,0 20 16,0-21-16,21 21 0,-21-20 15,21 20-15,0-21 0,0 0 0,0 0 16,0 1-16,21-1 0,0 0 16,21-21-16,-20 0 0,-1 0 15,21 0-15,-21 0 0,22 0 0,-1 0 16,-21-21-16,21 0 0,-20-1 0,20 1 16,-21 0-16,0 0 0,0 0 15,1-22-15,-22 1 0,0 21 16,0-21-16,0-1 0,0 1 0,-22 0 15,1-1-15,0 22 0,0 0 16,0 0-16,-22 21 0,22 0 0,0 0 16,-21 0-16,-1 21 0,22 0 15,0 0-15,-21 0 0,21 22 0,21-22 16,-22 21-16,22-21 0,0 22 0,0-22 16,0 21-16,0-21 0,0 22 15,22-22-15,-1 0 0,0 0 0,21 0 16,1-21-16</inkml:trace>
  <inkml:trace contextRef="#ctx0" brushRef="#br0" timeOffset="5293.45">11959 1376 0,'0'0'0,"21"-21"16,0 0-16,-21-1 0,0 1 0,0 0 15,22 21-15,-22 21 31,0 0-31,0 1 0,0-1 0,0 0 16,0 21-16,0-21 0,0 1 16,0-1-16,-22 0 0,22 0 0,0 0 15,-21 0-15,21 1 0,0-1 16,-21-21 0,0 0-1,21-21 1,-21-1-16,21 1 0,0 0 15,0 0-15,0-21 0,0 20 16,0 1-16,21-21 0,0 21 16,0-22-16,0 22 0,22-21 0,-1 21 15,0 0-15,22-1 16,-22 22-16,22 0 0,-22 0 0,22 0 0,-22 0 16,0 22-16,-21-1 0,22 0 15,-22 0-15,-21 0 0,21 43 16,-21-22-16,0-21 0,0 22 15,0-22-15,0 0 0,0 0 16,-21 0-16,21 0 0,0 1 0,-21-1 16,0-21-16,-1 0 0,1 0 15,21-21 1,0-1 0,0 1-16,0 0 0,21-21 15,-21 21-15,22-1 0,20-20 16,-21 21-16,21-21 0,-20-1 0,20 22 15,0-21-15,1 21 0,-1-1 0,0 1 16,1 21-16,-22 0 16,21 0-16,-21 21 0,0 22 0,1-22 15,-22 0-15,0 21 0,0 1 0,0-22 16,0 21-16,0-21 0,0 22 16,0-22-16,-22 0 0,22 21 0,-21-20 15,21-1-15,0 0 16,-21 0-16,21-42 31,0 0-15,21 0-16,0-1 0</inkml:trace>
  <inkml:trace contextRef="#ctx0" brushRef="#br0" timeOffset="5486.34">13568 1164 0,'0'0'0,"-21"21"0,-1 1 0,22-1 16,-21 0-16,0 21 0,0-21 16,21 1-16,-21-1 0,21 21 15,-21-21-15,21 0 0,0 1 16,0-1-16,0 0 16</inkml:trace>
  <inkml:trace contextRef="#ctx0" brushRef="#br0" timeOffset="5833.59">13377 720 0,'0'0'0,"-21"0"0,0 0 0,0 0 16,-22 21-16,22 0 0,21 0 15,-21 0-15,21 1 0,0-1 16,0 0-16,21 0 0,0-21 16,1 0-16,-1 21 0,21-21 15,-21 0-15,0 0 0,1 0 16,20 0-16,-21-21 0,0 21 0,0-21 16,-21 0-16,0 0 0,0-1 15,0 1-15,0 0 0,0 0 0,-21 0 16,0 0-16,-21-1 15,21 22-15,-1 0 0,1 0 0,-21 0 16,21 0-16,0 22 0,-1-1 16,-20 0-16,21 21 0,0-21 0,0 22 15,21-1-15,0 0 16,0 1-16,0-22 0,0 21 0,21-21 16,0 1-16,0-1 0</inkml:trace>
  <inkml:trace contextRef="#ctx0" brushRef="#br0" timeOffset="6286.44">13970 1164 0,'0'21'16,"0"1"-16,0-1 0,-21 0 15,21 0-15,-21 0 0,21 0 16,0 22-16,0-22 0,0 0 15,-22 0-15,22 0 0,0 1 16,0-1-16,0 0 0,-21-21 31,0 0 1,21-21-32,-21 21 0,21-21 0,0-1 15,0 1-15,0 0 0,0 0 0,0 0 16,0-22-16,21 1 0,0 0 15,0-1-15,22 1 0,-22 0 0,42-1 16,1 1-16,-22 0 16,22 21-16,20-1 0,-20 22 0,-1 0 15,-20 0-15,20 22 0,-20-1 16,-22 21-16,0-21 0,0 22 0,-21-1 16,0 0-16,0 1 0,0-1 0,-21 0 15,0 1-15,0-1 0,-1-21 16,1 21-16,0-20 0,0-1 0,0 0 15,0 0-15,-1-21 0,1 21 16,0-21-16,0 0 16</inkml:trace>
  <inkml:trace contextRef="#ctx0" brushRef="#br0" timeOffset="7129.94">15536 1376 0,'-21'0'15,"42"0"-15,-63 0 0,63 0 47,0 0-47,0 0 0,22 0 0,-1 0 16,0 0-16,1 0 0,20 0 0,-20 0 15,20 0-15,1 0 0,-1-21 16,1 21-16,20 0 0,-20 0 0,20 0 16,-20 0-16,-1-21 0,-20 21 15,20 0-15,-42 0 0,22 0 0,-22 0 16,-21-22 0,-21 22-16,0 0 15,-22-21-15,1 21 0,0 0 0,-1 0 16,1-21-16,-22 21 0,43 0 15,-21 0-15,0 0 0,20 0 0,1 0 16,21-21-16,21 0 16,1 21-1,20 0-15,-21-21 0,21 21 16,-20 0-16,20-22 0,0 22 0,1-21 16,-1 21-16,-21 0 0,0 0 15,0-21-15,1 21 0,-44 21 31,-20 0-31,21 1 0,0-1 16,-22 0-16,22 0 0,0 0 0,-21 0 16,21 1-16,-1-1 0,1 0 15,0 0-15,21 0 0,0 0 16,0 1 0,21-22 15,0-22-31,1 1 15</inkml:trace>
  <inkml:trace contextRef="#ctx0" brushRef="#br0" timeOffset="9037.52">17907 783 0,'0'0'15,"21"-21"-15,-21 0 0,0 0 0,21 0 16,-21-1-16,0 1 0,21 21 15,-21 21 1,0 1-16,0 20 16,0 0-16,-21 22 0,21-22 0,-21 22 15,21-22-15,0 21 0,-21-20 16,21-1-16,0 0 0,0 1 0,0-1 16,0-21-16,0 0 0,0 1 0,0-1 15,21 0-15,-21 0 0,21-21 16,0 0-16,1 0 0,-1 0 15,0 0-15,0 0 16,0-21-16,-21 0 0,21 0 16,1-1-16,20 1 0,-21-21 15,0 21-15,0-22 0,1 1 0,-1 21 16,0-21-16,-21 20 0,21-20 16,-21 21-16,21 21 0,-21 21 15,0 21 1,-21-20-16,21-1 0,-21 21 15,21-21-15,-21 22 0,21-22 0,0 0 16,0 0-16,0 0 0,0 0 16,0 1-16,0-1 0,21-21 15,0 0 1,0 0-16,0 0 16,1 0-16,-1-21 0,0 21 15,21-22-15,-21 1 0,1 21 0,20-42 16,-21 21-16,0 0 0,0-1 0,1-20 15,-1 21-15,0-21 0,0 20 16,-21 1-16,21 0 0,-21 42 31,0 0-31,0 1 0,0 20 0,0-21 16,0 21-16,0-20 0,0 20 16,0-21-16,0 0 0,0 0 15,0 1-15,21-1 0,1 0 16,-1 0-16,0-21 0,21 0 0,-21 21 15,1-21-15,20 0 0,-21 0 16,0 0-16,0 0 0,22-21 0,-22 21 16,0-21-16,0 0 0,0 0 0,1-1 15,-1 1-15,-21 0 0,0-21 16,21-1-16,-21 22 0,21-21 0,-21 0 16,21-1-16,-21 1 0,0 0 15,0 20-15,0-20 0,0 21 0,0 42 31,0 0-31,0 0 0,0 22 0,-21-1 16,0 0-16,21 1 0,-21-22 16,21 21-16,0 1 0,-21-1 15,21 0-15,0-21 0,0 1 0,0 20 16,0-21-16,0 0 0,21 0 16,0-21-16,-21 22 0,21-22 0,0 0 15,0 0-15,1 0 0,-1 0 16,0 0-16,21 0 0,-21-22 0,1 1 15,-1 21-15,0-21 0,21 0 16,-21-21-16,1 20 0,20-20 0,-21 21 16,21-21-16,-20 20 0,-1 1 0,0 0 15,0 0-15,0 21 0,-21 21 32,0 0-32,0 0 0,0 1 15,0-1-15,-21 21 0,21-21 0,0 0 16,0 1-16,0-1 0,0 0 15,0 0-15,0 0 0,21-21 0,0 0 16,1 21-16,-1-21 0,0 0 16,0 0-16,0 0 0,0 0 0,1-21 15,-1 0-15,0 21 0,0-21 16,0 0-16,0 0 0,1-1 0,-1-20 16,0 21-16,0-21 0,21-1 0,-20 22 15,20-21-15,-21-1 16,21 22-16,-20 0 0,-1 0 0,0 0 15,0 21-15,0 0 0,-21 21 32,0 0-32,0 0 15,0 0-15,-21-21 16,21-21 31,0 0-32,-21 21 1,21-21-16,-21 21 0,0 0 16,-1 0-16,1 0 15,0 21-15,0-21 0,21 21 16,-21 0-16,0 1 0,21 20 16,-22-21-16,22 0 0,0 0 0,0 22 15,0-22-15,0 0 0,0 0 16,0 0-16,0 1 0,0-1 0,22-21 15,-1 21-15,0 0 0,21-21 0,-21 0 16,1 0-16,20 21 0,0-21 16,1 0-16,-1 0 0,0 0 0,1 0 15,-1-21-15,0 0 16,1 0-16,-1 0 0,-21-1 0,21 1 16,1 0-16,-22-21 0,21-1 15,-21 1-15,1 21 0,-1-21 0,-21-1 16,0 1-16,0 21 0,0 0 15,0-1-15,-21 22 0,-1 0 16,1 22-16,0-1 0,-21 0 16,21 0-16,-1 0 0,1 22 0,21-22 15,0 0-15,0 21 16,0-21-16,0 1 0,0-1 0,21 0 0,1 0 16,-1-21-16,0 21 0,21-21 15,-21 0-15,22 0 0,-1 0 16,-21 0-16,22 0 0,-22 0 15,21 0-15,-21 0 0,0 0 0,1-21 16,-1 0-16,0 0 0,0 0 0,-21-1 16,21-20-16</inkml:trace>
  <inkml:trace contextRef="#ctx0" brushRef="#br0" timeOffset="9230.41">20193 593 0,'0'0'0,"-21"0"16,0 0-16,-22 21 15,43-42 32,0 0-47</inkml:trace>
  <inkml:trace contextRef="#ctx0" brushRef="#br0" timeOffset="9433.29">18267 931 0,'84'22'15,"-62"-22"-15,20 0 0,0 0 16,22 0-16,-22 0 0,22-22 16,-1 1-16,1 21 0,-1-21 0,-21 0 15,22 0-15,-22 0 0</inkml:trace>
  <inkml:trace contextRef="#ctx0" brushRef="#br0" timeOffset="14137.72">4191 2646 0,'0'0'0,"0"-21"0,21 0 16,-21-1-16,0 1 0,21 0 16,-21-21-16,21 21 0,-21-1 15,0 44 16,0 20-31,0 0 0,0 1 0,0 20 16,0 1-16,0-1 0,0 22 16,0-22-16,-21 22 0,21 0 0,-21 20 15,0-20-15,21 0 0,-21-1 16,21 1-16,-21-21 0,-1-1 0,22 1 16,0-1-16,-21 1 0,21-22 15,0 21-15,0-20 0,0-22 0,0 0 16,0 0-16,0 0 0,0-42 31</inkml:trace>
  <inkml:trace contextRef="#ctx0" brushRef="#br0" timeOffset="14413.97">4572 2625 0,'0'0'15,"0"-43"-15,0 1 16,0 63-16,0 22 0,0-1 16,0 0-16,0 22 15,-21-1-15,0 1 0,-1 20 0,22 1 0,-21 0 16,0-1-16,21 1 16,-21 0-16,0-1 0,0-20 0,21 21 15,-22-22-15,1 1 0,0-1 0,0-21 16,21 22-16,-21-22 0,0 1 15,21-1-15,0-21 0,0 21 0,-22-20 16,1-22-16,0 0 16,0 0-16</inkml:trace>
  <inkml:trace contextRef="#ctx0" brushRef="#br0" timeOffset="14646.1">3725 3683 0,'0'0'0,"-21"0"0,-21 0 16,42 21 0,21 0-16,0 1 0,0 20 15,0 0-15,1-21 0,-1 22 0,0 20 16,21-20-16,-21-1 0,1 0 16,-1 1-16,0-1 0,0 0 0,0 1 15,0-1-15,-21-21 0,22 0 16,-1 0-16,-21 1 0,21-1 15,0-21-15,0 0 0,0 0 0,1 0 16</inkml:trace>
  <inkml:trace contextRef="#ctx0" brushRef="#br0" timeOffset="14831.02">4932 3598 0,'21'-21'0,"-42"42"0,0-21 31,-1 22-31,-20 20 0,0-21 16,-22 21-16,22 1 0,-22 20 0,22-20 16,-21 20-16,20 1 15,-20-1-15,20-21 0,1 22 0,0-1 0,-1 1 16,22-22-16,-21 22 16,0-22-16</inkml:trace>
  <inkml:trace contextRef="#ctx0" brushRef="#br0" timeOffset="15357.77">4127 6223 0,'0'0'0,"0"-21"15,0 0 1,0 0-16,22 21 0,-22 21 31,0 0-31,21 0 0,-21 21 0,0 1 16,0 20-16,0-20 0,0 20 0,0 1 15,0-1-15,0 1 0,0-1 16,0-21-16,0 22 0,0-22 0,0 1 16,0-1-16,0 0 0,0-21 15,-21 1-15,21 20 0,0-21 16,0-42 15,0 0-31,0 0 0,21-22 16</inkml:trace>
  <inkml:trace contextRef="#ctx0" brushRef="#br0" timeOffset="15770.34">4678 6223 0,'0'0'0,"0"21"31,0 22-31,-21-1 0,-1 0 16,1 1-16,0-1 0,0 21 0,21 1 15,-21-22-15,0 22 0,-1-22 16,22 0-16,0 1 0,0-1 0,0 0 16,0 1-16,0-22 0,0 21 0,22-21 15,-1 1-15,0-22 0,21 0 16,-21 0-16,22 0 0,-1 0 0,0 0 16,22-22-16,-22 22 0,1-21 0,-1 0 15,0-21-15,1 21 0,-1-22 16,0 1-16,-21 0 0,1-1 0,-1 1 15,-21-22-15,0 1 0,0-1 16,0 1-16,-21 21 0,-1-22 0,-20 22 16,21-1-16,-21 1 0,-1 21 15,1-21-15,-22 42 0,22-22 16,0 22-16,-1 0 0,22 0 0,-21 0 16,21 22-16,0-1 0,-1 0 15,22 0-15,0 0 0,0 22 0,0-22 16,0 0-16,22 21 0,-1-21 0,21 1 15,-21-1-15,22-21 0,-1 21 16,21-21-16</inkml:trace>
  <inkml:trace contextRef="#ctx0" brushRef="#br0" timeOffset="16022.2">5715 6181 0,'0'0'16,"-42"0"-16,20 0 0,1 0 0,0 0 0,42 0 31,22 0-31,-1 0 0,0 0 0,22 0 16,-22 0-16,22 0 0,-1-21 16,1 21-16,-1 0 0,1 0 0,-1-22 15,-21 22-15,22 0 0,-22 0 16,1 0-16,-22 0 0,0 0 15,0 0-15</inkml:trace>
  <inkml:trace contextRef="#ctx0" brushRef="#br0" timeOffset="16279.05">6138 6160 0,'0'21'31,"0"0"-31,0 0 0,0 21 16,0-20-16,0 20 0,0 0 0,0 1 16,0-1-16,0 0 15,0 22-15,0-22 0,0 0 0,0 22 16,0-22-16,0 1 0,0-1 0,-21-21 16,0 21-16,21-20 0,0 20 15,0-21-15,-21 0 0,21 0 16,21-21-1,0 0 1,0-21-16,0 0 0,22 0 0</inkml:trace>
  <inkml:trace contextRef="#ctx0" brushRef="#br0" timeOffset="16612.07">7345 6223 0,'0'0'15,"21"0"-15,-21-21 0,0 0 0,0 0 16,-42 21-16,20 0 16,1 0-16,-21 0 0,0 0 0,-1 21 15,1 21-15,-22 0 0,22 1 16,-21-1-16,20 22 0,1-1 16,0 1-16,-1-1 0,22-21 0,0 22 15,21-22-15,0 1 0,0-22 0,21 21 16,0-21-16,22 0 0,-1 1 15,21-1-15,1-21 0,-22 0 16,22 0-16,-1 0 0,1 0 0,-22 0 16,0 0-16,1-21 0,-1 21 0,0-22 15,-20 22-15,-1-21 0,0 0 16,0 21-16,-21-21 0,21 21 0,-21-21 16,-21 21 15</inkml:trace>
  <inkml:trace contextRef="#ctx0" brushRef="#br0" timeOffset="17382.02">2011 8149 0,'0'0'15,"0"21"-15,-21-21 16,42 0-1,21 0-15,0-21 0,22 0 16,-1 0-16,22-21 0,21 20 16,0-20-16,0 0 0,21 21 0,-22-22 15,22 1-15,0 0 0,0-1 16,22 1-16,-22 21 0,0-22 0,-22 1 16,1 21-16,0 0 0,-42 0 15,20-1-15,-41 1 0,-1 0 0,0 0 16,-21 21-16,1-21 0,-22 0 15,-22 21 1,-20-22-16,21 22 0,-21 0 0,-1 0 16,-20 0-16,20 0 0,-20 0 0,-1 0 15,22 0-15,-21 0 0,20 0 16,1 0-16,21 0 0,0 0 0,-1 0 16,44 0-1,20 0-15,-21 0 0,43 0 16,-22-21-16,21 21 0,1 0 15,-1 0-15,1 0 0,-22 0 0,22 0 16,-22 0-16,0 0 0,1 21 0,-22 1 16,-21 20-16,0-21 15,0 0-15,-21 22 0,0-1 0,-22-21 0,1 21 16,0 1-16,-22-22 0,22 21 16,-22 1-16,1-22 0,20 21 15,1-21-15,0 0 0,21 22 0,-1-22 16,22 0-16,0 0 15,43-21-15,-22 21 0</inkml:trace>
  <inkml:trace contextRef="#ctx0" brushRef="#br0" timeOffset="17766.75">4593 8170 0,'0'0'0,"-63"-21"0,-191 0 15,211 21-15,1-21 16,0 21-16,20 0 0,1-21 0,42 0 31,22 21-31,-1-22 0,22 22 0,20 0 16,22 0-16,0 0 0,0 0 15,21 0-15,0 0 0,-21 0 0,21-21 16,0 21-16,0 0 0,-22 0 16,1 0-16,0 0 0,-21 0 0,-1 0 15,-41 0-15,20 0 0,-20 0 16,-22 0-16,0 0 0,-42 0 16,0 0-1,-22 0-15,1 0 0,-22 0 0,1 0 16,-22 21-16,1-21 0,-1 22 15,-21-22-15,0 0 0,0 21 0,-21-21 16</inkml:trace>
  <inkml:trace contextRef="#ctx0" brushRef="#br0" timeOffset="18011.61">4170 8213 0,'-64'21'16,"128"-42"-16,-170 63 0,64-42 0,-1 21 0,22-21 16,21 21-16,42 1 15,-20-22-15,20 0 0,21 0 16,1 21-16,21-21 0,20 0 0,22 0 15,0 0-15,0 0 0,0 0 16,0 0-16,0 0 0,0 21 0,0-21 16,0 0-16,-21 0 0,-21 0 0,0 0 15,-22 21-15,1-21 0,-1 0 16,-21 0-16,-20 0 0,-1 21 0,-21 0 16,-21-21-1,-22 0-15,1 0 16,-22 22-16,1-22 0,-1 0 0,-20 0 15,-1 21-15,-21-21 0,0 21 0</inkml:trace>
  <inkml:trace contextRef="#ctx0" brushRef="#br0" timeOffset="18250.47">4191 8636 0,'0'0'16,"-64"21"-16,1 0 0,21-21 0,-1 0 0,22 22 16,0-22-16,42 0 15,21 0-15,1 0 0,20 0 16,22 0-16,0 0 0,-1 0 0,43 0 15,-21 0-15,21 0 0,0 0 16,-21 0-16,21 0 0,-21 0 16,0 0-16,-1 0 0,-20 0 0,0 0 15,-22 0-15,1 0 0,-22 0 0,0 0 16,-20 0-16,-1 21 0,-42-21 16,-1 21-16,-20-21 15,0 0-15,-22 21 0,1-21 16,-22 0-16,0 0 0,1 21 0,-22 0 15</inkml:trace>
  <inkml:trace contextRef="#ctx0" brushRef="#br0" timeOffset="18458.34">4043 8975 0,'0'0'0,"-64"21"0,1 0 0,20-21 16,1 21-16,21-21 0,0 21 16,21 1-16,21-22 15,0 0-15,21 21 0,22-21 0,-1 0 16,22 0-16,0 0 0,-1 21 0,43-21 15,-21 0-15,21 0 0,0 0 16,0 0-16,-21 0 0,21 0 0,-21 0 16,0 0-16,0 0 0,-1 0 0,-20 0 15,21 0-15,-43 0 0,22-21 16,-43 0-16,22 21 0,-22-22 16,1 1-16,-22 0 0</inkml:trace>
  <inkml:trace contextRef="#ctx0" brushRef="#br0" timeOffset="19482.57">5715 7980 0,'0'0'16,"-21"-42"-16,0 20 0,-22-20 0,1 0 15,0 21-15,-1-22 0,1 22 0,-22-21 0,22 21 16,-21-1-16,-1 1 16,22 0-16,-22 0 0,-20 21 0,20 0 15,-21 0-15,1 0 0,-1 21 0,0 21 16,-20 1-16,20-1 0,-21 22 16,0 20-16,22 1 0,-22 0 0,21 20 15,0-20-15,22 21 0,-1 0 16,22 0-16,21-1 0,21 1 0,0 0 15,42-21-15,1-1 0,20 1 0,1-21 16,20-1-16,1 1 0,21-22 16,0-21-16,-1 21 0,22-20 15,0-22-15,-21 0 0,21 0 0,-21 0 0,0 0 16,21-22-16,-21 1 16,0 0-16,-1-21 0,1-1 0,0 1 15,0 0-15,-21-22 0,-1 22 0,-20-43 16,-1 22-16,-20-1 0,-1-20 15,-21-1-15,0 21 0,-21-20 0,0-1 16,-21 22-16,-21-22 0,21 0 0,-43 1 16,1-1-16,-22 21 0,-21-20 15,0 20-15,0 22 0,-21-22 0,0 22 16,-21 0-16,0 21 0,0-1 0,0 22 16,0 0-16,21 22 15,21 20-15,-21-21 0,42 43 0,-21-1 16,43 1-16,-22 20 0,22 1 0,20 0 15,22-1-15,0 1 0,21 0 16,0-1-16,42 1 0,1 0 0,20-1 16,1-20-16,-1-1 0,22 1 0,21-1 15,-1-20-15,22-22 0,-21 21 16,21-21-16,-21-21 0,0 0 0,0 0 16,84 0-16,-84-21 15,-21-21-15,-1 21 0,1-22 0,-21-20 16,-1 20-16,-21-20 0,-20-1 0,-1 1 15,-21-22-15,0 22 0,-21-22 16,-1 22-16,-20-1 0,-21 1 16,-1-1-16,-21 22 0,1-1 0,-1 1 15,-21 21-15,0 21 0,1 0 16,-22 0-16,21 21 0,-21 21 0,21 1 16,0-1-16,0 0 0,43 1 0,-22 20 15,22 1-15,20-22 0,1 22 16,21-1-16,21-21 0,0 22 0,21-22 15,0 1-15,21-1 0,22 0 0,-1-21 16,22 1-16,0-22 16,21 0-16,-1 0 0,1 0 0,0-22 0,0 1 15,-21 0-15,20-21 0,-20-1 16,0 1-16,-22 0 0,1-1 16,-22-20-16,0 21 0,-20-22 0,-22 1 15,0-1-15,0 1 0,-43 20 0,1 1 16,0 0-16,-1 20 0,-20 1 15,-1 21-15,1 0 0,-22 0 0,0 21 16,1 1-16,-1 20 0,22-21 0,-22 21 16,21 1-16,22-1 0,-21 0 15,20 1-15,22-22 0,0 21 0,21-21 16,0 22-16,0-22 0,21 0 0,0 0 16,0 0-16,22-21 0,20 0 15,-20 0-15,20 0 0,1 0 16</inkml:trace>
  <inkml:trace contextRef="#ctx0" brushRef="#br0" timeOffset="20070.07">9250 6160 0,'0'0'0,"-43"0"0,22-22 0,0 22 16,-21 0-16,-1 0 0,22 0 0,0 0 15,0 0-15,0 0 0,0 0 0,42 0 32,21 0-32,-21 0 15,22 0-15,-1 0 0,21 0 16,-20 0-16,20 0 0,-20 0 0,20 0 16,1 0-16,-1 0 0,22 0 0,-22 0 15,1 0-15,20 0 0,-20 0 16,-1 0-16,-20 0 0,-1 0 15,0 0-15,-20 0 0,-22 22 16,-22-22-16,-20 0 16,0 0-16,-1 0 0,-20 0 15,21 0-15,-22 0 0,1 0 0,-1 0 16,1 21-16,-1 0 0</inkml:trace>
  <inkml:trace contextRef="#ctx0" brushRef="#br0" timeOffset="20230.49">9165 6244 0,'-63'0'0,"126"0"0,-169 21 0,64-21 16,0 0-16,20 0 0,1 0 0,0 22 15,42-1 1,0-21-16,1 0 16,20 0-16,0 0 0,22 0 0,-1 0 15,-20 0-15,20 0 0,22 0 16,-22 0-16,1 0 0,20 0 0,-20 0 16,21 0-16,-22 0 0,1 0 0,-1-21 15,-21 21-15,22-22 0,-22 1 0</inkml:trace>
  <inkml:trace contextRef="#ctx0" brushRef="#br0" timeOffset="20562.3">10033 5948 0,'0'0'16,"-21"0"-16,0 0 0,-1 0 0,1 0 16,0 0-16,0 0 0,0 0 0,21 21 15,0 0-15,0 0 16,21 1-16,0-1 0,21-21 15,1 0-15,-1 0 0,0 21 0,1-21 16,-1 0-16,22 0 0,-22 0 16,0 0-16,1 0 0,-22 0 0,21 21 15,-21-21-15,-21 21 16,0 0-16,-21 1 0,0-22 16,-21 21-16,-1 0 0,-63 42 15,43-41-15,21 20 0,-22-21 16,1 21-16,-1 1 0,22-1 15,-1-21-15,1 22 0,0-22 0,-1 21 16,22-21-16,0 0 0,21 1 0,0-1 16,21-21-1,22 0-15,-22 0 0,21 0 16</inkml:trace>
  <inkml:trace contextRef="#ctx0" brushRef="#br0" timeOffset="21029.03">11324 6160 0,'-21'-22'15,"21"-62"1,0 63-16,0-1 15,21 22-15,0-21 16,0 21-16,1 0 0,20 0 0,-21 0 16,21 0-16,1 0 0,-22 21 15,21 1-15,-21-1 0,22 0 16,-22 21-16,0-21 0,0 1 0,-21 20 16,0-21-16,0 21 0,0-20 0,0-1 15,0 21-15,0-21 0,0 0 16,0 1-16,0-1 0,-21 0 0,0-21 15,0 0-15,0 21 0,-1-21 16,1 0-16,0 0 0,21-21 16,0 0-16,0 0 0,0-1 15,0 1-15,0 0 0,0-21 16,21 21-16,-21-1 0,21-20 16,1 21-16,-1-21 0,21 20 0,-21 1 15,0 0-15,1 0 0,20 0 0,-21 0 16,21 21-16,-20 0 0,20 0 15,-21 0-15,21 0 0,-20 0 0,20 0 16,-21 0-16,0 0 0</inkml:trace>
  <inkml:trace contextRef="#ctx0" brushRef="#br0" timeOffset="21694.79">12298 6160 0,'0'0'0,"0"21"16,21-21 15,0 0-31,0 0 0,0 0 0,1 0 16,-1 0-16,0-21 0,0 21 15,0-22-15,0 22 16,1-21-16,-1 0 0,-21 0 16,21 21-16,-21-21 0,0 0 0,0-1 15,-21 22 1,-22 0-16,22 0 0,0 0 16,0 0-16,-21 22 0,20-1 15,1 0-15,-21 0 0,21 0 0,0 0 16,21 22-16,0-22 0,0 0 0,0 21 15,0-20-15,0-1 16,0 21-16,0-21 0,21 0 0,0 1 16,0-1-16,0-21 0,0 21 0,1-21 15,-1 0-15,21 0 0,-21 0 16,22 0-16,-1 0 0</inkml:trace>
  <inkml:trace contextRef="#ctx0" brushRef="#br0" timeOffset="22082.26">13123 6075 0,'0'0'0,"-21"-21"0,0-43 31,21 43-31,21 21 16,0 0-16,0 0 0,22 0 0,-1 0 15,0 0-15,1 0 0,-1 0 16,22 21-16,-22 0 0,0 1 0,1-1 15,-1 0-15,0 0 0,-21 21 0,1-20 16,-1-1-16,-21 0 0,0 21 16,0-21-16,0 1 0,0-1 0,0 0 15,0 0-15,0 0 0,-21-21 16,-1 0 0,1 0-1,21-21-15,0 0 16,0 0-16,0 0 0,0-1 15,0 1-15,21 0 0,1 0 0,-1-21 16,0 20-16,0 1 0,0 0 16,0 0-16,1 0 0,-1 0 0,0-1 15,0 22-15,0 0 0,0 0 16,1 0 0</inkml:trace>
  <inkml:trace contextRef="#ctx0" brushRef="#br0" timeOffset="22551.31">14160 6054 0,'0'0'0,"22"-64"31,-22 85 0,0 1-31,0-1 0,0 0 0,-22 0 16,22 0-16,-21 0 0,21 1 16,0-1-16,0 0 0,0 0 15,0 0-15,0 0 0,0 1 0,21-22 16,1 21-16,-1-21 0,0 0 0,0 0 16,0 0-16,22 0 0,-22 0 15,0 0-15,0 0 0,21 0 0,-20-21 16,20-1-16,-21 22 0,0-21 15,0 0-15,22 0 0,-22-21 0,0 20 16,-21 1-16,21-21 0,0 21 16,1 0-16,-22-1 0,0 1 0,0 0 15,0 0-15,-22 42 32,1 0-32,0 0 0,21 1 15,-21-1-15,0 21 0,0-21 0,21 0 16,0 1-16,0 20 0,0-21 15,0 0-15,0 0 0,42 1 16,-21-1-16,0 0 0,0-21 16,22 0-16,-22 0 0,21 0 0,1 0 15,-22 0-15</inkml:trace>
  <inkml:trace contextRef="#ctx0" brushRef="#br0" timeOffset="22963.23">15113 6160 0,'0'0'15,"0"-22"-15,0-20 0,21 21 0,-21 0 0,0 0 16,0-1-16,0 1 15,-21 21 1,21 21-16,0 1 16,0-1-16,0 0 0,-21 0 15,21 0-15,0 0 0,-21 1 0,21-1 16,0 0-16,0 0 0,-22 0 16,22 0-16,-21-21 15,21 22-15,-21-22 0,0 0 16,0 0-1,0-22-15,21 1 0,0 0 16,0 0-16,0-21 16,0 20-16,21 1 0,0-21 0,0 21 15,21-22-15,1 1 0,-1 0 16,0-1-16,22 22 0,-1 0 0,1 0 16,-1 0-16,1 21 0,-22 0 15,22 0-15,-22 21 0,0 0 0,-20 0 16,-1 22-16,0-1 0,-21 0 15,0 1-15,0-1 0,0 0 0,-21 1 16,0-1-16,-1 0 0,-20 1 0,21-1 16,0-21-16,0 21 0,-1-20 15,-20-1-15,21 0 0,0-21 0,0 0 16,-1 0-16,1 0 0,0-21 16</inkml:trace>
  <inkml:trace contextRef="#ctx0" brushRef="#br0" timeOffset="23174.34">13293 6202 0,'0'0'0,"-64"0"0,-105 0 15,190 0 1,21 0-1,1 0-15,-1 21 0,0-21 16,1 0-16,-1 0 0,-21 0 16,21 0-16,-20 0 0,-1 0 0,-21 21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03:54:29.4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889 529 0,'-21'0'62,"0"0"-62,-1 0 16,1 0-16,0 0 15,0 0-15,0 0 16,0 0-16,-1 0 0,22 21 16,-21-21-16,0 0 15,42 0 17,0 0-32,22 0 15,-1 0-15,-21 0 0,22 0 16,20 0-16,-21-21 0,22 21 0,-1-21 15,1 21-15,-1-21 0,22 0 16,-21 21-16,-1-21 0,22 21 16,-22 0-16,-20-22 0,20 22 0,-21 0 15,1 0-15,-22 0 0,0 0 16,0 0-16,0 0 16,-42 0 15,0 0-16,0 22-15,0-22 0,0 0 16,-1 0-16,1 0 0,0 21 16</inkml:trace>
  <inkml:trace contextRef="#ctx0" brushRef="#br0" timeOffset="321.92">1270 529 0,'0'0'0,"-21"0"16,0 0 0,21 21 15,0 1-31,0-1 0,0 0 0,0 0 16,-22 21-16,22 1 0,0-1 15,0 22-15,0-1 0,-21 1 16,21-1-16,0 1 0,0-1 15,0 1-15,0-1 0,0-21 0,0 22 16,0-22-16,0-21 16,0 22-16,0-22 0,0 21 0,21-42 15,-21 21-15,0 1 0,22-22 16,-1 0 0,-21-22-16,0 1 0,0 0 15,0 0-15,0 0 0</inkml:trace>
  <inkml:trace contextRef="#ctx0" brushRef="#br0" timeOffset="789.97">1630 1207 0,'0'0'0,"0"21"16,0 0 0,21-21-16,0 0 15,0 0-15,0-21 16,1 0-16,-1-1 0,0 1 0,0 0 16,0 0-16,0 0 0,1 0 15,-1-22-15,-21 22 0,0 0 16,0-21-16,0 20 0,0 1 0,0 0 15,0 0-15,-21 21 16,-1 0-16,1 0 16,0 0-16,0 21 0,-21 0 15,20 0-15,1 22 0,0-22 0,0 21 16,0 1-16,0-1 0,-1 0 16,1-21-16,21 22 0,-21-1 15,21-21-15,0 22 0,0-22 0,0 21 16,0-21-16,0 0 15,21-21-15,22 0 16,-22 0-16,0 0 0,0 0 0,21 0 16,-20 0-16,-1 0 15,21 0-15,-21 0 0,0-21 0,22 0 16,-22 0-16,0 0 0</inkml:trace>
  <inkml:trace contextRef="#ctx0" brushRef="#br0" timeOffset="1267.69">2519 847 0,'0'-21'0,"0"42"0,-21-42 16,-1 21-16,1 0 16,-21 0-16,21 21 0,-22-21 0,22 21 15,-21 0-15,21-21 16,-22 21-16,22 0 0,-21 1 15,21-1-15,0 0 0,21 0 16,-22 0-16,22 0 16,0 1-16,22-22 15,-1 0-15,0 21 16,0-21-16,21 21 0,-20-21 16,-1 0-16,21 0 0,-21 21 0,0-21 15,1 0-15,20 21 0,-21-21 16,0 21-16,0-21 0,1 0 15,-1 22-15,-21-1 0,0 0 16,0 0-16,0 0 16,0 0-16,-21-21 0,-1 22 15,-20-1-15,0 0 0,21-21 0,-22 21 16,1 0-16,0-21 0,20 21 16,-20-21-16,21 0 0,0 0 15,0 0-15,-1 0 0,1 0 0,0 0 16,0 0-1,21-21-15,0 0 16,0 0 0,0 0-16,0 0 15,21-1-15</inkml:trace>
  <inkml:trace contextRef="#ctx0" brushRef="#br0" timeOffset="1646.17">3175 381 0,'0'0'0,"-21"0"0,0 0 15,-1 0-15,22 21 16,-21 0-16,21 1 0,-21-1 15,0 0-15,21 21 0,0-21 0,-21 22 16,21-1-16,-21 0 0,21 1 16,-22-1-16,22 22 0,0-22 15,0 0-15,-21 22 0,21-22 0,0 0 16,-21 1-16,21-22 0,0 21 16,0-21-16,0 22 0,0-22 0,0 0 15,0 0-15,21-21 16,0 0-1,1 0-15,-1 0 16,0 0-16,0 0 0,-21-21 16,21 0-16,0 0 0,-21 0 15,22-1-15,-1 1 0</inkml:trace>
  <inkml:trace contextRef="#ctx0" brushRef="#br0" timeOffset="1866.05">2815 931 0,'0'0'15,"21"0"17,0 0-32,1 0 15,20 0-15,-21-21 0,0 21 16,22-21-16,-22 21 0,21-21 0,0 0 15,1 21-15,-22-21 0,21-1 16,1 1-16,-1 0 0</inkml:trace>
  <inkml:trace contextRef="#ctx0" brushRef="#br0" timeOffset="2229.84">3979 445 0,'0'0'16,"0"-22"-16,-21 22 15,0 0-15,0 0 16,21 22 0,-21-1-16,21 0 0,0 0 0,0 0 15,0 22-15,-22-22 16,22 21-16,0 0 0,-21 22 0,21-22 0,0 22 15,0-22-15,-21 22 16,21-22-16,-21 21 0,21-20 0,-21-22 16,21 21-16,0-21 0,0 22 15,0-22-15,0 0 0,0 0 16,0-42 15,21 0-15,-21 0-16,21 0 0,-21-22 0,0 1 15,0 21-15,0-22 16</inkml:trace>
  <inkml:trace contextRef="#ctx0" brushRef="#br0" timeOffset="2513.56">3873 529 0,'0'0'16,"0"-21"-16,22 21 0,-1 0 15,-21 21 1,21 0-16,0 1 15,0 20-15,0-21 0,1 21 0,-1 1 16,0-1-16,0 0 0,0 1 16,0-1-16,22 0 0,-22 1 0,0-1 15,0-21-15,22 22 16,-22-22-16,-21 21 0,21-21 0,0 0 16,0-21-16,-21 22 0,21-22 15,1 0-15,-1 0 16,-21-22-1,0 1 1,0 0-16,0 0 0,0-21 16,0 20-16,0-20 0,0 0 0,0-1 15</inkml:trace>
  <inkml:trace contextRef="#ctx0" brushRef="#br0" timeOffset="2802.31">4508 254 0,'0'0'0,"0"21"0,0 0 15,-21-21-15,21 22 0,-21 20 16,21-21-16,0 21 0,0-20 0,-21 20 16,21 0-16,-21 1 0,0 20 15,21-21-15,0 22 0,-22-22 16,22 22-16,-21-22 0,21 0 0,0 22 15,0-43-15,0 21 0,0 1 0,0-22 16,0 0-16,0 0 16,0 0-16,0 1 0,0-1 15,21-21 1,1 0-16,-1-21 0,0-1 16,0 1-16</inkml:trace>
  <inkml:trace contextRef="#ctx0" brushRef="#br0" timeOffset="3666.06">5355 275 0,'0'0'16,"-21"0"-16,0 0 0,0 0 16,-1 0-16,1 0 0,0 21 15,0 1-15,0-1 0,0 0 0,-22 21 16,22-21-16,0 22 0,0-1 16,0-21-16,-22 22 0,22 20 15,0-21-15,0 1 0,0-1 0,-1 22 16,1-22-16,21 0 0,0 22 15,0-43-15,0 21 0,0 1 16,0-1-16,21-21 0,1 0 0,-1 0 16,0 1-16,0-1 0,0 0 15,0 0-15,22-21 0,-22 0 0,21 21 16,1-21-16,-22 0 0,21 0 16,0 0-16,-20 0 0,20 0 0,-21-21 15,21 0-15,-20 21 0,-1-21 16,0 0-16,0-1 0,0 1 0,-21 0 15,0 0-15,0 0 0,0-22 16,0 22-16,0 0 0,0-21 16,-21 21-16,-21-1 0,21 22 15,-1-21-15,-20 21 0,21 0 0,0 0 16,-22 0-16,22 0 0,0 0 16,0 0-16,0 21 0,0-21 0,-1 0 15,44 0 16,-1-21-15,0 0-16,0 21 16,0-21-16,0 0 0,1 21 0,-1-21 15,0-1-15,0 22 0,0-21 16,0 21-16,1 0 0,-1 0 16,0 0-1,-21 21 1,0 1-16,0-1 15,0 21-15,0-21 0,0 22 0,0-1 16,0-21-16,0 21 0,0 1 16,0-1-16,0 0 0,0 1 0,0-1 15,0 0-15,0 1 0,0-1 0,0 0 16,0 1-16,0-1 0,0 0 16,0 1-16,0-1 0,0 0 15,21-20-15,-21 20 0,0 0 0,0-21 16,0 1-16,0-1 0,0 0 0,0 0 15,0 0 1,0-42 15,0 0-31,-21 0 16,0 0-16,21-1 0</inkml:trace>
  <inkml:trace contextRef="#ctx0" brushRef="#br0" timeOffset="4462.16">1037 2350 0,'0'0'0,"-21"0"15,-64 0 1,64 0-16,0 0 0,0-22 15,0 22-15,21-21 0,0 0 16,-22 21-16,1-21 16,0 21-16,21-21 0,21 21 78,0 0-78,1 0 15,-1 0-15,0 0 0,21 0 0,-21 0 16,22-21-16,-1 21 0,0 0 16,22 0-16,-1-22 0,1 22 15,-1 0-15,22-21 0,0 21 0,-1-21 16,1 21-16,21-21 0,-21 21 16,20-21-16,1 21 0,0-21 0,0-1 15,21 22-15,0-21 0,0 0 16,0 21-16,0-21 0,0 0 15,0 0-15,21 21 0,0-22 0,0 1 16,-21 21-16,22-21 0,-1 21 0,-21-21 16,21 21-16,-21-21 0,0 21 15,0-21-15,0 21 0,0 0 16,-21-22-16,0 22 0,-1 0 0,-20 0 16,21 0-16,-21-21 0,-22 21 15,1 0-15,-1 0 0,1 0 0,-22 0 16,0 0-16,1 0 0,-22 0 15,0-21-15,0 21 0,0 0 16,-21-21 15,-21 21-15,21-21 0,-21 21-16,0 0 15,0-21 1,-1-1-16,1 22 0</inkml:trace>
  <inkml:trace contextRef="#ctx0" brushRef="#br0" timeOffset="21486.01">762 3175 0,'0'-21'0,"0"0"15,0 0 1,0-1 0,0 1-16,0 0 15,0 0-15,0 0 16,0 0-16,0-1 15,0 1-15,0 42 47,0 1-31,0-1-16,0 0 0,0 0 0,0 21 16,0-20-16,0 20 0,0 0 15,0 1-15,0-1 0,0 0 16,0 1-16,0-1 0,0-21 0,0 21 15,0 1-15,0-22 0,0 21 16,0-21-16,0 1 0,0 20 0,0-21 16,0 0-16,0 0 15,-21-21-15,21 22 0,0-44 63,0 1-63,0 0 15,21 21-15,0-21 16</inkml:trace>
  <inkml:trace contextRef="#ctx0" brushRef="#br0" timeOffset="22077.67">1058 3493 0,'0'0'0,"0"21"16,0 0-16,0 0 16,0 0-16,0 0 15,21-21 16,1 0-31,-1 0 16,0 0-16,0-21 16,-21 0-1,0 0-15,0 0 16,0 0-16,0-1 16,0 1-16,-21 21 15,0 0 1,0 0-16,21 21 0,0 1 0,-22-1 15,22 0-15,0 0 16,-21-21-16,21 21 0,0 0 16,0 1-16,0-1 15,21-21 1,1 0 0,-1-21-1,-21-1 1,0 1-16,0 0 15,0 0 1,0 42 31,21-21 0</inkml:trace>
  <inkml:trace contextRef="#ctx0" brushRef="#br0" timeOffset="24606.56">2371 2942 0,'0'0'0,"0"-21"0,0 0 16,21 21-16,-21-21 0,0 0 16,0-1-16,21 22 15,-21 22 17,0-1-17,0 0-15,0 0 16,-21 21-16,0 1 0,21-1 0,-22 0 15,22 1-15,-21 20 0,0-20 16,0 20-16,0-21 0,0 22 0,-1-22 16,1 1-16,0-1 0,0 0 15,0-21-15,0 22 0,21-22 0,0 0 16,-22 0-16,1-21 0,21 21 16,-21-21-16,21-21 15,0 0 1,0 0-16,0 0 0,0-22 0,0 22 15,0-21-15,0 0 16,0-22-16,0 22 0,0-1 0,0-20 0,0 42 16,0-22-16,0 22 0,0 0 15,21 0-15,0 21 16,1 21-16,-1 0 16,-21 22-16,21-22 0,-21 21 0,21 0 15,-21 1-15,0-22 0,21 21 16,0 1-16,-21-1 0,22-21 0,-22 21 15,21-20-15,0-1 0,0 21 16,-21-21-16,21-21 0,0 21 0,1-21 16,20 0-16,-21 0 0,0 0 15,22 0-15,-22 0 0,21 0 0,0-21 16,-20 0-16,20 0 0,0 0 16,-21-22-16,22 1 0,-22 0 15,0-1-15,0 1 0,0-21 0,-21-1 16,0 1-16,0 20 0,0-20 15,0-1-15,0 22 0,-21-22 0,0 22 16,0 0-16,0-1 0,0 1 16,-22 0-16,22 21 0,-21-1 0,21 1 15,-22 0-15,22 21 0,-21 0 16,21 0-16,-22 21 0,1 0 16,21 22-16,0-22 0,-22 21 15,22 1-15,0-1 0,21 21 0,0-20 16,-21-1-16,21 22 0,0-22 15,0 21-15,0-20 0,0-1 0,21 0 16,0-20-16,0 20 0,0-21 16,1 0-16,-1 0 0,21-21 0,-21 0 15,22 22-15,-1-22 0,-21 0 16,21 0-16,1 0 0,-1 0 0,-21-22 16,22 22-16,-1-21 0,-21 0 15,21 21-15,-20-21 0,-1 0 0,0 0 16,0 21-16,0-22 0,0 1 15,1 0-15,-1 0 0,-21 0 0,21-22 16,0 22-16,-21 0 0,0 0 16,21 0-16,0 0 15,-21-1-15,0 44 32,0-1-32,0 0 15,0 21-15,0-21 0,-21 22 16,21-22-16,-21 21 0,21 1 0,0-1 15,0 0-15,0-21 0,0 22 16,0-22-16,0 21 0,0-21 0,0 1 16,0-1-16,21 0 15,0-21-15,1 0 0,-1 0 0,0 0 16,0 0-16,0 0 0,22-21 16,-22 21-16,0-21 0,21-1 15,-21 1-15,1 0 0,-1-21 0,0 21 16,0-22-16,-21 22 0,0-21 15,0-1-15,0 1 0,0 0 0,0-1 16,-21 22-16,-21 0 0,20 0 16,1 0-16,0 0 0,0 21 15,-21 0-15,20 0 0,1 0 0,-21 0 16,21 0-16,0 21 0,-1 0 0,22 0 16,0 0-16,0 0 15,0 1-15,0-1 0,0 0 0,22 0 16,-1-21-1,0 0-15,0 0 0,0 0 0,22 0 16,-1 0-16,0 0 0,1 0 0,-1 0 16,0-21-16,1 0 0,-1 0 15,0-1-15,1 1 0,-22 0 0,21 0 16,0 0-16,-20 0 0,-1-1 16,0 22-16,0-21 0,0 21 15,-21 21 1,0 1-1,-21-1-15,0 0 0,21 0 16,0 21-16,-21-20 0,0 20 0,-1 0 16,22-21-16,-21 22 0,21-1 15,0-21-15,0 0 0,0 22 16,0-22-16,0 0 0,0 0 0,0 0 16,21-21-16,1 0 15,-1 0-15,21 0 0,-21 0 0,0 0 16,22 0-16,-22-21 0,0 21 0,0-21 15,22 0-15,-22-21 0,0 20 16,0 1-16,0-21 0,0 21 0,-21 0 16,22-1-16,-22 1 0,21 0 15,-21 0-15,0 42 32,0 0-17,0 0-15,0 1 0,0 20 0,0-21 16,0 0-16,0 0 0,0 1 15,0-1-15,0 0 0,0 0 0,0 0 16,0 0-16,21-21 0,0 0 16,0 0-16,0 0 0,1 0 15,-1 0-15,0 0 0,0 0 0,21 0 16,-20-21-16,-1 0 0,0 0 16,0 0-16,0 0 0,0-1 15,-21-20-15,0 21 0,0-21 0,0 20 16,0-20-16,0 21 0,0-21 15,-21 20-15,0 1 0,0 21 0,0-21 16,0 0-16,-1 21 0,1 0 16,0 0-16,0-21 15,42 0 1,0 21 0,0 0-16,22-22 0,-22 22 0,21 0 15,1 0-15,-1-21 0,0 21 16,1 0-16,-1 0 0,0 0 0,-21 0 15,22 0-15,-1 21 16,-21 1-16,0-22 0,1 42 16,-1-21-16,-21 0 0,0 0 0,0 22 15,0-22-15,0 21 0,0-21 16,0 22-16,0-22 0,0 0 0,0 0 16,0 0-16,0 1 0,-21-22 0,21 21 15,0 0-15,-22-21 0,22-21 47,0 0-47,0-1 0,0 1 16,0 0-16,0 0 0,0-21 0,0-1 15,0 1-15,22 0 16,-1 20-16,0-20 0,0 0 0,0 21 16,22-22-16,-1 22 0,0 0 15,-21 0-15,43 0 0,-22 21 0,1 0 16,-1 0-16,21 0 0,-20 0 0,-1 21 15,0 0-15,1 0 0,-22 21 16,0-20-16,0 20 0,0 0 0,-21 1 16,0-1-16,0 0 0,0 1 0,0-22 15,-21 21-15,0-21 0,21 0 16,-21 1-16,0-1 0,0 0 0,-1 0 16,22-42 15,0 0-31,22 0 15,-22-1-15,21 1 0,0-21 16</inkml:trace>
  <inkml:trace contextRef="#ctx0" brushRef="#br0" timeOffset="25282.28">6244 2582 0,'0'0'0,"0"-21"0,-21 21 15,0 0-15,0 21 16,-1 1-16,22-1 16,-21 21-16,-21 0 0,21 1 0,0-1 15,-1 0-15,1 1 0,0 20 16,0-20-16,0-1 0,0 21 0,21-20 16,0-1-16,0 22 0,0-22 0,0-21 15,0 21-15,0-20 0,0 20 16,0-21-16,21 0 0,0-21 0,21 21 15,-21-21-15,1 0 0,20 0 16,0 0-16,-21 0 0,22-21 0,-22 0 16,21 0-16,1 0 0,-22 0 0,21-22 15,-21 22-15,0-21 0,22 21 16,-22-22-16,0 1 0,0 21 16,-21 0-16,0-22 0,21 22 15,-21 0-15,0 0 0,0 0 16,-21 21-16,0 0 15,0 21-15,0 0 16,0 0-16,-1 0 0,1 0 0,0 22 16,21-22-16,-21 21 0,21-21 15,-21 22-15,21-22 0,0 21 0,0-21 16,0 1-16,0-1 0,0 0 0,21 0 16,0 0-16,0-21 0,22 0 15,-22 0-15,21 0 0,-21 0 0,22 0 16,-1 0-16,0 0 0,1-21 15,-22 0-15,21 0 0,-21 0 16,22-1-16,-22-20 0,0 21 0,-21-21 16,21-1-16,-21 22 0,0-21 15,0 21-15,0-1 0,0 1 0,0 0 16,-21 0-16,0 21 0,0 0 0,-22 0 16,22 0-16,-21 0 0,21 0 15,-22 0-15,1 0 0,21 21 0,-22-21 16,22 21-16,0 0 0,-21 1 15,21-1-15,-1 0 0,22 0 0,0 0 16,-21 0-16,21 1 0,0-1 16,0 0-16,0 0 0,21 0 15,22-21-15,-22 21 0,21-21 16,1 0-16</inkml:trace>
  <inkml:trace contextRef="#ctx0" brushRef="#br0" timeOffset="26190.08">7387 3112 0,'0'0'16,"0"-22"-16,0-20 0,0 21 0,0 0 15,-21 0-15,0-1 0,0 22 16,-1 0-16,1 0 0,0 0 16,0 0-16,0 0 15,0 22-15,-1-22 0,1 21 0,0 21 16,0-21-16,0 0 0,0 22 0,-1-22 15,1 21-15,21 1 0,0-22 16,0 21-16,0-21 0,0 22 0,0-22 16,0 0-16,0 0 0,21-21 0,1 21 15,-1-21-15,0 0 0,0 0 16,0 0-16,0 0 0,22 0 0,-22-21 16,0 21-16,0-21 15,0 0-15,-21 0 0,22-22 0,-1 22 0,0-21 16,0 21-16,-21-22 0,0 22 15,21-21-15,0 21 0,-21-1 16,0 1-16,0 42 31,0 1-15,0 20-16,-21-21 0,21 0 0,0 0 16,0 22-16,0-22 0,0 0 15,0 0-15,21 22 0,1-22 0,-1 0 16,0-21-16,0 21 0,0 0 0,22-21 15,-1 0-15,0 21 0,22-21 16,-22 0-16,22 0 0,-22 0 0,21 0 16,-20-21-16,-1 0 0,0 0 15,1 0-15,-22-22 0,0 22 16,0-21-16,0 0 0,1 20 0,-22-20 16,0 0-16,0 21 0,0-1 15,0-20-15,-22 21 0,-20 0 0,21 21 16,-21-21-16,20 21 0,-20 0 0,0 0 15,-1 0-15,1 0 0,21 21 16,-21 0-16,-1 0 0,22 0 0,0 22 16,0-22-16,0 21 0,21 0 15,0-20-15,0 20 0,0-21 0,0 21 16,0-20-16,21 20 0,0-21 0,0 0 16,0-21-16,22 21 15,-22-21-15,0 0 0,21 0 0,-21 0 16,22 0-16,-22 0 0,0-21 0,0 0 15,22 0-15,-22 0 0,0 0 16,0-22-16,0 1 0,0 0 0,-21-1 16,0 1-16,22-22 0,-22 22 0,21-21 15,-21-1-15,0 1 0,0 20 16,0 1-16,0 0 0,0-1 0,0 22 16,0 0-16,-21 42 15,-1 0 1,22 22-16,-21-22 0,21 21 15,0 0-15,0 22 0,0-22 16,0 1-16,0 20 0,0 1 0,0-22 16,0 21-16,21-20 0,1-1 15,-1 0-15,21 1 0,-21-1 0,22-21 16,-1 22-16,21-22 0,-20-21 0,-1 0 16,0 0-16,1 0 0,-1 0 15,0 0-15</inkml:trace>
  <inkml:trace contextRef="#ctx0" brushRef="#br0" timeOffset="27043.41">9334 2752 0,'0'0'0,"22"-21"0,-22-43 16,0 43-1,0 0-15,0 0 0,0-1 16,0 1-16,-22 0 0,1 21 16,-21 0-16,21 0 0,0 0 15,-22 0-15,22 21 0,0 0 16,-21 1-16,20-1 0,-20 0 0,21 21 15,0-21-15,0 22 0,21-22 16,0 0-16,0 0 0,0 22 0,0-22 16,0 0-16,0 0 15,21-21-15,0 0 0,0 21 0,21-21 16,-20 0-16,20 0 0,-21 0 0,21 0 16,-20 0-16,20 0 0,-21 0 15,21 0-15,-20-21 0,-1 21 0,-21-21 16,0 0-16,0 0 0,-21 21 15,-1 0-15,1 0 16,0 0-16,-21 0 0,-1 0 0,22 21 16,-21-21-16,0 21 15,20 0-15,-20 0 0,21 0 0,-21 1 16,20-1-16,1 0 0,21 0 0,0 0 16,0 0-16,0 1 0,0-1 15,0 0-15,0 0 0,21 0 0,1-21 16,20 0-16,-21 0 0,21 0 0,-20 0 15,20 0-15,0 0 0,1-21 16,-1 21-16,0-21 0,1 0 0,-1 0 16,-21 21-16,21-22 0,-20 22 15,-1 0-15,0-21 0,-21 42 32,-21 1-32,0-1 15,-1 21-15,1-21 0,-21 22 0,21 20 16,0-21-16,-1 1 0,1-1 0,0 22 15,0-22-15,0 0 0,0 1 16,-1-22-16,22 21 0,0-21 0,0 0 16,0 1-16,0-1 0,22-42 15,-22-1 1,21 1-16,0 0 0</inkml:trace>
  <inkml:trace contextRef="#ctx0" brushRef="#br0" timeOffset="28743.01">10350 2773 0,'22'-21'16,"147"-85"-1,-148 85-15,21-22 16,-20 22-16,-1-21 0,-21 0 0,0-1 15,0 1-15,0 0 0,0-1 16,0 22-16,0 0 0,0 0 0,0 0 16,-21 21-16,-1 21 15,1 0-15,0 0 0,21 21 16,-21 1-16,21-1 0,0 0 0,-21 22 16,21-22-16,0 22 0,0-1 15,0-20-15,0 20 0,0-21 16,0 22-16,0-22 0,0 1 0,0-1 15,0 0-15,0-21 0,0 22 16,0-22-16,0 0 0,0 0 0,0 0 16,0 1-16,-21-22 0,-1 0 0,1 0 15,0 0-15,0 0 16,0-22-16,0 1 0,-1 0 0,1-21 16,-21 21-16,21-22 0,0 22 15,-1-21-15,1 21 0,0-1 0,21 1 16,0 0-16,-21 21 0,21 21 15,0 0 1,0 1-16,0-1 0,0 0 16,21 0-16,-21 0 0,21 0 0,0 1 15,22-1-15,-22 0 0,21-21 16,-21 21-16,22 0 0,-1-21 0,-21 0 16,22 0-16,-1 0 0,0 0 0,-21-21 15,22 0-15,-1 21 0,-21-21 16,22 0-16,-22-1 0,21 1 0,-21 0 15,0-21-15,1 21 0,-22-22 16,0 1-16,21 21 0,-21-22 0,0 22 16,0 0-16,0 0 0,0 0 15,0 42 1,0 0 0,-21 0-16,21 0 0,-22 1 0,22-1 15,0 0-15,0 0 0,0 21 16,0-20-16,-21-1 0,21 0 0,0 0 15,0 0-15,-21 0 0,21 1 0,0-1 16,-21-21 0,21-21-1,0-1-15,0 1 16,0 0-16,21 0 0,-21 0 16,21 0-16,0-22 0,1 1 15,20 21-15,-21-22 0,21 22 0,-20-21 16,20 21-16,0 0 0,1-1 15,-1 1-15,-21 21 0,21 0 0,-20 0 16,-1 0-16,0 0 0,0 21 0,-21 1 16,21-1-16,-21 0 0,0 0 15,0 0-15,0 0 0,0 22 0,0-22 16,0 0-16,0 0 0,0 0 0,0 1 16,0-1-16,0 0 15,0 0-15,21 0 0,1-21 0,-1 0 16,0 21-16,21-21 0,-21 0 0,1 0 15,-1 0-15,21 0 0,-21 0 16,43-21-16,-22 0 0,-21 0 16,0 0-16,22 0 0,-22-1 0,0 1 15,0-21-15,-21 0 0,21 20 16,-21-20-16,22 21 0,-22 0 0,0 0 16,0-1-16,0 1 0,-22 21 15,1 0-15,0 0 0,0 21 16,0 1-16,0-22 0,-1 21 0,22 0 15,0 0-15,-21 0 0,21 22 16,0-22-16,0 0 0,0 0 16,0 0-16,0 0 0,21 1 0,1-1 0,-22 0 15,21-21-15,0 21 16,0 0-16,0-21 0,-21 21 16,21-21-16,-42-21 31,0 21-16,21-21-15,-21 21 0,0 0 16,21 21 31,21 0-47,0-21 0,0 0 16,0 0-16,1 0 15,-1 0-15,0 0 0,21 0 0,-21 0 16,22 0-16,-22 0 0,21 0 0,-21 0 15,22-21-15,-22 0 0,0 0 16,21 0-16,-20 0 0,-1-1 0,0 1 16,0-21-16,0 0 0,0-1 15,-21-20-15,22 20 0,-22-20 0,21-1 16,-21 1-16,0-1 0,0 22 0,21 0 16,-21-1-16,0 22 0,0 0 15,0 0-15,0 42 16,0 0-16,-21 0 15,0 1-15,21 20 0,-22 21 16,1-20-16,21 20 0,-21-20 0,21 20 16,-21-21-16,21 1 0,0 20 15,0-20-15,0-1 0,0-21 0,0 21 16,0-20-16,21-1 0,0 0 0,-21 0 16,21 0-16,1-21 0,-1 0 15,0 0-15,0 0 0,21 0 0,-20 0 16,-1 0-16,0-21 0,21 0 0,-21 21 15,1-21-15,-1 0 0,-21-22 16,21 22-16,-21 0 0</inkml:trace>
  <inkml:trace contextRef="#ctx0" brushRef="#br0" timeOffset="28926.61">12319 2667 0,'-21'0'16,"42"0"-16,-63 0 0,20 0 0,44 0 31,-1 0-31,0 0 16,21 0-16,-21 0 0,22 0 15,-1 0-15,0 0 0,-20 0 0,20 0 16,0 0-16,1 0 0,-22-21 16,21 21-16,0 0 0</inkml:trace>
  <inkml:trace contextRef="#ctx0" brushRef="#br0" timeOffset="29962.13">13293 2879 0,'0'0'0,"21"0"0,0 0 0,0 0 16,0 0-16,0 0 16,1-21-16,-1-1 15,-21 1-15,0 0 0,0 0 0,0-21 16,0 20-16,0-20 15,0 21-15,0-21 0,0 20 0,-21-20 16,-1 21-16,22 0 0,-21 0 16,0 21-16,-21 0 0,21 0 0,-1 0 15,-20 0-15,21 21 0,-21 0 0,20 0 16,-20 21-16,21-20 0,-21 20 16,20 0-16,1 1 0,0-1 0,21 0 15,0 1-15,0-22 0,0 21 0,0-21 16,0 22-16,0-22 0,0 0 15,21 0-15,0-21 0,1 21 16,-1-21-16,0 0 0,0 0 16,0 0-16,0-21 0,22 0 15,-22 0-15,0 0 0,21-1 0,-20-20 16,-1 21-16,21-21 0,-21-1 0,0 1 16,1 0-16,-1 20 0,-21-20 15,0 21-15,21 0 0,-21 0 0,0-1 16,-21 44-1,0-1-15,21 0 16,-22 21-16,1-21 0,21 22 0,0-1 16,0-21-16,0 22 0,0-22 15,0 21-15,0-21 0,0 22 0,0-22 16,0 0-16,0 0 0,21 0 16,1-21-16,-1 21 0,21-21 15,-21 0-15,0 0 0,22 0 0,-22 0 16,0-21-16,21 0 0,-20 21 0,-1-21 15,0 0-15,21-22 0,-21 22 16,1-21-16,-1 0 0,0-1 0,0-20 16,-21 20-16,21-20 0,-21 21 15,21-1-15,-21 1 0,0 0 0,0 20 16,0 1-16,0 0 0,0 0 0,-21 21 16,0 0-1,0 21-15,21 0 16,0 22-16,-21-22 0,21 21 0,0 0 15,0 22-15,0-22 0,0 1 16,0-1-16,0 21 0,0-20 0,0-22 16,0 21-16,0 1 0,0-22 0,0 0 15,0 0-15,21 0 0,0 0 16,0-21-16,22 0 0,-22 0 16,0 0-16,0 0 0,21 0 0,-20 0 15,20-21-15,-21 0 0,0 0 16,22 0-16,-22 0 0,21-22 0,-21 1 15,43-43-15,-43 22 0,0-1 16,0 1-16,22-1 0,-22 22 16,-21 0-16,0-1 0,21 1 15,-21 21-15,0 0 0,-21 42 16,0 0 0,-1 0-16,1 21 0,0 1 0,21-1 15,-21 22-15,0-22 0,21 21 16,-21 1-16,21-22 0,0 1 0,0 20 15,0-21-15,0-20 0,0 20 0,21-21 16,0 0-16,0 0 0,0 1 16,0-1-16,1-21 0,-1 0 0,21 0 15,-21 0-15,0 0 0,22-21 0,-22-1 16,21 22-16,-21-21 0,1 0 16,20 0-16,-21 0 0,0 0 15,0-1-15,-21 1 0,0 0 0,22 0 16,-22 0-16</inkml:trace>
  <inkml:trace contextRef="#ctx0" brushRef="#br0" timeOffset="31322.34">931 5122 0,'-21'0'31,"0"0"-16,0 0 1,0 0-16,-1 0 16,22-21-16,-21 21 0,21-21 15,-21 0-15,21 0 16,0 0-16,0-1 0,0 1 0,0 0 0,21 0 16,-21 0-1,21 0-15,1 21 0,-1 0 0,0 0 16,0 0-16,0 0 0,0 0 15,1 21-15,-1 0 0,0 0 16,-21 21-16,21-20 0,0 20 0,-21 0 16,0 1-16,0-1 0,0 0 0,0 1 15,0-1-15,0 0 0,-21 1 16,0-1-16,0 0 0,0 1 0,-22-1 16,22 0-16,-21-21 0,-1 22 15,1-22-15,21 0 0,-21 0 16,20-21-16,1 0 0,-21 0 15,21 0-15,0 0 0,-1 0 16,1-21-16,21 0 0,-21-21 16,21 20-16,0 1 0,0-21 0,0 0 15,0 20-15,0-20 0,0 21 16,21-21-16,0 20 0,1 1 0,-1 0 16,0 21-16,0 0 0,0 0 15,0 0-15,1 0 0,20 0 0,-21 0 16,0 21-16,0 0 0,1 1 15,-1-1-15,0 21 0,0-21 0,0 0 16,-21 22-16,21-22 16,1 0-16,-1 21 0,-21-20 0,21-1 15,-21 0-15,21-21 16,0 0-16,0 0 16,1 0-16,-1 0 0,0-21 15,0 0-15,21-1 0</inkml:trace>
  <inkml:trace contextRef="#ctx0" brushRef="#br0" timeOffset="31490.28">1609 5334 0,'-22'0'16,"44"0"46</inkml:trace>
  <inkml:trace contextRef="#ctx0" brushRef="#br0" timeOffset="31974">2709 4784 0,'0'0'0,"0"-170"31,-21 149-31,21 0 0,0 0 16,-21 21-16,0 0 16,0 21-16,-1 0 0,22 22 15,-21-1-15,0 0 0,0 22 16,21-1-16,-21 22 0,0-22 0,-22 22 15,22-21-15,0-1 0,-21 1 16,-1-1-16,22 1 0,-21-1 0,21-21 16,-22 22-16,22-22 0,0-21 15,0 22-15,0-22 0,21 0 0,0-42 32,0 0-17,21 0-15,0-1 0,-21-20 0,21 0 16,0-1-16,0 1 0,1 0 15,-22-22-15,21 1 0</inkml:trace>
  <inkml:trace contextRef="#ctx0" brushRef="#br0" timeOffset="32190.88">2349 4805 0,'0'0'15,"22"-21"-15,-1-22 0,-21 22 0,21 0 16,0 0-16,0 21 0,0 0 16,1 21-16,-1 21 0,0-20 15,0 20-15,0 21 0,0-20 16,1 20-16,-1-20 0,0 20 0,0 1 15,0-22-15,0 21 0,-21-20 16,0 41-16,0-41 0,0 20 16,0-20-16,0-22 15,0 0-15,0 0 0,0 0 0,-21-21 16,0 0-16,0 21 0,-21-21 16,20 0-16,1 0 0,0 0 15,-21-21-15</inkml:trace>
  <inkml:trace contextRef="#ctx0" brushRef="#br0" timeOffset="35354.11">2117 5461 0,'-22'0'0,"44"0"0,-65-21 0,22 21 16,0 0-16,42 0 31,0 0-31,22 0 0,-22-21 16,21 21-16,0-21 0,22 21 0,-1-22 15,1 22-15,-1-21 0,22 0 16,-21 0-16,20 0 0,-20 21 0,-1-21 15,1-1-15,-22 1 0,0 0 16,1 21-16,-22 0 0,0-21 0,0 21 16,-21 21-1,0 0-15,0 22 16,0-22-16,-21 0 0,0 0 0,21 21 16,0-20-16,0 20 0,-21-21 15,21 21-15,-21-20 0,21-1 16,0 0-16,0 0 0,0 0 0,0 0 15,0-42 17,0 0-17,0 0-15,0 0 0,0-22 0,21 22 16,-21-21-16,21 21 0,0-22 0,-21 1 16,21 0-16,0 21 15,1-22-15,-1 22 0,0 0 0,-21 0 16,21 21-16,0 0 0,0 0 0,1 0 15,-1 21-15,-21 0 16,21 0-16,-21 0 0,21 1 0,-21 20 16,0-21-16,0 0 0,21 22 15,-21-22-15,21 0 0,-21 0 0,0 0 16,22-21-16,-1 21 0,0 1 0,0-22 16,0 0-16,0 0 0,1 0 15,20 0-15,0 0 0,-21-22 0,22 1 16,-1 21-16,0-21 0,1 0 0,-1 0 15,-21 0-15,0-22 0,22 22 16,-22 0-16,-21-21 0,21-1 16,-21 22-16,21-21 0,-21-1 0,0 22 15,0 0-15,0 0 0,0 0 16,-21 21 0,0 21-16,21 0 0,-21 21 15,21-20-15,-21-1 0,21 21 0,-22 0 16,22-20-16,0-1 0,-21 21 0,21-21 15,-21 0-15,21 22 0,0-22 16,0 0-16,0 0 0,21-42 47,-21 0-47,21 0 16,-21 0-16,22-1 0,-1 1 0,-21 0 15,21-21-15,0 21 0,-21-22 16,21 22-16,0 0 0,1-21 0,-22 20 15,21 22-15,-21-21 0,21 21 16,-21 21 0,21 1-16,-21-1 0,0 0 0,0 0 15,0 0-15,21 0 0,-21 1 16,0 20-16,43 0 16,-43-21-16,21 1 0,0-1 0,0-21 15,0 21-15,0-21 0,1 0 16,-1 0-16,0 0 0,21 0 0,-21 0 15,22 0-15,-22 0 0,21-21 0,-21 0 16,22-1-16,-22 1 0,21 0 16,-21 0-16,1 0 0,-1-22 0,0 22 15,0-21-15,0 21 0,0-22 0,-21 1 16,22 21-16,-22 0 0,21 0 16,-21-1-16,0 44 15,0-1-15,-21 0 16,-1 0-16,22 0 0,-21 0 15,21 22-15,0-22 0,-21 21 0,21-21 16,0 1-16,0-1 0,0 21 16,0-21-16,0 0 0,21-21 15,0 22-15,1-1 0,-1-21 0,0 0 16,21 0-16,-21 0 0,22 0 0,-22 0 16,21 0-16,-21 0 0,22-21 15,-22-1-15,0 22 0,21-21 0,-20 0 16,-1 0-16,0 0 0,-21-22 0,0 22 15,21-21-15,-21 21 0,0-22 16,0 1-16,0 0 0,0-1 0,0-20 16,-21 42-16,0-22 0,0 1 0,-1 21 15,1 0-15,0 21 0,0 0 16,-21 0-16,-1 0 0,1 21 16,21 0-16,-22 0 0,1 22 0,21-1 15,-21-21-15,20 43 0,22-22 16,0 0-16,0 1 0,0-1 0,0 0 15,0 1-15,22-1 0,-1-21 16,0 21-16,21-20 0,-21-1 0,22 0 16,-1-21-16,0 0 0,-20 0 0,20 0 15,0 0-15,1 0 0,-22 0 16,21-21-16,0 0 0,-20-1 0,20 1 16,-21 0-16,0 0 0,0-21 0,1 20 15,-1-20-15,0 0 0,0-1 16,0-20-16,-21-1 0,21 22 15,-21-21-15,0 20 0,0-20 0,22 20 16,-22 1-16,0 21 0,0 0 0,0 0 16,0-1-16,0 44 15,-22-1-15,22 21 16,-21-21-16,21 22 0,0-1 0,-21 21 16,21-20-16,0-1 0,0 22 15,0-22-15,0 0 0,0 22 0,0-22 16,21-21-16,0 22 0,1-1 0,-1-21 15,0 0-15,21 0 0,1 1 16,-1-1-16,43-21 16,-43 0-16,21 0 0,-20 0 0,-1 0 15,0 0-15,1-21 0,-1-1 16,0 1-16,-20 0 0,-1 0 0,21 0 16,-21 0-16,-21-22 0,0 22 0,21-21 15,-21-1-15,0 22 0,0-21 16,0 21-16,0 0 0,-21-1 0,0 1 15,0 0-15,0 21 0,0 0 0,-1 0 16,1 0-16,0 21 0,0 0 16,0 1-16,0 20 0,-1-21 15,1 0-15,0 22 0,0-22 0,21 21 16,0-21-16,0 22 0,0-22 0,0 0 16,0 0-16,0 0 0,0 0 15,21 1-15,0-22 0,0 0 16,1 0-16,-1 0 0,0 0 0,0 0 15,0 0-15,0 0 0,1-22 16,-1 1-16,0 21 0,0-21 0,0 0 16,0-21-16,-21 20 0,22 1 0,-22 0 15,21-21-15,-21 21 0,0-1 16,0 1-16,21 0 16,-21 42-1,0 0-15,-21 1 16,21-1-16,0 0 0,0 0 15,0 0-15,0 0 0,0 1 0,0 20 16,0-21-16,0 0 0,0 0 16,0 1-16,0-1 0,21-21 15,0 0-15,0 0 0,22 0 0,-22 0 16,0 0-16,21 0 0,-21 0 0,1 0 16,-1-21-16,0-1 0,0 1 15,0 0-15,0 0 0,1 0 16,-22-22-16,0 1 0,21 0 0,-21-1 0,0 1 15,21-21-15,-21-1 0,0 22 16,0-22-16,0 1 0,0 20 0,0 1 16,0 0-16,0-1 0,0 22 15,0 0-15,0 42 16,0 22 0,-21-22-16,21 21 0,0 0 15,0 1-15,0 20 0,0-20 16,0 20-16,0 1 0,21-22 0,-21 0 15,0 1-15,21-1 0,0 0 0,0-21 16,-21 1-16,22 20 0,20-42 16,-21 21-16,0 0 0,0-21 0,22 0 15,-22 0-15,0 0 0,0 0 0,22-21 16,-22 0-16,0 21 0,0-21 0,0 0 16,0-1-16,1 1 15,-1 0-15,0-21 0,-21 21 0,0-22 16,21 22-16,-21-21 0,21 21 0,-21-1 15,0 1-15,0 42 32,0 1-32,0 20 0,0-21 15,0 0-15,0 22 0,0-22 16,-21 0-16,21 0 0,0 21 0,0-20 16,0-1-16,21 0 0,-21 0 15,21-21-15,1 0 0,-1 0 16,0 0-16,0 0 0,0 0 15,0 0-15,1 0 0,-1 0 0,0-21 16,21 0-16,-21 0 0,1 21 0,-1-43 16,0 22-16,21 0 0,-21-21 15,1 20-15,-1-20 0,0 21 0,0 0 16,0 0-16,0-1 0,-21 1 16,0 42-1,-21 1-15,0-1 16,0 0-16,21 21 0,0-21 0,-21 1 15,21-1-15,0 0 0,0 0 16,0 0-16,0 0 0,0 1 0,0-1 16,21 0-1,0-21-15,0 0 0,0 0 16,1 0-16,-1 0 0,0 0 0,21-21 16,-21 0-16,1-1 0,-1 22 15,-21-21-15,0 0 0,0 0 16,0-21-16,0 20 0,0 1 0,0-42 15,-21 42-15,-1-1 16,-20 22-16,21 0 0,0-21 16,-22 21-16,22 0 0,0 0 0,0 0 15,0 0-15,42 0 32,21 0-17,-21-21-15,22 0 0,-1 21 0,22-21 16,-22 21-16,21-21 0,-20 21 15,20 0-15,-20-22 0,-1 22 16,0 0-16,-21 0 0,1 0 0,-1 0 0,0 22 16,0-22-16,-21 21 0,0 0 15,0 21-15,0-21 0,0 22 0,0-22 16,0 21-16,0-21 0,0 22 0,0-22 16,0 21-16,0-21 0,0 1 15,0-1-15,0 0 0,0 0 16,0 0-16,0-42 47,0 0-47,0 0 0,0 0 0,0-1 15,0-20-15,0 21 0,21-21 16,0 20-16,1-20 0,20 0 0,-21-1 16,21 1-16,1 0 0,-1-1 15,22 1-15,-22 0 0,21 21 0,-20-1 16,63 1-16,-64 21 0,0 0 15,1 0-15,-1 0 0,-21 21 16,0 22-16,-21-22 0,0 21 0,0 1 16,0-1-16,0 0 0,0 1 15,0-1-15,-21 0 0,0 1 0,0-22 16,0 21-16,-1-21 0,-20 0 0,21 1 16,21-1-16,-21 0 0,0-21 15,-1 0-15,1 0 16,21-21-1,0 0-15</inkml:trace>
  <inkml:trace contextRef="#ctx0" brushRef="#br0" timeOffset="35554.22">8445 4487 0,'0'0'0,"-21"0"0,-63 0 31</inkml:trace>
  <inkml:trace contextRef="#ctx0" brushRef="#br0" timeOffset="35746.11">7154 4784 0,'0'0'0,"-21"0"0,-21 42 16,63-42-16,0 0 16,21 0-16,-20 0 0,20 0 15,0-21-15,1 21 0,-1-21 0,0 21 16,1 0-16,-1-21 0,-21 21 0,21 0 15,-20-22-15,-1 22 0,-21-21 16</inkml:trace>
  <inkml:trace contextRef="#ctx0" brushRef="#br0" timeOffset="35938.25">5588 4847 0,'0'0'0,"-64"0"0,43 21 16,-21-21-16,63 0 16,0 0-16,22 0 15,-1 0-15,0 0 0,1 0 0,-1 0 16,0 0-16,1 0 0,-1 0 0,-21 22 16,0-22-16,0 0 15,-21 21-15</inkml:trace>
  <inkml:trace contextRef="#ctx0" brushRef="#br0" timeOffset="36961.33">741 7070 0,'-21'0'16,"-1"0"-16,1 0 16,21-21-1,21 21 1,1 0-16,-1 0 15,21 0-15,-21 0 0,22 0 0,-22 0 16,21 0-16,-21 0 0,0 21 16,1 0-16,-1 0 0,-21 0 0,0 22 15,0-22-15,-21 21 0,-22 0 16,22 1-16,-21-22 0,-1 21 0,-20-21 16,21 1-16,-1-1 0,1 0 15,0-21-15,20 0 0,1 0 0,0 0 16,0 0-16,21-21 15,21 0-15,0-1 16,0 22-16,1-21 16,20 0-16,0 21 0,-21 0 0,22 0 15,-1 0-15,22 0 0,-22 0 16,0 21-16,1-21 0,-1 21 0,0 22 16,1-22-16,-1 0 0,-21 0 15,0 22-15,-21-22 0,0 21 0,0-21 16,-21 0-16,-21 1 0,21-1 15,-22 0-15,1 0 0,0 0 0,-1 0 16,1-21-16,-22 22 0,22-22 16,0 0-16,-1 0 0,1 0 0,0 0 15,21 0-15,-1 0 0,1 0 16,0 0-16,21-22 16,0 1-1,21 21-15,0-21 0,1 0 0,-1 0 16,21 0-16,0-1 0</inkml:trace>
  <inkml:trace contextRef="#ctx0" brushRef="#br0" timeOffset="37126.24">1482 7408 0,'0'0'0,"21"0"62,0-21-62,-21 0 16,21 21-16</inkml:trace>
  <inkml:trace contextRef="#ctx0" brushRef="#br0" timeOffset="37507.01">2222 6541 0,'0'0'15,"-21"-22"-15,0 22 0,21-21 0,0 42 16,0 1-1,0-1-15,0 21 0,0 0 16,0 22-16,21-1 0,0 1 0,1-1 16,-22 1-16,0 21 0,0-1 15,0 1-15,0-22 0,0 22 0,0-21 16,-22 20-16,1-20 0,21-22 16,-21 0-16,0 1 0,21-1 15,-21-21-15,21 22 0,0-22 16,0-42-1,0-1-15,0 1 16,21 0-16,-21 0 0,21-21 16,-21 20-16,0-20 0</inkml:trace>
  <inkml:trace contextRef="#ctx0" brushRef="#br0" timeOffset="37786.12">2032 7027 0,'0'0'0,"-21"-63"0,0-1 15,21 22-15,0-21 0,0-1 16,0 22-16,0-1 0,0 1 15,21 0-15,0 21 0,0-22 16,0 22-16,22 21 0,-1 0 0,-21 0 16,43 0-16,-22 21 0,0 0 15,22 22-15,-22-1 0,0 0 0,-20 1 16,-1-1-16,-21 0 0,0 1 16,0 20-16,-21-20 0,-1-1 0,-20-21 15,0 21-15,-1 1 0,1-22 16,-21 21-16,20-21 0,22 1 0,-21-1 15,21 0-15,-1-21 0,1 0 0,21 21 16,21-21 0,1 0-1,-1 0-15,0 0 0,21 0 16,1 0-16,-1 0 0</inkml:trace>
  <inkml:trace contextRef="#ctx0" brushRef="#br0" timeOffset="38142.87">2476 7408 0,'0'0'0,"-21"0"0,0 0 0,0 0 16,0 0-16,21-21 0,0 0 15,0 0-15,0 0 0,0 0 16,0-1-16,21 1 0,0 0 0,21 0 16,1 0-16,-1 0 15,0 21-15,1 0 0,-1 0 0,0 0 16,1 21-16,-1-21 0,0 42 0,-20-21 15,20 0-15,-21 22 0,-21-1 16,0 0-16,0-20 0,0 20 0,0 0 16,0-21-16,-21 22 0,0-22 15,0 0-15,-1 0 0,1-21 0,0 21 16,0-21-16,0 0 0,0 0 16,21-21-16,0 0 15,0 0-15,0-21 16,0 20-16,21-20 0,0 21 15,0-21-15,0-1 0,0 1 0,22 0 16,-22-1-16,21 1 0,-21 21 0,22-22 16,-1 22-16,-21 0 0,22 0 15,-1 0-15</inkml:trace>
  <inkml:trace contextRef="#ctx0" brushRef="#br0" timeOffset="38322.79">3323 7070 0,'0'0'15,"0"42"-15,0-21 0,0 0 0,0 22 16,0-1-16,-21 0 0,0 1 15,21-22-15,-21 21 0,21 1 16,0-1-16,0-21 0,0 21 0,0-20 0,0-1 16,0 0-16,0 0 0,21-21 31,0 0-31,0-21 16,0 0-16,-21 0 15,0-1-15,21 1 0,-21 0 0</inkml:trace>
  <inkml:trace contextRef="#ctx0" brushRef="#br0" timeOffset="38485.69">3302 6943 0,'0'0'0,"-21"-21"15,0-1-15,-1 1 0,1 21 16,0 0 0,0 0-1,21 21-15,0 1 16,0-1-1,21-21-15,0 0 0,0 0 0,1 0 16,-1 0-16</inkml:trace>
  <inkml:trace contextRef="#ctx0" brushRef="#br0" timeOffset="38641.69">3598 6837 0,'-21'0'15,"0"0"-15,21 21 16,-21 0-16,21 0 0,-21-21 16,21 22-16,-22-1 0,22 0 15</inkml:trace>
  <inkml:trace contextRef="#ctx0" brushRef="#br0" timeOffset="39142.87">3789 7366 0,'0'0'0,"-21"-21"0,-1 0 16,1 0-16,0 21 16,21-22-16,-21 22 0,0-21 15,0 21-15,-1 0 16,1 21-16,0 1 0,21-1 15,0 0-15,0 21 0,-21-21 0,21 22 16,0-22-16,-21 21 0,21 1 16,0-22-16,0 21 0,0-21 0,0 0 15,21 1-15,0-22 0,0 21 0,0-21 16,1 0-16,-1 0 16,21 0-16,-21 0 0,22 0 0,-22-21 0,21 21 15,-21-22-15,0 1 0,22 0 16,-22 0-16,0 0 0,0 0 15,0-22-15,1 22 0,-22-21 0,0-1 16,0 1-16,0 0 0,0-1 0,-22 1 16,-20 0-16,21 21 0,-21-22 15,-1 22-15,-20 0 0,20 0 16,1 21-16,-21 0 0,20 0 0,1 0 16,0 21-16,-1 0 0,1 0 0,21 22 15,0-22-15,21 21 0,0-21 16,0 22-16,0-22 0,0 21 15,42-21-15,-21 0 0,21 1 0,1-1 16,-1 0-16,0-21 0,22 0 0,-22 0 16,1 0-16,-1 0 0,0 0 15,1 0-15</inkml:trace>
  <inkml:trace contextRef="#ctx0" brushRef="#br0" timeOffset="39649.87">4022 7451 0,'21'-21'0,"-42"42"0,63-64 0,-42 22 16,0 0-16,0 0 0,0 0 15,0 0-15,0-22 0,0 22 0,-21-21 16,21 21-16,0-1 0,0 1 15,0 0-15,0 0 0,0 0 16,0 0-16,21 21 0,0 0 0,0 0 16,0 0-16,1 0 15,-1 21-15,21 0 0,-21 0 0,0 21 16,1-20-16,-1 20 0,21-21 0,-21 21 16,0 1-16,-21-1 0,22-21 15,-22 22-15,21-22 0,-21 0 0,0 0 16,0 0-16,0 0 0,-21-21 15,-1 0 1,1 0-16,21-21 16,0 0-16,0 0 0,0 0 0,0 0 15,0-22-15,0 22 0,0-21 16,21 21-16,1-22 0,-1 1 0,0 21 16,0 0-16,0-22 0,0 22 15,22 0-15,-22 0 0,0 21 16,21-21-16,-20-1 0,-1 22 0,21 0 15,-21 0-15,0-21 0,1 21 0,-1 0 16,0 0-16,0 0 0,-21 21 16,0 1-16,0-1 15,0 0-15,0 0 0,0 21 0,0-20 16,-21 20-16,21-21 0,0 21 16,0-20-16,0 41 0,0-42 15,0 0-15,0 1 0,0-1 16,0 0-1,21-21 1,-21-21-16,21 21 0,-21-21 0,0-1 16,21 1-16,1 0 0,-22 0 15,21-21-15,-21 20 0,0-20 0</inkml:trace>
  <inkml:trace contextRef="#ctx0" brushRef="#br0" timeOffset="39958.29">4847 6900 0,'0'0'0,"-21"-42"0,0 42 16,0-21-16,-1 0 0,1 21 0,0 0 15,0 0-15,21 21 16,0 0 0,21-21-1,0 0-15,0 0 0,1 0 16,-1 0-16,21 0 0,-21 0 16,0 0-16,22 0 0,-22-21 0,0 21 15,-21-21-15,21 0 0,-21-1 16,0 1-16,0 0 0,-21 21 15,-21-21-15,21 21 0,-22 0 16,22 0-16,-21 0 0,-1 0 0,22 0 16,-21 0-16,21 0 0,0 21 0,-1 0 15,1 0-15,21 1 0,0-1 16,0 0-16,21 0 16,1 0-16,-1 0 0,21-21 0,-21 22 15,22-22-15,-1 0 0,21 0 16,-20 0-16,-1 0 0</inkml:trace>
  <inkml:trace contextRef="#ctx0" brushRef="#br0" timeOffset="40723.72">5419 6710 0,'0'0'0,"0"-21"0,0 0 0,0-22 16,0 22-16,0 0 0,0 0 16,0 0-16,-22 21 15,22 21 1,-21 0-16,0 0 0,21 21 15,-21 22-15,21-22 0,0 1 16,0-1-16,-21 0 0,21 1 0,0-1 16,-21 21-16,21-20 0,0-1 15,0 0-15,0 1 0,0-1 0,0-21 16,21 22-16,0-22 0,0 0 0,21 0 16,-20-21-16,-1 0 0,21 0 15,0 0-15,-20 0 0,20 0 0,0-21 16,-21 0-16,22 0 0,-22-1 0,21 1 15,-21-21-15,1 21 0,-1 0 16,0-22-16,-21 22 0,0 0 0,21 0 16,-21 0-16,0-1 0,-21 44 47,21-1-47,0 0 0,-21 0 0,21 0 15,0 0-15,0 22 0,0-22 16,0 0-16,0 0 0,0 0 0,0 1 15,0-1-15,21-21 0,0 21 0,0-21 16,0 0-16,22 0 0,-22 0 16,0 0-16,21 0 0,-20-21 0,-1 0 15,21-1-15,-21 1 0,0 0 0,1 0 16,-1 0-16,0 0 0,0-22 16,0 22-16,0 0 0,-21 0 15,0 0-15,0-1 0,22 1 0,-22 0 16,0 0-16,0 42 31,0 21-15,0-20-16,-22 20 0,22-21 15,-21 43-15,21-22 0,0 0 0,-21 22 16,21-1-16,0-20 0,0 20 0,0 1 16,0-1-16,0 64 0,0-63 15,0-1-15,0 1 0,0 20 16,0-20-16,0-1 0,0-20 15,0 20-15,0-21 0,0 1 0,0-1 16,0-21-16,-21 0 0,0 1 16,0-22-16,-1 0 0,1 0 15,0 0-15,0 0 0,0 0 0,-22-43 16,22 22-16,-21 0 0,21 0 16,0 0-16,-1-22 0,1 22 15,0-21-15,21 21 0,0-22 0,-21 1 16,21-22-16,0 22 0,0 0 0,0-22 15,0 22-15</inkml:trace>
  <inkml:trace contextRef="#ctx0" brushRef="#br0" timeOffset="40982.25">5397 6646 0,'0'0'16,"-21"0"-16,0 0 0,0 0 0,21-21 15,21 21 1,0 0-16,0-21 0,22 21 16,-1-21-16,0 21 0,1-21 0,20 21 15,1-21-15,-1 21 0,1 0 0,20-22 16,-20 1-16,-1 21 16,-20 0-16,20 0 0,-20 0 0,-1 0 15,-21 0-15,21 0 0,-42 21 31,-21 1-31,-21-1 16</inkml:trace>
  <inkml:trace contextRef="#ctx0" brushRef="#br0" timeOffset="42018.12">847 9208 0,'0'0'0,"0"-43"32,0 64-17,0 1-15,0-1 16,0 21-16,0 0 15,0 1-15,0-1 0,0 0 0,-22 22 16,1-22-16,0 22 0,0-22 16,0 0-16,0 1 0,-1-22 0,1 21 15,0-21-15,0 1 0,0-22 16,0 0-16,-1 0 16,22-22-16,0 1 15,0 0-15,0 0 0,22 0 0,-1 0 16,0 21-16,0-22 0,21 1 15,-20 21-15,-1 0 0,21-21 0,0 21 16,-20 0-16,20 0 0,0-21 16,1 21-16,-1 0 0,-21 0 15,21 0-15,-20 0 0,20 0 0,-21 0 16,0-21-16,0 21 0,1-21 16,-1-1-16,-21 1 0,0 0 15,0 0-15,0 0 0,0-22 16,0 22-16,-21 0 0,-1 0 0,22 0 15,0 0-15,-21 21 0,0-22 16,0 22 0,21 22-16,0-1 0,0 0 15,0 0-15,0 21 0,-21 1 16,21-22-16,0 21 0,-21 1 0,21-1 16,0 0-16,-22 1 0,22-22 15,-21 21-15,21-21 0,0 22 16,0-22-16,0 0 0,0 0 15,0 0-15,21-21 32,1-21-32,-1 0 0,0 0 15,21 0-15</inkml:trace>
  <inkml:trace contextRef="#ctx0" brushRef="#br0" timeOffset="42178.03">1609 9483 0,'0'0'0,"-22"21"32,22 0-32,-21 0 15</inkml:trace>
  <inkml:trace contextRef="#ctx0" brushRef="#br0" timeOffset="44077.77">2222 9208 0,'-21'-43'31,"0"64"-16,21 1-15,0-1 0,0 0 16,0 0-16,0 0 0,0 0 16,21-21-1,0 0-15,1 0 0,-1 0 0,0 0 16,0 0-16,21 0 0,1-21 0,-1 0 16,0 0-16,1 0 0,20 0 15,-20-1-15,-1 1 0,0-21 16,1 21-16,-1-22 0,-21 1 15,0 21-15,0-21 0,-21-1 0,22 1 16,-22 21-16,0-22 0,0 22 0,0-21 16,0 21-16,-22 21 0,22-21 15,-21 21-15,0 0 0,0 21 0,21 0 16,-21 0-16,0 21 0,21 1 16,0-1-16,-22 22 0,1-1 0,21 1 15,-21-1-15,21 1 0,0-22 16,0 21-16,-21 1 0,21-1 0,0 1 15,0-22-15,-21 22 0,21-22 0,0 0 16,0-20-16,0 20 16,0-21-16,0 0 0,-21 0 15,-1-21-15,1 0 16,0-21-16,21 0 0,-21 0 16,0 0-16,0 0 0,-1-1 0,1 1 15,0-21-15,0 21 0,21-22 16,-21 22-16,0 0 0,-1 0 0,1 0 15,21 0-15,-21 21 0,0 0 16,21 21 0,0 0-16,0 0 0,0 0 0,0 22 15,0-22-15,0 21 0,0-21 16,21 22-16,-21-22 0,21 21 16,0-21-16,1 0 0,20 1 0,-21-22 15,21 21-15,-20-21 0,20 0 16,0 0-16,1 0 0,-1-21 0,0-1 15,22 22-15,-22-21 0,0-21 16,22 21-16,-22 0 0,1-22 0,-22 1 16,21 0-16,-21 20 0,0-20 0,1 0 15,-1-1-15,-21 1 0,0 21 16,0 0-16,0 0 0,0-22 16,-21 64-1,21 1 1,-22-1-16,1 21 0,0-21 15,21 22-15,0-1 0,-21-21 16,21 21-16,-21 1 0,21-22 0,-21 0 16,21 21-16,0-20 0,0-1 0,0 0 15,21-42 17,-21 0-32,21-1 0,0 1 15,-21 0-15,21 0 0,0-21 0,1 20 16,-1-20-16,0 21 0,0-21 0,-21 20 15,21 1-15,0 0 0,1 0 16,-22 0-16,21 21 16,0 0-16,-21 21 15,0 0-15,0 0 16,0 0-16,0 1 0,0-1 0,0 0 16,0 21-16,0-21 0,0 1 15,0 20-15,21-21 0,0 0 0,-21 0 16,21-21-16,1 22 0,20-22 15,-21 0-15,0 0 0,22 0 16,-1 0-16,-21 0 0,21-22 0,1 1 16,-1 21-16,0-21 0,-20 0 0,20-21 15,-21 20-15,21 1 0,-20-21 16,-1 21-16,-21 0 0,0-22 0,0 22 16,0 0-16,0-21 0,0 20 15,0 1-15,-21 42 31,-1-21-31,1 22 0,21-1 0,0 21 16,-21-21-16,21 0 0,-21 22 16,21-22-16,-21 0 0,21 21 0,0-20 15,0-1-15,0 0 0,0 0 0,0 0 16,0 0-16,0 1 16,21-22-1,0 0-15,0-22 16,-21 1-1,21 0-15,-21 0 16,0 0-16,0 0 16,0 42 31,-21-21-32,21 21-15,0 0 0,0 0 16,-21-21-16,21 21 15,0 1-15,0-1 16,-21-21 0,21 21-1,0-42 32,0 0-31,0-1 187,0 1-203,0 0 16,0 0-1,0 0 1</inkml:trace>
  <inkml:trace contextRef="#ctx0" brushRef="#br0" timeOffset="45583.46">3895 9419 0,'0'0'16,"0"-21"-16,0 0 16,-22 21-1,1 0 1,0 21-16,0 0 0,21 0 15,-21 1-15,21-1 0,-21 0 0,21 0 16,0 21-16,-22-20 0,22-1 0,0 21 16,0-21-16,0 0 15,0 22-15,0-22 0,22 0 0,-1 0 16,0 0-16,0-21 0,0 0 16,22 0-16,-22 0 0,0 0 15,21 0-15,-21 0 0,22-21 0,-22 0 16,0 21-16,21-21 0,-20 0 0,-1-22 15,21 22-15,-21 0 0,0-21 16,1 21-16,-22-22 0,0 22 0,0-21 16,0 21-16,0-22 0,0 1 0,0 21 15,-22-22-15,1 22 0,0 0 16,0 0-16,0 21 0,-22 0 16,22 0-16,-21 0 0,21 0 0,-22 21 15,1 0-15,0 22 0,21-22 16,-22 0-16,22 21 0,-21-21 0,21 22 15,21-1-15,0 0 0,0 1 0,0-22 16,0 21-16,0-21 0,21 22 16,0-22-16,21 0 0,-21 0 0,22-21 15,-1 0-15,0 0 0,1 0 0,-1 0 16,0 0-16,1 0 0,-1-21 16,0 21-16,1-21 0,-1 0 15,0 0-15,1-22 0,-1 22 0,0 0 16,-20-21-16,20 20 0,-21-20 15,0 21-15,0-21 0,-21 20 0,0 1 16,22-21-16,-22 21 0,-22 42 47,22 0-47,-21 0 0,21 0 16,0 1-16,0-1 0,0 21 0,0-21 15,0 0-15,0 1 0,0 20 16,0-21-16,0 0 0,21 0 0,1-21 15,-1 22-15,21-22 0,-21 0 0,0 0 16,1 0-16,20 0 0,-21 0 16,0 0-16,22 0 0,-22 0 15,21-22-15,-21 1 0,0 21 0,1-21 16,-1 0-16,0-21 0,-21 20 16,21 1-16,0 0 0,-21-21 0,21 21 15,-21-1-15,0 1 0,0 0 0,0 0 16,22 0-16,-22 0 15,0-1 1,0 1 140,21 21-31,0 0-125,0 0 16,0 0-16,0 0 0,1 0 16,20 0-16,-21 0 0,0 0 0,22 0 15,-22 0-15,21 0 0,-21 0 16,0-21-16,1 21 0,20 0 0,-42-21 15,21 21-15,0-21 0,-21 0 16,0-1 0,-21 22-1,0 0-15,0 0 0,0 0 16,-1 22-16,1-22 0,0 21 0,0 0 16,0 0-16,0 21 0,-22 22 15,43-43-15,0 21 0,-21-20 16,21 20-16,0-21 0,0 21 0,0-20 15,0 20-15,21-21 0,0 0 16,1-21-16,-1 21 0,0-21 0,21 0 16,-21 0-16,22 0 0,-22 0 0,21 0 15,1-21-15,-22 21 0,21-21 16,0 0-16,-20 0 0,-1 0 16,0-22-16,0 22 0,0 0 0,-21-21 15,0 20-15,0-20 0,0 21 0,0-21 16,0 20-16,-21-20 0,0 21 15,0 0-15,0 0 0,-22 21 0,22 0 16,-21 0-16,21 0 0,-22 0 0,1 0 16,21 0-16,-22 21 0,22-21 15,-21 21-15,21 0 0,0 0 0,21 0 16,0 1-16,0-1 0,0 0 0,0 0 16,0 0-1,21-21-15,0 0 0,21 0 0,1 0 0,-1 0 16,0 0-16</inkml:trace>
  <inkml:trace contextRef="#ctx0" brushRef="#br0" timeOffset="47450.5">6286 9186 0,'0'0'0,"0"-21"0,0 0 0,0 0 16,0 0-16,0 0 15,-21 21-15,0 0 0,0 0 16,0 0-16,0 0 0,-1 21 0,1 0 15,-21 0-15,21 0 0,0 0 16,-1 1-16,1 20 0,21-21 0,0 21 16,-21-20-16,21 20 0,0-21 15,0 21-15,0-20 0,0-1 0,21 21 16,0-21-16,1 0 0,-1 1 16,0-22-16,0 21 0,21-21 0,-20 0 15,20 0-15,-21 0 0,21 0 0,1 0 16,-22-21-16,21-1 0,1 1 15,20 0-15,-21 21 0,1-21 0,-1-21 16,-21 20-16,22 1 0,-1-21 0,-21 21 16,0-22-16,0 22 0,1-21 15,-1 0-15,-21 20 0,0-20 0,0 21 16,0 0-16,0 0 0,-21-1 16,-1 1-16,-20 21 0,21 0 0,-21 0 15,20 0-15,-20 0 0,0 21 16,21 1-16,-22-1 0,22 21 0,0-21 15,0 22-15,0-22 0,-1 21 0,22-21 16,0 22-16,0-22 0,0 21 16,0-21-16,0 0 0,0 1 15,0-1-15,22 0 0,-1 0 0,0-21 0,0 0 16,0 0-16,0 0 0,1 0 0,20 0 16,-21 0-16,0 0 0,0-21 15,1 0-15,-1 0 0,0-1 16,0 1-16,0 0 0,0 0 0,1-43 15,-22 43-15,21-21 16,-21 21-16,21 0 0,-21-1 0,0 1 16,0 0-16,-21 21 31,0 21-31,21 0 0,0 1 0,0-1 16,-22 0-16,22 0 0,0 0 0,0 0 15,0 1-15,0 20 0,0-21 0,0 0 16,22 0-16,-1 1 0,0-22 15,-21 21-15,21 0 0,0-21 0,0 0 16,22 0-16,-22 0 0,0 0 0,0 0 16,0 0-16,1-21 0,-1 21 15,0-21-15,0-1 0,0 1 16,0 0-16,1 0 0,-1-21 0,0 20 16,0-20-16,0 0 0,-21-1 0,0-20 15,21 21-15,1-22 0,-22 1 16,21-1-16,-21 22 0,0-22 0,0 22 15,0 21-15,0-22 0,0 22 0,-21 21 32,-1 21-32,1 1 0,21 20 15,-21-21-15,21 43 0,0-22 0,-21 0 16,21 22-16,0-22 0,0 0 16,0 22-16,0-22 0,0 1 15,0-1-15,0 0 0,21 1 0,0-22 16,-21 21-16,21-21 0,-21 0 0,22-21 15,-1 22-15,0-22 0,0 21 16,0-21-16,0 0 0,1 0 0,-1 0 16,0-21-16,0-1 0,0 22 15,0-21-15,1 0 0,-1 0 0,21 0 16,-21 0-16,-21-1 0,21-20 0,1 21 16,-22-21-16,0 20 0,0 1 15,0 0-15,0 0 0,-22 42 31,22 0-31,-21 0 16,21 1-16,0-1 0,0 0 16,0 0-16,0 0 0,0 0 0,0 1 15,0-1-15,0 0 0,0 0 0,21-21 16,1 21-16,-1-21 0,0 0 0,0 0 16,0 0-16,0 0 0,1 0 15,-1 0-15,0 0 0,21 0 0,-21 0 16,1-21-16,20 21 0,-21-21 0,21 0 15,1 0-15,-22-1 0,0 1 16,21 0-16,-20 0 0,-1 0 0,0 0 16,-21-1-16,0 1 0,-21 42 47,0 1-47,-1-1 15,22 0-15,0 0 0,-21 0 16,21 0-16,0 1 15,21-1 1,1-21 0,-1 0-16,0 0 0,0-21 15,0 21-15,-21-22 0,21 1 16,-21 0-16,0 0 0,0 0 16,0-22-16,0 22 15,-21 0-15,21 0 0,-21 0 16,0 0-16,0 21 0,0 0 0,-22-22 15,22 22-15,0 0 0,0 0 16,42-21 15,0 21-31,21 0 0,-20 0 16,20-21-16,0 21 0,1-21 16,-1 21-16,0 0 0,-21 0 0,22-21 15,-1 21-15,-21 0 0,22 0 16,-22 0-16,0 0 15,-21 21-15,21 0 0,-21 0 16,0 22-16,0-22 0,0 0 0,0 0 16,0 21-16,0-20 0,0-1 0,0 0 15,-21 0-15,21 0 0,-21 0 16,21 1-16,-21-1 0,21 0 16,0-42 15,0 0-16,0-1-15,0 1 16,0 0-16,0 0 0,0 0 16,0 0-16,21-1 0,0-20 15,0 21-15,0-21 0,22-1 0,-1 1 16,0 0-16,1-1 0,-1 22 0,21-21 16,-20 21-16,-22-1 0,21 22 15,1 0-15,-22 0 0,0 0 0,-21 22 16,0-1-16,0 0 0,0 21 0,0 1 15,0-22-15,0 21 0,0 0 16,0 1-16,-21-22 0,0 21 0,21-21 16,-22 22-16,1-22 0,21 0 0,0 0 15,-21-21-15,21 21 0,-21-21 16,21-21 15,0 0-31,0 0 16</inkml:trace>
  <inkml:trace contextRef="#ctx0" brushRef="#br0" timeOffset="47625.45">8657 8657 0,'0'0'0,"-21"0"0,-21 0 16,20 0-16,1 0 0,0 0 15,0 0 1,21 21-1,21-21 1</inkml:trace>
  <inkml:trace contextRef="#ctx0" brushRef="#br0" timeOffset="47806.35">7324 8805 0,'0'0'0,"-43"22"0,1-22 0,21 21 16,0-21-16,-1 0 0,1 21 0,42-21 31,1 0-31,20 0 16,0 0-16,1 0 0,-1-21 0,0 21 16,22-21-16,-22-1 0,22 22 0</inkml:trace>
  <inkml:trace contextRef="#ctx0" brushRef="#br0" timeOffset="48330.04">9588 8573 0,'0'0'0,"22"-22"0,-22 1 0,0 0 0,0 0 15,0 0-15,0 0 0,0-1 0,-22 1 16,1 21-16,0 0 16,0 0-16,0 0 0,0 0 0,-1 21 15,-20 22-15,21-22 0,0 21 0,0-21 16,-1 22-16,-20 20 0,21-20 15,0 20-15,0-21 0,21 1 16,-22 20-16,22 22 0,0-43 16,0 1-16,0-1 0,0-21 15,22 21-15,-1-20 0,21-22 0,-21 21 16,22-21-16,-1 0 0,0 0 0,1 0 16,-1 0-16,0 0 0,22-21 15,-22 21-15,0-22 0,1 1 0,20 0 16,-20-21-16</inkml:trace>
  <inkml:trace contextRef="#ctx0" brushRef="#br0" timeOffset="49773.72">10054 8784 0,'0'-42'0,"0"84"0,0-105 0,0 42 0,0-1 0,0 1 15,-21 21 1,0 21-16,0 1 16,-1-1-16,1 21 0,0-21 15,0 22-15,0-1 0,0 0 0,-1-21 16,1 22-16,21-1 0,0-21 15,0 22-15,0-22 0,0 0 0,0 0 16,21 0-16,1-21 0,-1 21 0,0-21 16,21 0-16,-21 0 0,22 0 15,-1 0-15,0 0 0,1-21 16,-1 21-16,-21-21 0,22 0 0,-1 0 0,-21 0 16,0-1-16,0-20 0,1 21 15,-22-21-15,0-1 0,0 1 0,0 0 16,0-1-16,0 1 0,-22 0 15,1 20-15,0 1 0,0 0 0,-21 0 16,-1 21-16,1 0 0,0 0 16,-1 0-16,1 21 0,0 0 0,-1 22 15,22-22-15,-21 21 0,21 0 0,-22 1 16,43-1-16,0 0 0,-21 1 16,21-1-16,0-21 0,0 22 0,21-22 15,0 0-15,22 0 0,-22 0 0,21-21 16,1 0-16,-1 0 0,0 0 0,22 0 15,-22 0-15,0 0 0,1-21 16,-1 0-16,22 21 0,-43-21 16,21-22-16,0 22 0,1 0 0,-22-21 0,0 21 15,0-22-15,0 1 16,1 0-16,-22 20 0,0-20 0,0 21 16,0 0-16,0 0 0,-22 21 31,22 21-31,-21 0 0,0 0 15,21 21-15,0-20 0,-21 20 0,0 0 16,21-21-16,-21 22 0,21-22 0,0 21 16,0-21-16,0 1 0,0-1 15,21 0-15,0 0 0,0-21 0,0 0 16,0 21-16,1-21 0,20 0 0,-21 0 16,21 0-16,1-21 15,-22 21-15,21-21 0,1 0 0,-22 21 16,21-21-16,0-22 0,-20 22 0,-1 0 15,21-21-15,-21 20 0,0-20 16,1 21-16,-1-21 0,-21 20 0,0 1 16,21 0-16,-42 21 31,0 21-31,21 0 0,-22 22 16,1-22-16,21 0 0,0 0 15,0 0-15,0 1 0,0-1 0,0 0 16,0 0-16,0 0 0,21-21 0,1 21 15,-1 1-15,0-22 0,21 0 16,-21 0-16,22 0 0,-22 0 0,21 0 16,22 0-16,-43-22 15,0 1-15,0 21 0,0-21 0,1 0 16,-22-21-16,0 20 0,0 1 0,21-21 16,-21 21-16,0-22 0,0 22 0,0 0 15,0 0-15,0 0 0,0 0 16,0 42-1,0 0-15,0 0 0,-21 0 16,21 22-16,-22-22 0,22 0 16,0 21-16,-21-21 0,21 1 0,-21 20 15,21-21-15,0 0 0,0 0 16,-21 1-16,21-44 47,0 1-47,21 0 0,-21 0 0,21 0 15,0-22-15,1 22 0,-1-21 16,0 21-16,21-22 0,-21 22 0,1-21 16,20 21-16,-21 0 0,43-1 15,-43 22-15,0 0 16,-21 22 0,0-1-16,0 0 0,0 0 0,0 0 15,0 22-15,0-22 0,0 0 0,0 0 16,0 0-16,21 0 0,-21 1 0,21-1 15,0 0-15,1-21 16,-1 21-16,0-21 0,0 0 0,0 0 16,0 0-16,1 0 0,-1-21 0,0 0 15,0 21-15,0-21 0,-21-1 16,21 1-16,1-21 0,-1 21 0,-21-22 16,21 1-16,0 0 0,-21-1 0,21 1 15,0-21-15,1 20 0,-1-20 16,-21-1-16,21 22 0,0-22 15,0 22-15,-21 0 0,0-1 0,0 22 16,0 0-16,-21 42 16,0 0-16,0 22 15,0-1-15,-1 0 0,1 1 0,0 20 16,0-20-16,21 20 0,0-21 16,0 22-16,0-1 0,0-20 0,0-1 15,0 22-15,0-22 0,21 0 0,0-21 16,0 22-16,1-22 0,-1 0 0,0-21 15,0 0-15,0 0 0,0 0 16,1 0-16,-1 0 0,0 0 16,21-21-16,-21 0 0,1 0 0,-1-1 15,0-20-15,0 21 0</inkml:trace>
  <inkml:trace contextRef="#ctx0" brushRef="#br0" timeOffset="49961.8">12107 8488 0,'0'0'0,"-42"0"0,21 0 0,0 0 0,-1 0 16,44 0-1,-1 0-15,0 0 16,42 0-16,-20 0 0,20 0 16,-20 0-16,20 0 0,1 0 15,-1 0-15,-21 0 0,22 0 0,-22 0 16,-21 0-16,22 0 0,-22 0 0</inkml:trace>
  <inkml:trace contextRef="#ctx0" brushRef="#br0" timeOffset="50606.26">1164 10859 0,'0'0'15,"-21"0"-15,-85-22 16,85 22 0,42-21-1,0 21 1,22-21-16,-1 21 0,0 0 0,1 0 16,-1-21-16,0 21 0,1 0 15,-1 0-15,-21-21 0,21 21 0,-20 0 16,-44 0-1,-20 0 1</inkml:trace>
  <inkml:trace contextRef="#ctx0" brushRef="#br0" timeOffset="51011.03">1016 10816 0,'0'0'0,"-21"0"0,0 21 0,21 1 0,-22-22 15,1 21-15,21 0 0,-21 0 16,0-21-16,21 21 0,0 0 0,-21-21 15,21 22-15,-21-22 0,21-22 63,0 1-63,21 21 0,0 0 0,0-21 16,0 21-16,0 0 0,1 0 15,20 0-15,-21 0 0,21 0 0,1 0 16,-1 21-16,-21 0 0,22 1 15,-22-1-15,0 21 0,0-21 0,-21 22 16,0-1-16,0-21 0,0 21 16,-21-20-16,-21 20 0,20-21 0,-20 21 15,0-20-15,-1-1 0,1 0 16,0-21-16,-1 0 0,1 21 0,0-21 16,-1 0-16,22 0 15,-21 0-15,21 0 0,0-21 0,-1 0 16,22 0-1,22 21 1,-1-22-16,0 22 0,0-21 16,0 0-16,22 21 0,-22-21 0</inkml:trace>
  <inkml:trace contextRef="#ctx0" brushRef="#br0" timeOffset="51174.18">1524 11197 0,'0'0'0,"21"0"15,0 0-15,-21-21 16,0 0 15,21 21-15,-21-21-16,43 0 0,-22 21 16,0-22-16</inkml:trace>
  <inkml:trace contextRef="#ctx0" brushRef="#br0" timeOffset="51611.93">3027 10626 0,'0'-64'16,"-21"43"-1,-1 21-15,-20 0 0,21 0 16,-21 0-16,-22 0 0,22 0 0,-1 0 15,-20 0-15,-1 21 0,22 0 16,0 22-16,-1-22 0,1 0 0,21 0 16,0 22-16,0-22 0,21 0 15,0 0-15,0 0 0,0 0 0,21 1 16,0-1-16,0 0 0,21-21 0,1 21 16,20 0-16,-20 0 15,-1 1-15,21-22 0,-20 21 0,-1 0 16,64 42-16,-85-41 15,-21-1-15,0 0 0,0 0 16,0 0-16,-21-21 0,-21 21 0,20 1 16,-20-22-16,-21 21 0,-1-21 15,22 0-15,-22 0 0,1 0 0,20 0 16,-20 0-16,42 0 0,-22 0 0,22 0 16,0 0-16,0-21 15,21-1-15,0 1 0,21 0 16,0 0-16,22 0 0,-1 0 15,21-1-15,-20 1 0,20 0 16,1 0-16</inkml:trace>
  <inkml:trace contextRef="#ctx0" brushRef="#br0" timeOffset="52362.24">3323 10499 0,'0'-43'0,"0"86"0,0-107 0,0 43 16,-21 0-16,21 0 0,-21 21 15,0 21-15,21 0 16,0 21-16,0 1 0,0-1 16,0 0-16,0 1 0,-22-1 0,22 0 15,0 1-15,0-1 0,-21 0 16,21 1-16,0-1 0,0 0 16,-21 1-16,21-22 0,-21 21 0,21-21 15,0 1-15,0-1 0,-21-21 31,21-21-31,0-1 16,0-20-16,0 21 16,0 0-16,21 0 0,-21-22 0,21 22 15,0-21-15,0 21 0,1-22 0,-1 22 16,0 0-16,0 0 16,21 0-16,-20 21 0,-1 0 0,0 0 15,0 0-15,0 0 0,0 0 0,-21 21 16,0 0-16,0 0 15,0 0-15,-21 0 16,0 1-16,0-22 0,0 0 16,0 21-16,-1-21 0,-20 0 15,21 0-15,0 0 0,0 0 16,-1 0-16,22 21 47,0 0-47,0 0 15,0 0-15,22 1 0,-1-1 16,-21 0-16,21 0 0,-21 0 0,21 0 16,0-21-16,0 22 0,1-22 15,-1 0-15,0 0 0,21 0 0,-21 0 16,22 0-16,-22 0 0,21 0 0,1-22 16,-1 1-16,-21 0 0,21 0 15,1 0-15,-22 0 0,21-1 0,-21 1 16,1 0-16,-1 0 0,-21 0 0,0 0 15,21-22-15,-21 22 0,0 0 16,-21 42 15,0 0-31,21 22 16,0-22-16,-22 0 0,22 0 0,0 0 16,-21 0-16,21 1 0,0-1 15,0 0-15,21-21 31,-21-21-31,22 21 0,-22-21 16,21-1-16</inkml:trace>
  <inkml:trace contextRef="#ctx0" brushRef="#br0" timeOffset="52523.15">3895 10626 0,'0'0'15,"0"-21"-15,0-1 0,-22 22 16,1 0-16,0 0 15,21 22-15,0-1 16,0 0 0,21 0-16,0-21 0,1 0 15,-1 0-15,0 21 0</inkml:trace>
  <inkml:trace contextRef="#ctx0" brushRef="#br0" timeOffset="52821.98">4360 10668 0,'0'0'0,"-21"0"16,0 0 0,21 21-1,-21 0-15,21 1 0,0-1 0,-21 0 16,21 21-16,0-21 0,0 22 16,0-1-16,0 0 0,0 22 0,-22 42 15,1-43-15,0 1 0,21-1 16,0 1-16,-21-1 0,21 1 15,-21-1-15,21-20 0,-21-1 16,21 0-16,0 1 0,0-22 0,0 0 0,0 0 16,0 0-16,21-21 15,0 0-15,0 0 16,-21-21-16,21 0 0,-21 0 0,0 0 16,21-1-16,1-20 0,-22 0 0,21-1 15,-21 1-15,0 0 0</inkml:trace>
  <inkml:trace contextRef="#ctx0" brushRef="#br0" timeOffset="53050.89">4297 10986 0,'0'0'0,"0"-43"0,0 1 0,0 0 16,0-1-16,21 1 0,0 0 0,0 20 15,0 1-15,1-21 0,-1 42 0,21-21 16,-21 0-16,0 21 0,22 0 16,-22 0-16,0 0 0,0 0 15,22 21-15,-22 0 0,0 0 0,0 0 16,0 0-16,-21 1 0,0-1 0,0 0 15,0 21-15,0-21 0,0 1 16,-21-1-16,0 0 0,-21 0 0,20-21 16,-20 21-16,0 0 0,-1-21 0,1 22 15,21-22-15,-21 0 0,20 21 16,1-21-16,0 0 0</inkml:trace>
  <inkml:trace contextRef="#ctx0" brushRef="#br0" timeOffset="53446.22">5207 10266 0,'0'0'0,"-21"0"15,42 0 1,0 0-1,0 0-15,0 0 0,22 0 0,-1 0 16,-21-21-16,22 21 0,-1 0 16,0 0-16,1 0 0,-1-21 0,0 21 15,1 0-15,-1 0 0,-21 0 0,0 0 16,0 0-16,-42 0 31,0 0-31,0 0 0</inkml:trace>
  <inkml:trace contextRef="#ctx0" brushRef="#br0" timeOffset="53703.07">5397 10224 0,'0'0'15,"-21"0"-15,21 21 16,0 0-16,0 0 16,0 0-16,0 22 0,0-22 0,0 21 15,0 0-15,0 1 0,0-1 16,0 22-16,0-22 0,0 0 15,-21 1-15,21-1 0,0 0 0,-21 1 16,21-22-16,0 21 0,0-21 0,0 0 16,-21 1-16,21-1 0,0 0 15,21-21 1,0 0 0,0-21-16,0 0 0,1-1 15,-1 1-15,0 0 0,0 0 0,21 0 16</inkml:trace>
  <inkml:trace contextRef="#ctx0" brushRef="#br0" timeOffset="54266.28">5694 10732 0,'21'0'62,"0"0"-62,0 0 16,0 0-16,1-22 0,-1 1 15,21 21-15,-21-21 0,0 0 0,1 0 16,-1 0-16,0-1 0,0 1 0,-21 0 16,21 0-16,-21 0 0,0 0 15,0-1-15,-21 1 0,0 21 16,0 0-16,0 0 0,-1 0 16,1 0-16,-21 21 0,21 1 0,0-1 15,-22 21-15,22-21 0,0 22 16,0-22-16,21 21 0,0 0 0,-21-20 15,21-1-15,0 21 0,0-21 0,0 0 16,0 1-16,21-1 0,0 0 16,0 0-16,0-21 0,0 0 0,22 0 15,-22 0-15,21 0 0,1 0 0,-1 0 16,0 0-16,1 0 0,-1-21 16,0 0-16,1 0 0,-1 21 0,0-43 15,-21 22-15,22 0 0,-1 0 0,-21-22 16,0 22-16,1 0 0,-22 0 15,21 0-15,-21 0 0,0-1 16,-21 22-16,-1 0 16,1 0-16,0 0 0,0 0 0,0 22 15,0-1-15,21 0 0,-22 0 16,22 0-16,0 0 0,0 1 0,0-1 16,0 0-16,0 0 0,22 0 15,-1 0-15,0 1 16,-21-1-1,-21-21 1,21-21 0,-21 21-1,21-22-15</inkml:trace>
  <inkml:trace contextRef="#ctx0" brushRef="#br0" timeOffset="54529.21">6646 10202 0,'0'0'0,"21"-21"0,1 0 0,-1 0 16,-21 42 15,0 0-31,0 0 0,-21 1 0,21 20 16,-22 0-16,1 1 0,21-1 0,0 0 16,-21 22-16,21-22 0,-21 0 15,21 22-15,-21-22 0,21 1 0,0-22 16,0 21-16,0-21 0,0 0 0,0 1 15,0-1-15,21-21 16,0 0-16,0 0 0,0 0 16,1 0-16,-1 0 0,0-21 15,0-1-15,-21 1 0,21 0 0</inkml:trace>
  <inkml:trace contextRef="#ctx0" brushRef="#br0" timeOffset="54686.16">6498 10499 0,'0'0'0,"-21"0"0,42 0 31,0 0-31,22 0 16,-22 0-16,21-21 0,0 21 0,22-22 16,-22 22-16,22-21 0,-1 0 15</inkml:trace>
  <inkml:trace contextRef="#ctx0" brushRef="#br0" timeOffset="54955.03">7705 10054 0,'0'0'0,"-22"-21"0,1 21 16,0 0-16,-21 0 0,21 0 0,-1 0 16,1 0-16,-21 0 0,21 21 0,0 0 15,-22 1-15,22 20 0,0 0 16,0-21-16,0 22 0,-1 20 0,1-20 15,21-1-15,-21 0 0,21 22 0,0-22 16,0 0-16,0 1 0,0-22 16,0 21-16,0-21 0,21 22 15,0-22-15,1 0 0,-1-21 0,21 21 0,0-21 16,1 0-16,-1 0 0,0 0 0,1 0 16,20 0-16,-20-21 15,20 21-15,-21-21 0,22 0 0,-22 0 16,1-1-16</inkml:trace>
  <inkml:trace contextRef="#ctx0" brushRef="#br0" timeOffset="56198.53">8170 10478 0,'0'-43'0,"0"86"0,0-128 0,0 43 16,0 20-16,0 1 0,0-21 0,0 21 15,-21 21-15,0-21 0,0 21 16,0 0-16,-1 0 0,1 0 16,-21 0-16,21 21 0,0 0 0,-22 0 15,22 0-15,0 0 0,0 22 0,0-1 16,-1 0-16,1-20 0,0 20 15,21 0-15,0 1 0,0-22 0,0 21 16,0-21-16,0 22 0,0-22 0,21-21 16,0 21-16,1 0 0,-1-21 15,0 0-15,0 0 0,0 0 0,22 0 16,-22 0-16,0-21 0,0 0 0,0 21 16,22-21-16,-43-1 0,21 1 15,0-21-15,0 21 0,-21-22 0,0 22 16,0-21-16,0 0 0,0-1 0,0 22 15,0-21-15,0 21 0,0-1 16,0 44 0,0-1-16,-21 0 15,21 0-15,0 21 0,-21-20 16,21 20-16,-21-21 0,21 21 16,0 1-16,0-22 0,0 21 0,0-21 15,0 1-15,0-1 0,21 0 0,0-21 16,0 21-16,0-21 0,0 0 15,1 0-15,-1 0 0,0 0 0,0 0 16,0-21-16,0 21 0,1-21 0,20 0 16,-21-1-16,0 1 0,0 0 15,1-21-15,-1 21 0,0-22 0,0 1 16,0 21-16,0-22 0,1 1 16,-1 21-16,0 0 0,-21 0 0,0-1 15,0 44 1,-21-1-16,21 21 15,-21-21-15,21 22 0,0-22 0,0 21 16,0-21-16,0 0 0,0 22 16,0-22-16,0 0 0,0 0 0,21 0 15,-21 1-15,21-22 0,-21 21 0,21-21 16,0 0-16,-42 0 31,0-21-15,0 21-16,0-22 0,-1 22 0,22-21 15,-21 0-15,0 0 0,0 21 0,21-21 16,-21 21 0,21 21-1,0 0 1,21 0-16,0 0 16,0 1-16,0-1 0,1-21 15,-1 21-15,21-21 0,-21 0 0,0 0 16,22 0-16,-1 0 0,-21 0 0,22 0 15,-1 0-15,-21 0 0,21 0 16,-20-21-16,20 0 0,-21 21 16,21-22-16,-20 1 0,-1 0 0,0 0 0,0 0 15,-21-22-15,0 22 16,21-21-16,-21 0 0,0 20 0,0-20 16,0 21-16,0 0 0,0 0 0,0-1 15,0 1-15,-21 21 16,0 21-16,21 1 0,-21-1 15,0 0-15,-1 21 0,22-21 0,0 22 16,0-22-16,0 0 0,0 21 0,0-20 16,0-1-16,0 0 0,0 0 15,0 0-15,22 0 0,-1 1 16,0-22-16,0 0 0,0 0 0,0 0 0,22 0 16,-22 0-16,0 0 0,21 0 15,-20-22-15,-1 22 0,21-21 16,-21 0-16,0 0 0,22 0 0,-22 0 15,0-1-15,21 1 0,-20-21 16,20 0-16,-21 20 0,0-20 0,0 0 16,1-1-16,-1 22 0,-21-21 0,0 21 15,0 0-15,0-22 0,-21 22 16,-1 21-16,1 0 0,0 0 16,0 0-16,0 0 0,21 21 0,-21 0 15,21 1-15,0-1 0,0 0 16,0 21-16,21-21 0,0 22 15,0-22-15,0 21 0,0-21 0,1 22 16,-22-22-16,0 0 0,21 21 0,0-20 16,-21-1-16,0 0 0,0 0 15,0 0-15,-21 0 16,0-21 0,-22 0-16,22 0 0,0 0 0,-21 22 15,-1-22-15,1 0 0,0 21 0</inkml:trace>
  <inkml:trace contextRef="#ctx0" brushRef="#br0" timeOffset="57005.28">1016 12298 0,'0'0'0,"0"-21"0,-21-22 31,0 43-31,-1 0 0,1 0 0,0 0 15,0 0-15,-21 0 0,20 22 0,1-1 16,-21 0-16,21 21 0,-22 1 16,22-1-16,-21 0 0,21 22 15,0-22-15,21 22 0,0-1 16,0 1-16,0-22 0,0 0 0,21 1 16,21-1-16,-21-21 0,22 0 15,20 0-15,-21-21 0,22 0 0,-22 0 16,22-21-16,-1 0 0,-20 0 15,20 0-15,-21 0 0,1-1 0,-22-20 16,0 21-16,0 0 0,-21 0 16,0-22-16,0 22 0,-21 0 15,0 21-15,-21-21 0,-1 0 0,22 21 16,-21 0-16,-22 0 0,22 0 16,0 0-16,20 21 0,-20 0 15,0 0-15,21 0 0,-22 0 16,22 1-16,0-1 0,21 0 0,0 0 15,0 0-15,0 0 16,21-21-16,0 0 0,0 0 16,22 0-16,-22 0 0</inkml:trace>
  <inkml:trace contextRef="#ctx0" brushRef="#br0" timeOffset="57166.2">1566 12573 0,'0'0'0,"21"-21"78,1 21-78,-1 0 0</inkml:trace>
  <inkml:trace contextRef="#ctx0" brushRef="#br0" timeOffset="60766.03">2625 12192 0,'0'0'0,"-22"0"0,1 0 0,21 21 16,21-42 31,1 0-47,-1 21 15,0-21-15,0 0 0,21-22 0,-20 22 16,20 0-16,-21-21 0,0 20 0,0-20 15,1 21-15,-22 0 0,0 0 16,0-1-16,0 1 0,0 0 0,-22 21 16,-20 0-16,21 0 0,-21 0 15,-1 0-15,-20 21 0,20 0 0,1 1 16,0-1-16,-1 21 0,1-21 16,21 22-16,21-1 0,0-21 0,0 21 15,0 1-15,0-1 0,42-21 0,-21 22 16,22-1-16,-22-21 15,21 21-15,1-20 0,-1-1 0,-21 21 16,21-21-16,-20 0 0,-1 1 16,0-1-16,-21 0 0,0 0 0,0 0 15,0 0-15,-21-21 0,-22 0 16,22 22-16,-21-22 0,-22 0 16,22 0-16,-21 0 0,20 0 0,1 0 15,0 0-15,-1-22 0,1 1 16,0 0-16,20 0 0,1 0 0,0 0 15,0-22-15,0 22 0,21-21 16,-21-1-16,21 22 0,0 0 0,0-21 16,0 21-16,21 21 0,0-22 15,0 22-15,0 0 0,0 0 16,1 22-16,-1-1 0,0 0 0,21 0 16,-21 21-16,1-20 0,-1 20 15,0-21-15,0 21 0,21-20 0,-20 20 16,-1-21-16,0 0 0,21 0 15,-21 1-15,22-1 0,-1 0 0,43-21 16,-43 0-16,0 0 16,1 0-16,-1 0 0,0-21 15,1 0-15,-22 21 0,21-22 0,1 1 16,-1 0-16,-21 0 0,21-21 0,-20 20 16,-1 1-16,-21-21 0,0 21 15,0-22-15,0 22 0,0-21 0,0 0 16,0 20-16,0-20 0,0 21 15,0 0-15,-21 21 0,-1 0 16,1 0-16,0 0 0,21 21 0,-21 0 16,0 0-16,21 0 0,0 22 15,-21-22-15,21 21 0,0-21 16,0 22-16,0-22 0,0 21 0,0-21 16,0 1-16,21-1 0,-21 0 0,21-21 15,21 21-15,-21-21 0,22 0 0,-1 0 16,0 0-16,1 0 15,20 0-15,1 0 0,-22-21 0,22 21 16,-1-21-16,1 0 0,-1-1 0,-21 1 16,1 0-16,-1 0 0,0 0 15,-20-22-15,-1 22 0,0 0 0,-21-21 16,0 21-16,0-22 0,0 22 0,-21 0 16,21-21-16,-43 42 0,22-22 15,0 22-15,-21 0 0,21 0 0,-22 0 16,1 0-16,0 22 0,20-1 15,-20 0-15,0 0 0,21 21 16,-22-20-16,22 20 0,0 0 0,0-21 0,0 22 16,21-22-16,0 0 15,0 21-15,0-20 0,0-1 0,21 0 16,0 0-16,0-21 0,0 0 16,0 0-16,22 0 0,-22 0 15,21 0-15,-21 0 0,22-21 0,-22 0 16,0 0-16,21 21 0,-20-22 0,-1 1 15,0-21-15,0 21 0,0 0 16,-21-1-16,0 1 0,21 0 0,-21 0 16,0 0-16,0 0 0,0 42 31,0 0-15,0 0-16,0 21 0,0-20 15,0 20-15,-21 0 0,21 1 16,0-1-16,0 21 0,0-20 0,0 20 15,0 1-15,0-1 0,0 22 0,0-43 16,0 22-16,0-1 0,0-20 16,0-1-16,0 0 0,0 1 0,0-22 15,0 21-15,21-21 0,1-21 16,-1 0 0,0 0-16,-21-21 0,21 21 0,0-42 15,-21 21-15,21-1 0,-21-20 16,22 0-16,-22-1 0,0-20 15,0 21-15,0-22 0,21 1 0,-21-22 16,0 21-16,21 1 0,-21-22 0,0 22 16,0-1-16,0-20 0,21 20 15,-21 22-15,0-22 0,21 1 0,-21 20 16,0 1-16,0 21 0,0-21 0,0 20 16,0 1-16,0 42 15,0 1 1,0 20-16,0-21 15,0 21-15,0-20 0,0 20 0,0 0 16,0 1-16,0-22 0,21 21 16,-21-21-16,22 0 0,-22 1 15,21-1-15,0 0 0,0-21 16,0 0-16,0 0 0,1 0 0,-1 0 16,0 0-16,0 0 0,0-21 15,22 21-15,-22-21 0,0-1 0,0 1 16,21-21-16,-20 21 0,-1-22 0,0 22 15,-21-21-15,0 21 0,21-22 16,-21 22-16,0 0 0,0 0 0,0 0 16,-21 42 15,0-21-31,21 21 0,-21 0 16,21 0-16,0 1 0,0 20 0,0-21 15,0 0-15,0 0 0,0 22 16,0-22-16,0 0 0,21 0 0,0 0 15,0 1-15,0-1 0,0-21 0,1 21 16,-1-21-16,0 0 0,21 0 16,-21 0-16,22 0 0,-22 0 0,21 0 15,1-21-15,-1 0 0,-21 21 0,21-22 16,1 1-16,-22 0 0,21 0 16,-21-21-16,1 20 0,-1-20 15,0 21-15,0-21 0,-21 20 0,0-20 0,0 21 16,0 0-16,0 0 15,0-1-15,0 1 0,-21 21 16,0 0-16,0 0 0,-1 21 0,22 1 16,-21-1-16,21 0 0,-21 0 15,21 0-15,0 22 0,0-22 0,0 0 16,0 0-16,0 0 0,0 0 0,0 1 16,0-1-16,21 0 0,0-21 15,1 21-15,-1-21 0,0 0 0,0 0 16,43 0-16,-43 0 0,0 0 15,21-21-15,-21 21 0,1-21 16,-1 0-16,0-1 0,0 1 16,0 0-16,-21 0 0,0 0 0,0-22 15,0 22-15,0 0 0,0-21 16,0 21-16,0-1 0,0 44 31,0-1-31,0 0 0,0 21 16,0-21-16,-21 22 0,21-22 15,0 0-15,0 21 0,-21-20 0,21-1 16,0 0-16,0 0 0,0 0 16,21-21 15,0-21-31,0 0 0,1 0 16,-22 0-16,21-1 15,0 1-15,0-21 0,0 21 0,0-22 16,22 22-16,-22-21 0,0 21 0,0-22 15,0 22-15,-21 0 0,22 0 16,-1 21-16,-21 21 16,0 0-16,0 0 15,0 1-15,0 20 0,0-21 16,0 0-16,0 0 0,21 22 0,-21-22 16,21 0-16,0 0 0,-21 0 0,21 1 15,1-22-15,-1 21 0,0-21 16,0 0-16,0 0 0,0 0 15,1 0-15,-1 0 0,21 0 0,-21-21 16,0 21-16,-21-22 0,22 1 0,-1 0 16,0-21-16,0 21 0,-21-22 15,21 1-15,-21 0 0,21-1 0,-21 1 16,22 0-16,-22-1 0,21 1 0,-21 0 16,0-1-16,0 1 0,0 0 15,21 20-15,-21 1 0,0 0 0,-21 42 31,0 0-31,21 1 16,0 20-16,0-21 0,0 21 0,-22-20 16,22 20-16,0 0 0,0 1 15,0-1-15,0 0 0,0 1 0,0-1 16,0 0-16,22-21 0,-1 22 16,-21-22-16,21 0 0,0 0 15,21 0-15,-20-21 0,-1 0 0,42 0 16,-20 0-16,-1 0 0,-21 0 15,21-21-15,-20 0 0,20 0 0,-21 0 16,21 0-16,-20-1 0,-1 1 0,0-21 16,0 21-16,-21-22 0,21 22 15,-21 0-15,21-21 0,-21 21 16,0-1-16,0 1 0,0 42 31,0 1-15,0-1-16,0 0 0,-21 21 0,21-21 15,0 1-15,0 20 0,0-21 0,0 0 16,0 0-16,0 22 0,21-22 16,1-21-16,-1 21 0,0 0 0,21 0 15,1-21-15,-1 0 0,0 22 0,1-22 16,20 0-16,-21 0 16,1 0-16,-1 0 0,0-22 0,1 1 0,-22 21 15,21-21-15,-21-21 0,1 21 16,20-1-16,-42-20 0,21 0 0,-21-1 15,0 22-15,0-21 0,0-22 16,0 22-16,0 21 0,-21 0 16,0 0-16,0 21 0,-1-22 0,1 22 15,0 0-15,0 0 0,-21 0 16,20 0-16,1 22 0,0-1 0,0 0 16,0 0-16,0 21 0,-1 1 0,22-22 15,0 21-15,-21 1 0,21-1 16,0 21-16,0-20 0,0-22 15,0 0-15,0 0 0,0 0 0,0 1 16,21-1-16,1-21 0,-1 0 16,0 0-16,0 0 15,0 0-15,0-21 16,1-1-16,-1 1 0,0 0 16,0-21-16,-21 21 0,21-1 15,-21-20-15,21 0 0,-21 21 0,0-22 16,0 1-16,22 21 0,-22-22 0,0 22 15,0 0-15,0 0 0,21 0 0,-21 42 32,-21 0-17,21 0-15,0 0 0,0 1 0,0 20 16,0-21-16,0 21 16,0-20-16,0 20 0,0-21 0,0 21 15,21-20-15,-21-1 0,21 0 0,0 0 16,0 0-16,22-21 0,-22 21 15,0-21-15,0 0 0,0 0 16,22 0-16,-22-21 0,0 0 0,21 21 16,-21-21-16,43-21 15,-43 20-15,0-20 0,0 21 0,1-21 16,-1-1-16,0 1 0,0 0 0,0-1 16,0 1-16,-21 0 0,0-22 0,0 22 15,0-22-15,0 22 0,0 0 16,0-1-16,0 1 0,0 21 15,0 0-15,0-1 0,-21 22 16,0 22-16,21-1 16,0 0-16,-21 21 0,21 1 0,0-1 15,-21 0-15,21 1 0,0 20 0,0-21 16,0 1-16,0 20 0,21-20 0,0 20 16,-21-21-16,21 1 0,0-1 15,-21-21-15,22 22 0,-1-22 0,0 0 16,21 0-16,-21-21 0,1 0 15,-1 0-15,0 0 0,0 0 16,0 0-16,22-21 0,-22 0 0,0 0 16,0-1-16,0-20 0,22-21 15</inkml:trace>
  <inkml:trace contextRef="#ctx0" brushRef="#br0" timeOffset="60977.91">7578 11472 0,'-43'0'0,"86"0"0,-107 0 16,43 0-16,0 22 0,0-22 0,-1 0 0,22-22 62</inkml:trace>
  <inkml:trace contextRef="#ctx0" brushRef="#br0" timeOffset="61161.75">6350 11726 0,'-42'22'0,"84"-44"0,-106 44 16,43-1-16,21 0 0,21-21 31,22 0-31,-22 0 0,21 0 0,-21 0 16,22 0-16,-1 0 0,22-21 0,-22 21 15,0 0-15,1-21 0,-22 21 16,0 0-16</inkml:trace>
  <inkml:trace contextRef="#ctx0" brushRef="#br0" timeOffset="61922.25">677 13737 0,'-21'0'15,"42"0"-15,-63 0 0,21 0 0,0 21 0,21 1 16,0-1-16,0 0 16,0 0-16,0 0 0,0 0 15,21-21-15,0 22 0,0-1 0,21 0 16,-20-21-16,20 0 0,-21 0 16,21 0-16,1 0 0,-1 0 0,0 0 15,-20 0-15,20-21 0,0 0 16,1-1-16,-22 1 0,21 0 0,-21-21 15,0 21-15,1-1 0,-1-20 16,-21 21-16,0 0 0,0 0 0,0-1 16,0 1-16,0 0 15,-21 21-15,-1 0 0,22 21 16,-21 22-16,0-1 0,21 0 16,-21 1-16,0-1 0,21 21 0,-21-20 15,-1 20-15,22 1 0,-21-22 16,0 22-16,0-22 0,0 21 0,21-20 15,-21-1-15,21 0 0,-22 1 16,22-22-16,-21 21 0,21-21 16,0 1-16,0-44 31,0 1-31,0 0 16,-21-21-16</inkml:trace>
  <inkml:trace contextRef="#ctx0" brushRef="#br0" timeOffset="62090.15">614 14224 0,'0'0'0,"21"0"31,0 0-31,21 0 0,-20 0 16,20 0-16,-21 0 0,21-21 16,1 21-16,-1 0 0,22-21 15,-22 21-15,0-21 0,1 21 0,-1-22 16,-21 1-16,21 21 0,-20-21 15</inkml:trace>
  <inkml:trace contextRef="#ctx0" brushRef="#br0" timeOffset="62258.3">1630 13991 0,'0'21'0,"-21"-21"15,-1 0 16,44 0-15,-1 0-16,0 0 16,21 0-16</inkml:trace>
  <inkml:trace contextRef="#ctx0" brushRef="#br0" timeOffset="62690.39">2709 13399 0,'0'0'16,"0"-43"-16,0 22 0,0-21 0,0 21 15,0-1-15,0 1 0,0 0 0,0 0 16,0 42 0,0 0-16,21 0 0,-21 22 15,22 20-15,-1-20 0,-21 20 0,0 1 16,21-1-16,-21 1 15,0 20-15,0-20 0,0-1 0,0-20 16,0 20-16,0 1 0,-21-22 16,0 0-16,21 1 0,-22-1 0,22 0 15,-21-21-15,21 1 0,0-44 32,21 1-32,-21 0 15,0-21-15</inkml:trace>
  <inkml:trace contextRef="#ctx0" brushRef="#br0" timeOffset="62985.79">2582 13716 0,'-21'-42'0,"42"84"0,-84-148 0,42 64 15,-1 0-15,1-1 0,0 1 16,21 0-16,0-1 0,0 1 0,0 21 16,21-22-16,22 22 0,-22 0 15,21 0-15,0 0 0,22 21 0,-22 0 16,22 0-16,-1 0 0,1 21 0,-22 0 15,22 21-15,-22-20 0,0 20 16,-21 0-16,1 1 0,-22-1 16,0 0-16,0 1 0,-22-1 0,1 0 15,0 1-15,-21-1 0,-1-21 16,1 0-16,0 22 0,-1-22 0,1-21 16,21 21-16,-21 0 0,20-21 0,44 0 46,-1 0-46,0 0 0,21 0 0,-21 0 16,22 0-16</inkml:trace>
  <inkml:trace contextRef="#ctx0" brushRef="#br0" timeOffset="63493.61">3556 13949 0,'0'0'0,"42"-21"31,-42 0-31,0-1 16,0 1-16,0 0 0,0-21 16,0 21-16,0-1 0,0 1 0,0-21 15,0 0-15,-21 20 0,0-20 16,21 21-16,-21 0 0,0 0 0,-1 21 16,1 0-16,0 0 0,0 0 15,21 21-15,-42 21 0,20-21 0,1 22 16,0-1-16,-21 0 0,21 1 0,-1-1 15,1 0-15,0 1 0,0-1 16,21 0-16,-21-21 0,21 22 16,0-22-16,0 0 0,0 0 15,21-21-15,0 0 0,0 0 0,0 0 16,1 0-16,-1 0 0,0 0 0,21-21 16,-21 0-16,22 0 0,-1-22 15,-21 22-15,22 0 0,-22-21 0,21-1 16,-21 1-16,0 21 0,1-21 15,-1 20-15,-21-20 0,21 42 0,-21-21 16,0 0-16,0 42 16,-21 0-16,0 21 15,-1-20-15,1 20 16,21-21-16,0 21 0,0-20 0,0-1 16,0 21-16,0-21 0,0 0 15,0 1-15,0-1 0,0 0 0,21-21 16,1 21-16,-1-21 0,0 0 15,0 0-15,21 0 0,-20 0 0,20 0 16,-21-21-16,21 0 0,-20 21 0</inkml:trace>
  <inkml:trace contextRef="#ctx0" brushRef="#br0" timeOffset="63841.77">4000 13801 0,'0'0'16,"0"-21"-16,0-1 0,0-20 15,-21 21-15,21 0 0,0 0 0,0-22 16,0 22-16,0 0 0,0 0 15,21 0-15,1 21 16,-1 0-16,0 0 0,0 21 0,0 0 16,0 0-16,1 21 0,-1-20 15,0 20-15,0-21 0,-21 21 0,0 1 16,21-1-16,-21-21 0,21 22 0,-21-22 16,0 21-16,0-21 0,0 0 15,0 1-15,-21-22 0,21 21 16,-21-21-16,21-21 15,0-1 1,0 1-16,0 0 0,0 0 0,0 0 16,0-22-16,0 22 0,0-21 0,0 21 0,21-22 15,0 1-15,1 0 16,-1 21-16,0-22 0,0 22 0,0 0 16,0 0-16,1 0 0,-1-1 0,21 22 15,-21 0-15,0 0 0,1 0 16,-1 0-16,0 0 0,0 22 15</inkml:trace>
  <inkml:trace contextRef="#ctx0" brushRef="#br0" timeOffset="65337.71">5228 13653 0,'0'0'0,"0"-22"15,0 1-15,0-21 0,0 21 0,0-22 16,0 22-16,0 0 0,-21-21 0,0 21 16,0-1-16,-1 22 0,1 0 15,0 0-15,0 0 0,-21 0 0,20 0 16,1 22-16,-21-22 0,21 42 16,-22-21-16,22 21 0,0 1 0,0-1 15,0 0-15,21 1 0,-21-1 16,21 0-16,0 1 0,0-1 0,0-21 0,0 0 15,21 22-15,0-43 16,0 21-16,0 0 0,0-21 0,22 0 16,-22 0-16,0 0 0,21-21 0,-20 0 15,-1 21-15,0-21 0,21-1 16,-21 1-16,1-21 0,-1 21 0,0-22 16,0 22-16,-21-21 0,0 0 0,21-1 15,-21 1-15,0 0 0,21 20 16,-21-20-16,0 21 0,0 0 0,0 0 15,-21 21 1,0 21 0,21 0-16,0 21 0,0-21 0,0 22 15,0-1-15,0 0 0,0-20 16,0 20-16,0 0 0,0 1 16,0-22-16,0 21 0,21-21 0,0 0 15,1 1-15,-1-1 0,0-21 0,0 0 16,21 0-16,-20 0 0,20 0 15,-21 0-15,0 0 0,22-21 0,-1-1 16,-21 1-16,21 0 0,-20 0 0,-1 0 16,21-22-16,-21 22 0,0-21 15,1 0-15,-1-1 0,0 1 16,-21-22-16,21 22 0,-21 0 0,21-1 16,-21 1-16,21 21 0,-21-21 15,0 20-15,0 1 0,-21 42 16,0 1-1,21-1-15,-21 0 0,21 21 16,0 1-16,-21-1 0,21 0 0,0 1 16,0-1-16,0 0 0,0 1 0,0-22 15,0 21-15,0 0 0,0-20 16,21-1-16,0 0 0,-21 0 0,21 0 16,0-21-16,22 0 0,-22 0 15,0 0-15,21 0 0,-20 0 0,-1-21 16,21 21-16,-21-21 0,22 0 15,-22-22-15,0 22 0,0-21 0,21 21 16,-20-22-16,-1 1 0,0 0 0,0-1 16,-21-20-16,21 21 0,0-1 15,-21-20-15,0 20 0,0 1 0,22-21 16,-22 20-16,0 22 0,0 0 16,-22 21-1,22 21-15,0 21 16,-21-20-16,21 20 0,0 0 0,0 1 15,0-1-15,0 0 0,0 1 16,0 20-16,0-21 0,0 1 16,0 20-16,0-20 0,21-1 0,1 0 15,-1-21-15,0 1 0,0 20 0,0-42 16,22 21-16,-22-21 0,21 0 16,-21 0-16,22 0 0,-1 0 0,0 0 15,1-21-15,-22 0 0,21 0 0,0-1 16,1 1-16,-1-21 0,-21 21 15,0-22-15,1 1 0,-1 0 0,0 21 16,-21-22-16,0 22 0,0 0 0,0 0 16,0 0-16,0-1 0,-21 22 15,0 0-15,-1 0 0,1 0 0,0 0 16,-21 0-16,21 0 0,-1 22 16,1-1-16,0 0 0,0 21 0,0-21 15,21 22-15,-21-22 0,21 21 16,0-21-16,0 1 0,0 20 0,21-21 15,0 0-15,0 0 0,0 1 0,0-1 16,1 0-16,-1 0 0,21-21 16,0 0-16,1 0 0,-1 0 0,-21 0 15,22 0-15,-1-21 0,-21 21 0,21-21 16,-20 0-16,20-1 0,-21 1 16,0 0-16,0-21 0,1-1 0,-1 22 15,0-21-15,0 0 0,-21-22 0,21 22 16,-21-1-16,0-20 0,0 21 15,0-22-15,0 22 0,0-1 16,0 1-16,0 0 0,0-1 16,0 22-16,0 42 15,-21 1 1,21 20-16,0-21 0,0 21 0,-21 1 16,21-1-16,0 0 0,0 1 0,0-1 15,0 22-15,0-22 0,0 21 16,0-20-16,0-1 0,0 0 0,0 1 15,0-1-15,21-21 0,-21 0 0,21 1 16,0-1-16,1-21 0,-1 0 16,0 0-16,0 0 0,0 0 15,22-21-15,-22-1 0,0 1 0,21 0 16,-21 0-16,1 0 0,20-22 0,-21 22 16,0 0-16,0-21 0,1 21 15,-22-1-15,0 1 0,21 0 0,-21 0 16</inkml:trace>
  <inkml:trace contextRef="#ctx0" brushRef="#br0" timeOffset="66454.14">1058 15388 0,'0'21'0,"-21"-21"15,0 0-15,21 22 16,-21-22-16,0 0 0,-1 0 16,1 0-16,21-22 15,-21 1-15,21 0 0,0 0 16,0 0-16,0 0 0,0-1 16,0 1-16,0-21 0,21 21 15,0 0-15,-21-22 0,43 22 16,-22 0-16,0 21 0,0-21 15,0 0-15,1 21 0,-1 0 0,0 0 16,-21 21-16,0 21 16,0-21-16,0 22 0,0-1 15,-21 0-15,0 1 0,-1 20 0,1-21 16,-21 22-16,21-22 0,0 22 16,-22 20-16,22-41 0,21-22 15,0 21-15,0-21 0,0 1 16,0-1-16,21 0 0,22 0 0,-22-21 15,21 0-15,0 0 0,-20 0 16,20 0-16,21 0 0,-20-21 0,-1 0 16,0 21-16,1-21 15,-1-1-15,0 1 0,1 0 0,-22 0 16,0 0-16,0 0 0,-21-1 16,0-20-16,0 21 0,-21 0 0,0 0 15,0-22-15,-22 22 0,1 0 16,0 0-16,-1 21 0,1 0 0,21 0 15,-21 0-15,-1 0 0,22 0 16,-21 21-16,21-21 0,-22 21 16,22 0-16,0 0 0,0 1 15,21-1-15,0 21 0,0-21 0,0 0 16,0 1-16,0-1 0,21 0 16,0-21-16,0 0 15,22 0-15,-22 0 0,0 0 16,21 0-16</inkml:trace>
  <inkml:trace contextRef="#ctx0" brushRef="#br0" timeOffset="66690.23">1990 15388 0,'-22'0'15,"1"0"-15,0 0 16,0 0-16,0 0 0,0 21 31,42-21 32,0 0-63,0 0 15</inkml:trace>
  <inkml:trace contextRef="#ctx0" brushRef="#br0" timeOffset="67278.05">2561 15092 0,'0'0'0,"0"-21"0,0 0 0,21 21 15,-21-22-15,21 22 0,1 0 16,41 0-16,-42 0 16,0 0-16,22 22 0,-22 20 15,21 0-15,-21 1 0,1-1 0,20 0 16,-21 22-16,0-22 0,0 22 16,1-22-16,-22 0 0,0 1 0,0-1 15,0 0-15,0 1 0,0-22 16,0 0-16,0 21 0,0-21 15,0-42 17,0 0-32,0 0 0,0-21 15,0 20-15,0-20 0,21 0 16,-21-1-16,21 1 0,-21-21 0,21 20 16,0-20-16,-21-1 0,21 1 15,1 20-15,-1 1 0,0 0 0,0 21 16,0-1-16,-21 1 0,21 21 0,1 0 15,-1 0 1,0 0-16,-21 21 0,0 1 16,0-1-16,0 0 15,0 0-15,0 0 0,0 0 16</inkml:trace>
  <inkml:trace contextRef="#ctx0" brushRef="#br0" timeOffset="67922.75">3302 15515 0,'42'106'31,"-21"-106"-31,1 0 0,-1 0 16,0 0-16,0-21 15,0 0-15,0 0 0,1-1 0,20 1 16,-21 0-16,0 0 16,0 0-16,1-22 0,-22 22 0,0-21 15,0 0-15,0 20 16,0 1-16,-22 0 0,1 21 15,0 0-15,0 0 0,0 0 0,-22 21 16,22 0-16,0 1 0,0-1 16,-21 21-16,42-21 0,-22 0 0,22 22 15,-21-22-15,21 21 16,0-21-16,0 1 0,0-1 0,21 21 0,1-42 16,-1 21-16,0 0 0,0-21 0,21 0 15,-20 0-15,20 0 0,-21 0 16,21 0-16,1 0 0,-22 0 15,21 0-15,-21-21 0,22 21 16,-22-21-16,0 0 0,0 21 0,-21-21 16,0 0-16,0-1 0,0 1 0,0 0 15,0-21-15,0 21 0,0-22 16,0 22-16,0-21 0,0-1 0,21 22 16,1-21-16,-22 21 0,21-22 15,0 22-15,21 0 0,-21 21 0,1 0 16,-1 0-16,0 0 0,0 0 15,0 0-15,0 21 0,1 0 16,-1 1-16,0 20 0,0-21 0,0 21 16,0-20-16,-21 20 0,22 0 0,-22-21 15,0 22-15,0-22 16,0 0-16,0 21 0,0-20 0,0-1 0,-22-21 16,1 21-16,0-21 15,21-21 1,0 0-1,0-1-15,0 1 0,0-21 0,21 21 16,-21-22-16,21 22 0,1-21 0,-22 0 16,21-1-16,0 1 0,0 21 15,0-22-15,0 22 0,22 0 16,-22 0-16,0 0 0,0 21 0,0 0 16</inkml:trace>
  <inkml:trace contextRef="#ctx0" brushRef="#br0" timeOffset="68119.88">4720 15071 0,'0'0'0,"0"63"16,0-42-16,0 1 15,-21-1-15,21 0 0,-21 0 0,21 21 16,0-20-16,0-1 0,-21 0 0,21 21 16,0-21-16,0 1 15,0-1-15,0 0 0,0-42 31,0 0-15,0-1-16,0 1 0</inkml:trace>
  <inkml:trace contextRef="#ctx0" brushRef="#br0" timeOffset="68273.81">4551 14859 0,'0'0'16,"-21"0"-16,21-21 0,-22 21 31,22 21-15,22-21-1,-1 0-15</inkml:trace>
  <inkml:trace contextRef="#ctx0" brushRef="#br0" timeOffset="69234.3">5228 15198 0,'0'0'0,"-21"0"0,0 0 32,21-21-1,21-1-31,0 1 0,0 0 16,0 0-16,1 0 0,-1 21 15,0-21-15,0-1 16,0 1-16,0 0 0,1 0 0,-1 0 15,-21-22-15,0 22 0,21 0 0,-21 0 16,0 0-16,0 0 0,0-1 16,0 1-16,-21 21 0,0-21 0,-1 21 15,1 0-15,0 0 0,0 0 16,0 0-16,0 21 0,-1 0 16,1 1-16,21-1 0,0 21 0,-21 0 15,21 1-15,-21-1 0,21 0 16,-21 22-16,21-1 0,0 1 0,0-1 15,-21 1-15,21-1 0,0 1 0,-22 63 16,22-42 0,0-22-16,0 1 0,0 20 0,0-20 15,0 20-15,0-20 0,0-1 0,0 1 16,0-22-16,0 22 0,0-43 16,22 21-16,-1-21 0,0 1 0,0-1 15,21-21-15,-20 0 0,-1-21 16,21-1-16,0 1 0,-20 0 15,20-21-15,0-1 0,1 1 0,-1 0 16,0-1-16,-21-20 0,22-1 0,-22 22 16,-21-21-16,0 20 0,0-20 15,0 20-15,0-20 0,-21 21 0,-22-1 16,22 1-16,-21 21 0,0-22 16,-1 22-16,1 0 0,0 0 15,-1 0-15,1 0 0,0 21 0,-1 0 16,22-22-16,0 22 0,0 0 0,21-21 15,0 0 1,21 21-16,0-21 16,21 0-16,-20 0 0,20 21 15,-21-22-15,21 1 0,1-21 0,-1 21 16,22 0-16,-22-1 0,0-20 0,1 21 16,-1 0-16,0 0 0,-21-1 15,22 1-15,-22 21 0,0-21 0,-21 0 16,0 42 15,-21 0-31,21 0 16,-21 1-16,21-1 0,-21 0 0,21 0 15,0 21-15,0-20 0,0-1 16,0 0-16,-22-21 0,22 21 0,0 0 16,0 0-16,0-42 31,22 21-16,-22-21-15,0 0 0,0 0 16</inkml:trace>
  <inkml:trace contextRef="#ctx0" brushRef="#br0" timeOffset="69389.21">5778 14859 0,'0'0'0,"-21"-21"0,0 0 16,21 0-16,0-1 0,-21 22 15,21-21-15,-21 21 16,42 21 15,0-21-31,0 0 0,0 0 16,1 0-16,20 22 0,-21-22 0,21 0 15</inkml:trace>
  <inkml:trace contextRef="#ctx0" brushRef="#br0" timeOffset="69673.33">6265 14817 0,'0'0'0,"21"0"31,-21-21-15,-21-1-16,0 22 0,0 0 16,0 0-16,0 0 15,-1 0-15,1 0 0,0 22 0,0-1 16,0 0-16,0 0 0,-1 0 0,1 22 16,0-22-16,21 21 0,0 0 15,0-20-15,0 20 0,0 0 16,0 1-16,0-22 0,42 21 0,-20-21 15,-1 0-15,0 1 0,21-1 16,-21 0-16,22-21 0,-22 0 0,21 0 16,1 0-16,-1 0 0,-21 0 0,43-21 15,-22 0-15,0-1 0,22 1 16,-22 0-16,22 0 0,-22-21 0,21 20 16,1-20-16</inkml:trace>
  <inkml:trace contextRef="#ctx0" brushRef="#br0" timeOffset="71543.39">7006 14986 0,'21'-21'0,"-105"106"0,147-149 16,-42 1-16,-21 41 0,0-20 0,0 21 0,0 0 15,0 0-15,-21-1 0,0 1 16,-43 21-16,43 0 0,0 0 16,-21 0-16,-1 0 0,22 21 15,-21 1-15,21-1 0,-22 0 0,22 21 16,0-21-16,0 22 0,0-1 16,0 0-16,21-20 0,-22 20 0,22 0 15,0 1-15,0-22 0,0 0 0,0 21 16,22-21-16,-1 1 0,0-22 15,0 21-15,21-21 0,-20 0 0,-1 0 16,21 0-16,-21-21 0,22 21 16,-1-22-16,-21 1 0,21 0 0,-20-21 15,-1 21-15,21-1 0,-42-20 0,21 0 16,0 21-16,-21-22 0,0 1 16,0 21-16,0-22 0,0 22 15,0-21-15,0 21 0,0 0 0,-21 21 16,0 0-1,0 0-15,0 21 0,21 0 16,0 0-16,-21 0 0,21 0 0,-22 22 16,22-22-16,0 0 0,0 21 15,0-20-15,0 20 0,0-21 0,22 0 16,-1 0-16,0 1 0,0-1 0,0 0 16,0-21-16,1 0 0,-1 0 15,21 0-15,-21 0 0,22 0 0,-22 0 16,21-21-16,-21 0 0,22-1 15,-22 1-15,0 0 0,21 0 16,-21-21-16,1 20 0,-22-20 0,21 0 16,-21 21-16,21-22 0,-21 1 0,0-22 15,0 22-15,0 0 0,0-22 16,0 22-16,0 0 0,0 20 0,0-20 16,0 21-16,-21 42 31,21 21-31,-21-20 0,21 20 0,0 0 15,0 1-15,0-22 0,0 21 0,0 0 16,0 1-16,0-1 0,0-21 16,0 22-16,0-22 0,0 21 15,0-21-15,0 22 0,0-22 0,21 0 16,0-21-16,-21 21 0,21-21 16,0 0-16,0 0 0,1 0 0,-1 0 15,0 0-15,0-21 0,0 0 16,22 21-16,-22-21 0,0-1 15,0 1-15,0 0 0,0 0 0,1 0 16,-1-22-16,0 22 0,-21 0 16,21-21-16,-21 21 0,21-1 0,-21 1 15,21 0-15,-21 0 0,0 42 32,0 0-32,-21 0 15,0 1-15,21-1 0,-21 21 0,21-21 16,0 0-16,0 22 0,0-22 0,0 0 15,0 0-15,0 0 0,0 1 16,21-1-16,0 0 0,0-21 0,1 0 16,-1 21-16,0-21 0,0 0 0,21 0 15,-20 0-15,-1-21 0,21 0 16,-21 21-16,0-21 0,22-1 0,-22 1 16,0 0-16,21 0 0,-20 0 0,-1 0 15,0-1-15,0-20 16,-21 21-16,21 0 0,-21 0 0,21-1 0,-21 1 15,0 0-15,-21 21 32,21 21-32,-21 0 0,21 1 0,-21-1 15,21 0-15,-21 0 0,21 0 0,0 0 16,0 1-16,0-1 0,0 0 16,0 0-16,0 0 0,0 0 15,21-21-15,0 0 0,0 22 16,0-22-16,1 0 0,-1 0 15,0 0-15,0 0 0,0 0 0,-21-22 16,21 1-16,1 0 16,-22 0-16,0 0 0,0 0 15,0-1-15,0 1 0,0 0 16,0 0-16,0 0 0,-22 0 0,1-1 16,0 22-16,21-21 0,-21 0 15,0 21-15,21-21 0,0 0 31,21 21-15,0-21-16,0 21 0,0 0 0,22 0 16,-22-22-16,21 22 0,1 0 0,-22 0 15,21 0-15,-21 0 16,22 0-16,-22 22 0,0-22 0,21 21 16,-21 0-16,1 0 0,-22 0 15,0 0-15,0 1 0,0-1 16,0 0-16,0 0 0,0 0 0,0 0 15,0 1-15,0-1 0,-22-21 16,22 21-16,-21-21 16,0 0-1,21-21 1,0 0 0,0-1-16,21 1 15,0 0-15,1 0 0,-22 0 16,42-22-16,-21 22 0,0-21 15,22 21-15,-1-22 0,0 1 0,1 21 16,-1 0-16,0 0 0,-21-1 0,22 1 16,-1 21-16,-21 0 0,0 0 15,1 21-15,-22 1 0,0-1 0,0 63 16,0-62-16,0 20 16,0-21-16,0 21 0,0-20 15,0-1-15,0 0 0,0 0 0,0 0 16,0 22-16,21-22 15,0-21-15,0 0 0,0 0 16,0 0-16,1 0 16,-1 0-16,21 0 0,-21 0 0,0-21 15,22-1-15,-22 22 0,21-21 0,-21 0 16,1 0-16,-1 0 0,0 0 16,21-22-16,-21 1 0,1 0 0,-22 20 15,21-41-15,-21 21 0,21-1 0,-21 22 16,0-21-16,0-1 0,0 22 15,0 0-15,-21 21 0,0 0 16,-22 0-16,22 21 0,0 0 16,0 1-16,21-1 15,-21 21-15,21-21 0,0 0 0,0 22 0,0-22 16,0 21-16,21-21 0,0 1 16,-21-1-16,0 21 0,21-21 15,0 0-15,-21 1 0,21-22 0,-21 21 16,0 0-16,0 0 0,-21-21 31,0 0-15,0 0-16,0 0 0,0 0 15,-1-21-15,1 0 0,0 0 16,0-1-16,0 1 0</inkml:trace>
  <inkml:trace contextRef="#ctx0" brushRef="#br0" timeOffset="71757.14">8932 14161 0,'0'0'16,"-42"0"-16,21 0 0,0 0 0,-1 0 15,1 0-15</inkml:trace>
  <inkml:trace contextRef="#ctx0" brushRef="#br0" timeOffset="72006">7493 14563 0,'0'0'16,"-21"21"-16,21 0 15,21-21 1,0 0-16,21 0 0,-20 0 0,20-21 0,0 21 16,1-21-16,-1 21 15,0-21-15,1-1 0,-1 22 0,0-21 16,-21 21-16,1 0 0,-1 0 0,-21-21 15,-21 21 1,-22 0 0,22 0-16,-21 0 0</inkml:trace>
  <inkml:trace contextRef="#ctx0" brushRef="#br0" timeOffset="73141.99">1312 16595 0,'0'0'0,"-21"0"15,42 0 48,0 0-63,1 0 0,-1 0 15,0-21-15,0 21 0,-21-22 16,21 22-16,-21-21 0,0 0 16,0 0-16,-21 0 15,-21 21-15,21 0 0,-22 0 16,1 0-16,0 0 0,-1 0 0,-20 0 15,20 0-15,1 21 0,21 0 16,-21 0-16,20 22 0,-20-22 0,21 0 16,21 21-16,0-21 15,-21 1-15,21 20 0,0-21 16,0 0-16,21 0 0,0-21 16,0 0-16,0 0 0,22 0 15,-22-21-15,21 0 0,1 0 0,-1 0 16,0 0-16,1-1 0,20 1 15,-21 0-15,1 0 0,-22 0 0,21 0 16,-21-1-16,1 22 0,-1-21 16,0 21-16,-21 21 31,0 1-31,0-1 16,-21 0-16,21 0 0,0 0 15,0 22-15,0-22 0,0 21 16,0 0-16,0 1 0,0-1 0,0-21 15,21 22-15,-21-1 0,0-21 16,21 21-16,0 1 0,-21-22 16,0 0-16,0 0 0,0 0 15,-21-21-15,0 0 0,0 22 16,0-22-16,-1 0 0,-20 0 0,21 0 16,-21 0-16,20 0 0,-20-22 15,21 1-15,0 21 0,0-21 0,-1 0 16,1 21-16,0-21 15,21 0-15,0-1 0,0 1 16,0 0-16,0 0 16,0 0-16,0 0 0,21-1 15</inkml:trace>
  <inkml:trace contextRef="#ctx0" brushRef="#br0" timeOffset="73422.83">1947 16785 0,'0'0'0,"21"0"16,1 0-16,20 0 31,-21 0-31,0 0 16,-21-21 0,21 21-16,-21-21 0,0 0 15,0 0-15,0-1 16,-21 22-1,0 0-15,0 0 0,0 0 16,0 0-16,-1 0 16,1 22-16,21-1 15,21-21 1,1 0-16,20 0 16,-21 0-16</inkml:trace>
  <inkml:trace contextRef="#ctx0" brushRef="#br0" timeOffset="73910.55">3175 16447 0,'0'0'0,"0"-22"0,0 1 0,0 0 16,0 0-16,-21 21 16,21-21-1,-21 42 1,21 0-16,0 21 0,0-20 16,0 20-16,0 0 0,0-21 0,0 22 15,0 20-15,0-20 0,0-1 16,0 0-16,0 1 0,-22-1 0,22-21 15,0 21-15,0-20 0,0-1 16,0 0-16,0 0 0,0-42 31,22 21-31,-22-21 16,0 0-16</inkml:trace>
  <inkml:trace contextRef="#ctx0" brushRef="#br0" timeOffset="74362.92">3111 16552 0,'-21'-42'0,"42"84"0,-42-126 0,21 41 0,0 1 16,0 0-16,0-1 0,0 1 16,0 0-16,0-1 0,21 1 0,1 21 15,-1-21-15,0 20 0,0 1 16,0 0-16,0 0 0,22 21 0,-22 0 16,21 21-16,1 0 0,-1 0 15,0 22-15,1-22 0,-22 21 0,21 1 16,-21-1-16,-21 21 15,0-20-15,0-1 0,0-21 0,-21 22 16,0-1-16,-21 0 0,-1-21 16,22 1-16,-21-1 0,-1 0 0,1 0 15,0-21-15,21 0 0,-22 0 0,22 0 16,-21 0-16,21 0 0,-1 0 16,22-21-16,-21 0 0,21 0 15,21 21 1,1 0-1,-1 21-15,0-21 0,0 21 16,0 21-16,0-21 0,1 1 0,-1 20 16,0-21-16,0 0 15,0 0-15,0 22 0,1-22 0,-1-21 16,0 21-16,0 0 0,21-21 16,-20 0-16,-1 0 0,0 0 0,21 0 15,-21 0-15,22-21 0,-22 21 16,0-21-16,21 0 0,-20 0 0,-1-1 15,0-20-15,0 21 0,0 0 0,0 0 16</inkml:trace>
  <inkml:trace contextRef="#ctx0" brushRef="#br0" timeOffset="74982.61">3895 16616 0,'0'21'16,"0"0"15,21-21-16,0 0-15,0-21 16,0 21-16,0-21 0,1 21 0,-1-21 16,0 0-16,0-1 15,-21 1-15,21 21 0,-21-21 0,0 0 16,-21 21 0,0 0-16,0 0 0,-22 0 0,22 0 15,-21 21-15,21-21 0,-22 21 0,22 0 16,-21 1-16,21-1 15,0 0-15,-1 21 0,22-21 0,0 1 16,0-1-16,0 21 0,0-21 16,22 0-16,-1-21 0,0 22 0,21-22 15,1 0-15,-22 0 0,21 0 16,0 0-16,1 0 0,20 0 0,-20 0 16,-1-22-16,0 1 0,1 0 15,-1 0-15,0 0 0,1 0 0,-1-22 16,-21 22-16,0 0 0,0 0 0,1 0 15,-22-22-15,0 22 0,0 0 16,0 0-16,0 0 0,0-1 16,0 1-16,-22 21 15,1 0-15,21 21 16,-21 1-16,21 20 0,0-21 16,0 21-16,0-20 0,0 41 15,0-21-15,0 22 0,0-1 0,0 1 16,21 21-16,-21-22 0,21 22 15,-21-22-15,22 22 0,-22 0 0,0-22 16,0 22-16,0-22 0,0 1 16,0-1-16,21 1 0,-21-22 0,0 0 15,0-20-15,0-1 0,0 0 0,21-21 16,0 0-16,0-21 16,-21 0-16,21-1 0,1-20 15,-1 21-15,-21-21 0,21-1 16,0-20-16,0 20 0,-21 1 0,0-21 15,21-1-15,-21 22 0,0-22 16</inkml:trace>
  <inkml:trace contextRef="#ctx0" brushRef="#br0" timeOffset="75278.44">4678 16679 0,'0'0'0,"0"-42"0,-21 0 0,21 21 0,0-22 16,0 22-16,0-21 0,0 21 15,0-22-15,0 22 0,0 0 16,21 0-16,0 0 0,0 21 0,0-22 15,22 22-15,-22 0 0,0 0 16,0 0-16,21 22 0,-20-1 0,-1 0 16,0 0-16,0 21 0,0-20 15,-21 20-15,0 0 0,0-21 0,0 22 16,-21-1-16,0-21 0,0 22 0,-22-22 16,22 0-16,-21 0 0,0 0 15,20 0-15,-20 1 0,21-22 0,-21 0 16,20 0-16,44 0 31,-1-22-31,0 1 16,0 21-16,21-21 0,-20 0 15,20 0-15,0 0 0,-21-1 0,22 1 16</inkml:trace>
  <inkml:trace contextRef="#ctx0" brushRef="#br0" timeOffset="75687">5270 16425 0,'0'0'0,"0"-21"0,-21 42 31,0 1-15,0-22-16,0 21 0,21 0 0,-21 0 15,21 0-15,-22 0 0,22 1 16,0 20-16,0-21 0,0 0 0,0 0 16,0 1-16,22-1 0,-1 0 15,0 0-15,0-21 0,0 21 16,0-21-16,1 0 0,-1 0 0,21 0 15,-21 0-15,22 0 0,-1-21 0,-21 0 16,21 21-16,-20-21 0,-1 0 16,0-22-16,0 22 0,-21 0 0,0 0 15,0 0-15,0-22 0,0 22 16,0-21-16,-21 21 0,0-22 0,0 22 16,-1 0-16,-20 21 0,21 0 0,-21 0 15,20 0-15,-20 0 0,21 0 16,0 0-16,-22 21 0,22 0 0,0 0 15,21 1-15,0-1 0,-21 21 16,21-21-16,0 0 0,0 1 16,0-1-16,21 0 0,0-21 0,0 21 15,22 0-15,-22-21 0,21 0 16,-21 0-16,22 0 0,-1 0 0,0 0 16,-20 0-16,20 0 0,0 0 15</inkml:trace>
  <inkml:trace contextRef="#ctx0" brushRef="#br0" timeOffset="76029.8">5778 16574 0,'0'0'0,"0"-22"16,0 1-16,0-21 0,0 21 0,0 0 16,22-1-16,-22 1 0,21-21 0,0 21 15,0 0 1,0-1-16,0 22 0,1 0 0,20 0 16,-21 0-16,0 0 0,0 0 15,1 22-15,20-22 0,-21 21 0,0 0 16,-21 0-16,21 0 0,1 22 0,-22-22 15,0 0-15,21 0 0,-21 21 16,0-20-16,0-1 0,0 0 0,0 0 16,0 0-16,0 0 15,-21-21-15,-1 0 16,1-21-16,0 0 16,21 0-16,0 0 15,0 0-15,0-1 0,0-20 16,0 21-16,21 0 0,0 0 0,1-22 15,-1 22-15,-21 0 0,21-21 16,0 20-16,0 1 0,0 0 0,1 21 16,-1-21-16,0 0 0,0 21 0,0-21 15,-21-1-15,21 22 0,1-21 16</inkml:trace>
  <inkml:trace contextRef="#ctx0" brushRef="#br0" timeOffset="76362.67">6921 15642 0,'0'0'0,"-21"0"31,0 21-31,0 1 16,0-1-16,0 21 15,21-21-15,-22 22 0,1-1 0,0 0 16,0 1-16,21 20 0,-21-21 0,0 22 15,21-22-15,0 22 0,-22-22 16,22 0-16,0 1 0,0-1 16,0 0-16,0-20 0,0 20 0,22-21 0,-1 0 15,0 0-15,0-21 16,0 22-16,0-22 0,1 0 0,-1 0 16,0 0-16,0 0 0,21 0 0,-20-22 15,-1 22-15,21-21 0,-21 0 16,0 0-16,22 0 0,-22 0 0,0-1 15,0 1-15,0-21 0,1 21 0,-22 0 16</inkml:trace>
  <inkml:trace contextRef="#ctx0" brushRef="#br0" timeOffset="76602.14">6879 16023 0,'0'0'0,"-42"0"15,-1 0-15,1 0 0,21 0 0,0 0 16,42 0-1,21 0 1,1 0-16,-1 0 0,0-21 16,1 21-16,20-21 0,1 0 0,-22 21 15,21-21-15,-20-1 0,-1 22 0,0-21 16,1 21-16,-1 0 0,-21-21 16,0 21-16,1 0 0,-1 0 0,-42 0 46,-1 21-46</inkml:trace>
  <inkml:trace contextRef="#ctx0" brushRef="#br0" timeOffset="77381.69">1058 17907 0,'0'0'0,"-21"-21"0,21 0 16,0 0-16,-21-1 0,21 1 16,0 0-16,0 0 15,0 0-15,0 42 47,0 21-47,0-21 0,0 22 16,0-1-16,21-21 0,-21 22 15,0-1-15,21 0 0,-21 1 16,0-1-16,0-21 0,0 21 16,0-20-16,0-1 0,0 0 15,0 0-15,0 0 0,0-42 31,0 0-15,21 0-16,1 0 16,-1-1-16,0-20 0</inkml:trace>
  <inkml:trace contextRef="#ctx0" brushRef="#br0" timeOffset="77806.24">1503 17844 0,'0'0'0,"0"21"31,0 0-15,-21 0-16,21 0 0,-22 22 15,22-22-15,-21 0 0,21 21 16,0-21-16,-21 1 0,21-1 16,0 0-16,0 0 0,0 0 0,0 0 15,0 1-15,21-22 16,0 21-16,1-21 15,-1 0-15,21 0 0,-21 0 0,22-21 16,-22 21-16,0-22 0,21 1 16,-21 0-16,22 0 0,-22 0 15,0 0-15,0-1 0,-21 1 0,0-21 16,0 21-16,0 0 0,0-22 16,0 22-16,-21-21 0,0 21 15,0-22-15,0 22 0,-1 0 0,-20 21 16,21-21-16,0 21 0,0 0 15,-1 0-15,1 0 0,0 21 16,0 0-16,0 0 0,21 0 0,0 1 16,0-1-16,0 21 15,0-21-15,0 0 0,0 1 0,0-1 16,21 0-16,-21 0 0,21 0 16,0-21-16,22 0 0</inkml:trace>
  <inkml:trace contextRef="#ctx0" brushRef="#br0" timeOffset="78151.07">2222 17949 0,'0'64'15,"0"-43"-15,0 0 16,0 0-1,22-21 1,-1 0-16,0 0 16,-21-21-16,21 21 0,-21-21 15,21 0-15,-21 0 0,0 0 16,0-1-16,0 1 16,0 0-1,-21 21-15,0 0 0,0 0 16,0 0-16,-1 21 15,22 0-15,0 1 16,0-1-16,0 0 16,22-21-1</inkml:trace>
  <inkml:trace contextRef="#ctx0" brushRef="#br0" timeOffset="91334.7">3471 17590 0,'0'-22'15,"0"1"-15,0 0 16,0 0-16,0 0 15,0 0 1,0-1-16,0 1 16,0 0-16,0 0 15,0 42 17,0 0-32,0 0 15,0 22-15,0-1 0,0 22 16,0-22-16,0 21 0,0 1 0,0-22 15,0 22-15,0-22 0,0 0 16,0 1-16,-21-1 0,21 0 16,0 1-16,0-22 0,-21 0 15,21 0-15,0 0 0,0 1 0,0-44 47,0 1-47,0 0 0,21-21 16,-21 21-16</inkml:trace>
  <inkml:trace contextRef="#ctx0" brushRef="#br0" timeOffset="92006.2">3344 17632 0,'-21'-21'16,"42"42"-16,-63-63 0,21 20 0,21 1 15,0 0-15,0 0 0,0-21 16,0 20-16,0 1 0,21 0 15,0-21-15,21 21 0,-20-1 0,41 1 16,-21 0-16,1 21 0,20 0 16,-20 0-16,20 0 0,-21 21 0,22 0 15,-22 1-15,-21 20 0,22 0 16,-43 1-16,0 20 0,0-21 0,0 22 16,-43-22-16,1 1 0,0 20 15,-1-21-15,-20 1 0,-1-22 16,1 21-16,21-21 0,-22 1 15,22-1-15,-1 0 0,22-21 0,-21 0 16,21 0-16,0 0 0,-1 0 16,22-21-16,0 0 15,0-1-15,0 1 0,22 0 16,-1 21-16,0 0 0,0 0 16,0 0-16,0 0 0,22 0 0,-22 21 15,0 0-15,0 1 0,22-1 16,-22 0-16,0 21 0,0-21 15,0 1-15,0 20 0,1-21 0,-22 0 16,21 0-16,0 1 0,0-1 16,0 0-16,0-21 0,1 0 15,-1 0-15,0 0 0,0 0 16,0 0-16,0-21 0,22 21 0,-22-21 16,21-1-16,-21 1 0,1-21 15,20 21-15,-21 0 0,0-22 16,0 1-16,-21 21 0,0-22 0,0 22 15,0-21-15,0 21 0,0 0 16,0-1-16,-21 22 16,0 0-16,21 22 15,-21-1-15,0 0 0,0 21 0,21-21 16,0 1-16,0-1 0,0 21 16,0-21-16,0 0 0,0 1 15,0-1-15,0 0 0,0 0 16,21-21-16,0 21 0,0-21 15,0 0-15,0 0 0,1 0 0,-1 0 16,21-21-16,-21 21 0,0-21 16,22 0-16,-22 0 0</inkml:trace>
  <inkml:trace contextRef="#ctx0" brushRef="#br0" timeOffset="92198.09">4487 17949 0,'0'0'0,"-21"0"16,42 0 15,0 0-15,1 0-16,-1 0 0,21 0 0,-21 0 16,0 0-16,22 0 0,-22 0 15,0 0-15,0-21 0,0 21 0</inkml:trace>
  <inkml:trace contextRef="#ctx0" brushRef="#br0" timeOffset="93393.43">4826 18098 0,'0'0'0,"0"21"0,0 0 16,21-21 15,0-21-16,22 0-15,-22 21 0,0-22 0,21 1 16,-21-21-16,22 21 16,-22 0-16,21-22 0,-21 22 0,1-21 0,-1 21 15,-21-22-15,0 22 16,0 0-16,0 0 0,0 0 0,-21-1 16,-1 22-16,-20 0 0,21 0 15,0 0-15,0 0 0,-22 0 0,22 22 16,21-1-16,-21-21 0,21 21 15,0 0-15,0 0 16,0 0-16,21-21 0,0 22 16,0-1-16,1 0 0,20 0 15,-21 0-15,0 0 0,0 1 0,1-1 16,-1 0-16,-21 0 0,21 0 16,-21 0-16,21 1 0,-21-1 0,0 0 15,21 0 1,0-21-16,1 0 15,-1-21 1,0 0-16,0 0 0,-21-1 0,21 1 16,0 0-16,1 0 0,-1-21 15,0 20-15,0-20 0,0 0 16,0-1-16,-21 22 0,22-21 0,-1 21 16,0 0-16,-21-1 0,0 1 15,21 21-15,-21 21 16,0 1-16,0-1 15,0 0-15,0 0 0,0 0 16,0 22-16,0-22 0,0 0 0,0 21 16,0-21-16,0 1 0,0-1 15,0 0-15,0 0 0,21-21 16,0 21-16,1-21 0,-1 0 0,0 0 16,21 0-16,-21 0 0,22 0 15,-22 0-15,21-21 0,1 0 0,-1 21 16,-21-21-16,21-22 0,-20 22 15,-1 0-15,0 0 0,0-21 16,0 20-16,-21 1 0,21 0 0,-21 0 16,0 0-16,0 42 31,-21 0-31,21 0 0,0 0 16,-21 1-16,21-1 15,0 0-15,0 0 0,0 0 0,0 0 16,21 1-16,0-1 15,1-21-15,-1 0 0,0 21 0,0-21 16,0 0-16,0 0 0,22 0 16,-22 0-16,0-21 0,0 21 0,0-21 15,1-1-15,-1 1 0,0 0 16,-21 0-16,21 0 0,-21 0 0,0-22 16,0 22-16,0 0 0,0-21 15,0 20-15,0 1 0,0 0 16,-21 21-1,21 21-15,0 0 16,0 1-16,-21 20 16,21-21-16,0 0 0,0 22 0,0-22 15,0 0-15,0 0 0,0 0 16,0 0-16,0 1 0,0-1 0,0 0 16,0-42 15,0 0-16,0-1-15,0 1 0,0-21 0,21 21 16,0-22-16,-21 1 16,21 0-16,22-1 0,-22 22 0,0-21 15,21 21-15,1 0 0,-1-1 16,0 22-16,1 0 0,-22 0 0,21 0 16,0 22-16,-20-1 0,20 21 15,-21-21-15,-21 0 0,21 22 0,-21-22 16,0 21-16,0-21 0,0 22 15,0-22-15,0 0 0,0 0 0,-21 0 16,21 1-16</inkml:trace>
  <inkml:trace contextRef="#ctx0" brushRef="#br0" timeOffset="94106.13">7810 17738 0,'0'0'0,"-21"0"15,-85 42 1,85-42-16,42 0 31,22-21-15,-22 0-16,21 0 0,1-1 15,-1 1-15,0-21 0,1 21 0,-1-22 16,21 1-16,-41 21 0,20-21 16,-21-1-16,0 1 0,-21 0 0,0-1 15,0 22-15,0-21 0,0-1 16,-21 1-16,0 21 0,0 0 0,0 0 15,-1 21-15,-20 0 0,21 0 16,-21 0-16,20 21 0,-20 21 0,0 0 16,21 1-16,-1-1 0,-20 22 15,21-1-15,21 22 0,-21-22 16,21 22-16,-21 0 0,21-22 0,-22 22 16,22-1-16,0-20 0,-21 21 15,21-1-15,-21 1 0,0 0 0,21-1 16,0-20-16,0 20 0,0-20 15,0-1-15,0 1 0,0-22 0,0 1 16,0-22-16,21 0 0,0 0 16,22-21-16,-22 0 0,21 0 0,0-21 15,1 0-15,-1 0 16,22-22-16,-22 22 0,21-21 0,-20-1 0,-1-20 16,0 21-16,-20-22 15,-1 22-15,0-22 0,-21 1 0,0 20 16,0-20-16,0 21 0,-21-1 15,-22 1-15,22 0 0,-21 20 0,0-20 16,-1 21-16,-20 0 0,20 0 16,1-1-16,-21 22 0,20-21 0,1 21 15,21 0-15,0 0 0,-1 0 16,1-21-16,42 0 31,1 21-31,-1-21 0,21 21 0,0-21 16,22 21-16,-22-22 0,22 22 15,-1-21-15,-20 0 0,20 21 16</inkml:trace>
  <inkml:trace contextRef="#ctx0" brushRef="#br0" timeOffset="95150.32">8530 17505 0,'0'-42'0,"0"84"16,0-106-16,0 43 0,-21 0 15,0 21-15,0 0 0,-1 0 0,1 0 16,0 0-16,0 0 0,0 21 15,0 0-15,-1 1 0,1-1 16,0 21-16,0-21 0,0 22 0,21-22 16,0 21-16,0 0 0,0-20 15,0-1-15,0 21 0,0-21 16,0 0-16,0 1 0,21-1 16,0-21-16,0 0 0,0 0 15,22 0-15,-22 0 0,0-21 0,0 21 16,0-22-16,22 1 0,-22 0 15,0 0-15,0 0 0,-21-22 0,21 22 16,-21-21-16,22 21 0,-22 0 16,0-22-16,0 22 0,0 0 15,0 42 1,0 0 0,0 0-16,0 1 0,0 20 0,0-21 15,0 0-15,0 22 0,0-22 16,0 0-16,0 0 0,21 0 0,0 0 15,0 1-15,0-22 0,-21 21 16,21-21-16,22 0 0,-22 0 0,0 0 16,0 0-16,0 0 0,22-21 15,-22 21-15,0-22 0,0 1 0,0-21 16,1 21-16,-1 0 0,0-22 16,0 1-16,-21 0 0,21 20 0,-21-20 15,0 21-15,0 0 0,0 0 16,0-1-16,0 44 31,0-1-31,0 21 0,0-21 16,0 0-16,0 22 0,0-22 15,0 0-15,0 21 0,0-20 0,0-1 16,0 0-16,21 0 0,1 0 16,-1-21-16,0 21 0,0-21 15,0 0-15,0 0 0,1 0 16,-1-21-16,0 0 0,0 0 0,0 0 15,0 0-15,1-22 0,-1 1 0,-21 0 16,0-1-16,21 1 0,-21 0 16,0-1-16,21-20 0,-21 20 15,0-20-15,0-1 0,0 22 16,0 0-16,0-1 0,0 1 0,0 21 16,0 0-16,0 0 0,0 42 15,0 0-15,-21 0 16,21 0-16,-21 22 0,21-22 0,0 21 15,-21 0-15,21 1 0,0-1 16,0 22-16,0-22 0,0 0 0,0 1 16,0-1-16,21 21 0,0-41 15,0 20-15,0 0 0,0-21 0,1 1 16,20-1-16,-21 0 16,21-21-16,1 0 0,-22 0 0,21 0 15,-21 0-15,22 0 0,-22 0 16,0-21-16,0 0 0,0-1 0,-21 1 15,0-21-15,22 21 0,-22 0 16,0-22-16,0 22 0,0 0 0,0 0 16,0 0-16,-22-1 0,22 1 0,-21 21 15,0 0-15,0 0 0,0 0 16,0 21-16,21 1 0,-22-1 16,22 0-16,0 0 0,0 0 15,0 0-15,0 22 0,22-22 0,-1 0 16,0 0-16,0 0 15,0 1-15,0-1 0,1 0 0,-1-21 16,0 21-16,21-21 0,-21 0 16,1 0-16,20 0 0,-21 0 0,21-21 15,-20 21-15,-1-21 0</inkml:trace>
  <inkml:trace contextRef="#ctx0" brushRef="#br0" timeOffset="95651.62">10435 17357 0,'0'0'0,"0"-21"0,0-43 31,-21 43-31,0 21 0,0 0 0,-1 0 16,1 0-16,0 0 15,0 21-15,0-21 0,0 21 0,-1 0 16,1 1-16,0 20 0,0-21 16,0 21-16,0-20 0,21 20 0,0-21 15,0 21-15,0-20 0,0 20 16,0-21-16,0 0 0,0 0 0,21 1 15,0-1-15,0-21 0,0 0 16,0 0-16,1 0 0,-1 0 16,0 0-16,0-21 0,0-1 0,0 1 15,1 0-15,-1 0 16,-21-21-16,21 20 0,-21-20 0,21 0 0,-21-1 16,0 1-16,21-21 15,-21 20-15,0-20 0,0-1 0,0 1 16,0-1-16,0 22 0,0-22 15,0 22-15,0 0 0,0 21 0,0-1 16,-21 22 0,21 22-16,-21 20 0,21-21 0,0 21 15,0 22-15,-21-22 0,21 22 0,0-22 16,0 22-16,0-22 0,21 21 16,0 1-16,-21-22 0,21 22 0,0-22 15,1 0-15,20 1 16,-21-1-16,0-21 0,0 0 0,1 1 15,20-1-15,-21-21 0,0 0 16,22 0-16,-22 0 0,0-21 0,21-1 16,-21 1-16,22 0 0,-1 0 15,-21 0-15,22-22 0,-22 22 0</inkml:trace>
  <inkml:trace contextRef="#ctx0" brushRef="#br0" timeOffset="95883.22">8932 17082 0,'0'0'0,"-42"0"0,-22 21 0,22-21 15,0 0-15,21 21 0,-22-21 0,22 0 16,0 0-16,42 0 31,21 0-31,-20 0 0,20-21 16,-21 0-16</inkml:trace>
  <inkml:trace contextRef="#ctx0" brushRef="#br0" timeOffset="96235.22">11557 17060 0,'-21'-21'0,"42"42"0,-63-42 0,20 21 16,22-21-16,22 21 16,20 0-16,-21 0 0,21 0 15,1 0-15,-1 0 0,22-21 0,-22 21 16,21 0-16,1 0 0,63 0 16,-85 0-16,1-21 15,-1 21-15,0 0 0,-21 0 0,1 0 16,-22-21-16,-22 21 15,1 0-15,0 0 16</inkml:trace>
  <inkml:trace contextRef="#ctx0" brushRef="#br0" timeOffset="96454.09">11832 16976 0,'-21'21'0,"42"-42"0,-42 63 0,0 0 15,21-20-15,0 20 0,0-21 0,0 21 16,0 1-16,0-1 0,0 0 0,0 1 15,0-1-15,21 22 0,-21-22 16,0 0-16,0 1 0,0-1 0,0-21 16,0 21-16,0-20 0,-21-1 15,21 0-15,0 0 0,0 0 16,0-42 0,21 21-1,0-21-15,0 0 0,0-22 16,1 22-16</inkml:trace>
  <inkml:trace contextRef="#ctx0" brushRef="#br0" timeOffset="96941.81">12107 17505 0,'0'21'15,"0"0"1,21 0-16,1-21 16,-1 0-16,0 0 0,0 0 15,0 0-15,0 0 0,1-21 0,-1 0 16,0 21-16,21-21 0,-21 0 15,1 0-15,-1-1 0,-21 1 16,0 0-16,21 0 0,-21 0 0,0 0 16,0-1-16,0 1 0,-21 0 15,0 21-15,-1 0 0,-20 0 0,21 0 16,0 0-16,-22 0 0,22 0 16,0 0-16,0 21 0,0 0 0,0 1 15,21-1-15,0 21 0,0-21 16,0 0-16,0 1 0,21-1 0,0 0 15,0 0-15,21 0 0,1 0 16,-22 1-16,21-22 0,1 0 0,-1 21 16,0-21-16,1 0 0,-22 0 0,21 0 15,0-21-15,-20 21 16,-1-22-16,0 1 0,-21 0 0,0 0 16,0 0-16,0 0 0,0-1 15,0 1-15,0 0 0,0 0 16,-21 21-1,21 21-15,-21 0 16,21 0-16,0 22 0,0-22 16,0 0-16,0 21 0,0-20 0,0 20 15,0-21-15,0 0 0,0 0 0,0 1 16,21-22 15</inkml:trace>
  <inkml:trace contextRef="#ctx0" brushRef="#br0" timeOffset="97189.96">12975 16976 0,'0'0'0,"0"-43"0,0 1 0,21 21 16,-21 0-16,0 0 0,21 21 16,-21 21-16,0 0 0,0 0 15,0 21-15,0 1 0,0-1 16,0 0-16,-21 1 0,21 20 0,-21-20 15,0-1-15,21 0 0,0 22 16,-21-22-16,21-21 0,-21 22 16,21-1-16,0-21 0,0 0 0,0 0 15,0 1-15,21-22 16,-21-22 0,21 1-16,-21 0 0,0-21 15,0 21-15</inkml:trace>
  <inkml:trace contextRef="#ctx0" brushRef="#br0" timeOffset="97326.88">12848 17251 0,'-21'0'16,"42"0"15,0 0-31,22 0 0,-22 0 16,21 0-16,0-21 0,22 21 15,-1-21-15,-20-1 0,20 22 0,22-21 16</inkml:trace>
  <inkml:trace contextRef="#ctx0" brushRef="#br0" timeOffset="98677.79">13885 16849 0,'0'0'0,"-42"-106"31,21 106-31,0 0 16,-22 21-16,22 0 0,-21 22 0,-1-22 15,22 21-15,-21 0 0,21 22 16,-22-22-16,22 1 0,-21 20 0,21-21 15,21 1-15,-21-1 0,21 0 16,0 1-16,0-1 0,0 0 0,0 1 16,21-22-16,0 21 0,0-21 15,21 1-15,-20-1 0,20-21 0,0 0 16,1 0-16,-1 0 0,0 0 16,1 0-16,-22 0 0,21 0 0,0-21 15,-20-1-15,20 22 0,-21-21 16,0 0-16,0 0 0,1 0 15,-22-22-15,0 22 0,21 0 0,-21 0 16,0-21-16,0 20 0,0 1 16,0 0-16,-21 0 0,-1 21 0,1-21 15,0 21-15,0 0 16,0 0-16,0 21 0,-1-21 0,1 21 16,0 0-16,21 0 0,-21 1 0,0-1 15,21 0-15,0 21 0,0-21 16,0 1-16,0-1 0,0 0 0,0 0 15,0 0 1,21-21-16,0 0 0,0 0 16,0 0-16,1-21 0,-1 21 15,-21-21-15,21 0 0,0 0 16,0-1-16,-21 1 0,0 0 0,0 0 16,21 0-16,-21 0 0,22-1 15,-22 1-15,0 42 31,0 1-31,0-1 16,0 0-16,0 0 0,0 0 0,0 0 16,0 1-16,0-1 0,0 0 15,21 0 1,0-21-16,0 0 0,0 0 0,0 0 16,1 0-16,-1 0 0,21-21 15,-21 0-15,0 0 0,1-1 0,-1 22 16,21-21-16,-21 0 0,22 0 15,-22 0-15,0 0 0,0-1 0,0 22 16,0 0-16,1-21 0,-1 21 16,-21 21-1,0 1-15,0-1 0,0 0 16,0 21-16,0-21 0,0 1 16,0-1-16,0 0 0,0 0 0,0 0 15,0 0-15,0 1 16,-21-22-16,21 21 0,-22-21 15,22-21 1,-21-1 0,21 1-16,-21 0 0,21 0 0,0 0 15,0 0-15,-21-1 16,0 22-16,21 22 31,0-1-15,0 0-16,0 0 0,0 0 15,21 0-15,0 1 0,0-1 16,0-21-16,1 0 16,-1 21-16,21-21 15,-21 0-15,0 0 0,22 0 0,-22-21 16,0 21-16,0-21 0,22-1 0,-22 1 16,0 0-16,0 0 0,0 0 15,0 0-15,1-1 0,-1-20 0,0 21 16,-21 0-16,0 0 0,0-1 15,0 1-15,-21 21 16,0 0-16,-1 21 16,1 1-16,0-1 15,0 0-15,21 0 0,0 0 0,0 22 16,0-22-16,0 0 16,0 0-16,0 0 0,0 0 0,21 1 15,0-22-15,0 0 16,1 0-16,20 0 0,-21 0 15,21-22-15,-20 22 0,20-21 16,-21 0-16,0-21 0,0 21 16,22-1-16,-22 1 0,0-21 0,-21 21 15,0 0-15,0-1 0,0 1 0,0 0 16,0 0-16,0 42 47,0 0-47,0 0 0,21 1 0,0-1 15,-21 0-15,22-21 0,-22 21 16,0 0-16,0 0 0,0 1 16,0-1-16,-22-21 15,1 0-15,0 0 16,0 0-16,0 0 0,-22 0 0,1 0 16,21 0-16,-43-21 0</inkml:trace>
  <inkml:trace contextRef="#ctx0" brushRef="#br1" timeOffset="112293.76">10118 4953 0,'-22'0'0,"1"0"16,0 0-16,0 0 15,0 0-15,0 0 0,-1 0 16,1 0-16,0 0 0,0 0 15,0 0-15,0 0 16,-1 0 0,1 0-16,0 0 0,0 0 0,0 0 15,0-21-15,-1 21 0,1 0 16,0 0-16,0-21 16,0 21-16,0 0 0,42 0 62,21 0-46,-21-21-16,22 21 0,-1 0 0,21 0 15,-20 0-15,20 0 0,22-22 16,-22 22-16,22 0 0,-21 0 0,20-21 16,-20 21-16,20 0 0,-20-21 0,21 21 15,-22 0-15,22-21 0,-22 0 16,1 21-16,-1 0 0,1-21 0,-1 21 15,-20 0-15,-1 0 16,-21-22-16,21 22 0,-20 0 0,-1 0 16,-21-21-16,0 0 31,0 0-15,-21 21-1,-1 0-15,1-21 0,0 21 16,0 0-16,0 0 0,0 0 0,-1-21 15,-20 21-15,21 0 0,-21 0 0,20-22 16,-20 22-16,0 0 0,21 0 16,-43 0-16,43-21 0,-21 21 15,20 0-15,1-21 16,0 21-16,0 0 16,21-21-16,21 21 62,0 0-46,0 0-16,1 21 0,-1-21 0,0 0 15,21 0-15,-21 21 0,22-21 16,-1 0-16,0 0 0,-20 0 0,20 0 16,0 0-16,1 21 0,-22-21 15,42 0-15,-42 0 0,1 0 16,-1 0-16,-21 22 31,0-1-15,-21 0-16,-1 0 0,1-21 15,0 21-15,0 22 0,0-22 0,-22 21 16,22-21-16,0 22 0,-21-1 16,-1 0-16,22 1 0,-21-1 15,21-21-15,-22 21 0,22-20 0,0-1 16,0 0-16,0 0 0,0 0 0,21 0 15,-22-21-15,44 0 32,-1 0-32,0 0 15,0 0-15,-21-21 0,21 21 16,-21-21-16,21 0 0,1 21 16</inkml:trace>
  <inkml:trace contextRef="#ctx0" brushRef="#br1" timeOffset="116525.53">12340 4106 0,'0'0'0,"0"-21"16,21 0-16,-21 0 0,21 0 15,-21 0-15,0-1 0,0 1 16,0 0-16,0 0 0,0 0 15,-21 21 1,0 0-16,0 0 16,0 0-16,0 21 0,-1 0 15,1 0-15,0 0 0,0 22 0,21-1 16,-21 0-16,21 1 0,-21-1 16,21 22-16,-22-22 0,22 0 0,0 22 15,0-22-15,0 0 0,0-20 16,0 20-16,0-21 0,0 21 0,0-20 15,22-1-15,-1 0 0,0-21 16,0 21-16,0-21 0,0 0 16,22 0-16,-22 0 0,21 0 0,-21-21 0,22 0 15,-22 0-15,0 21 0,0-43 16,22 22-16,-22 0 0,0 0 16,0-22-16,0 22 0,0-21 0,-21 21 15,22-22-15,-1 1 0,0 0 16,-21 21-16,21-22 0,-21 22 0,21 0 15,-21 0-15,0 0 0,0 42 32,0 0-17,0 0-15,0 0 16,0 0-16,0 1 0,0 20 0,0-21 0,0 0 16,0 22-16,0-22 0,0 0 15,0 0-15,0 0 0,0 0 16,21-21-1,1 0-15,-1 0 0,0 0 16,0 0-16,0 0 0,22-21 0,-22 0 16,0 0-16,-21 0 0,21 0 15,-21-1-15,0 1 0,0 0 16,0 0-16,-21 0 0,0 0 0,0-22 16,-22 22-16,22 0 0,0 21 15,0-21-15,0 0 0,-1 21 16,1 0-16,0-22 0,21 1 15,0 0 1,21 0-16,0 21 0,1-21 16,-1 21-16,21 0 0,0-21 15,-20 21-15,20 0 0,-21 0 0,21 0 16,1 0-16,-22 0 0,21 0 16,-21 21-16,22 0 0,-22 0 0,0 0 15,0 22-15,-21-22 0,0 21 16,21-21-16,-21 0 0,0 22 0,0-22 15,0 21-15,0-21 0,0 1 16,0-1-16,0 0 0,0 0 16,0 0-16,-21-21 31,21-21-15,0 0-16,0 0 0,0 0 15,0-1-15,0-20 0,0 21 16,0-21-16,0-1 0,21 1 0,1 0 15,-1 20-15,0-20 0,0 0 16,0 21-16,0-1 0,1 22 0,20 0 16,-21 0-16,0 0 0,0 0 0,1 0 15,-1 22-15,-21 20 0,0-21 16,21 21-16,-21-20 0,0 20 16,0-21-16,0 21 0,0-20 15,0 20-15,0-21 0,-21 0 0,21 0 16,-21 1-16,21-1 0,0 0 0,0 0 15,0-42 17,0 0-17,21 0-15,0-1 0</inkml:trace>
  <inkml:trace contextRef="#ctx0" brushRef="#br1" timeOffset="116758.4">13758 3810 0,'0'0'0,"0"-21"15,21 0-15,-21 0 0,22 21 16,-22 21 0,0 0-16,0 0 15,0 21-15,0-20 0,0 20 16,0 0-16,0 1 0,0-1 0,-22 0 16,22 1-16,-21-1 0,21 0 15,0 1-15,0-22 0,0 0 0,0 21 16,0-21-16,0 1 0,0-1 15,21-21-15,1 0 16,-1 0-16,0 0 16,0-21-16,0 21 0,0-22 0</inkml:trace>
  <inkml:trace contextRef="#ctx0" brushRef="#br1" timeOffset="116933.27">13695 4128 0,'0'0'0,"-21"0"0,-1 0 16,44 0 15,-1 0-31,0 0 0,21-22 16,-21 22-16,22-21 16,-1 21-16,0-21 0,-20 21 0,20-21 15</inkml:trace>
  <inkml:trace contextRef="#ctx0" brushRef="#br1" timeOffset="117319.05">14224 3979 0,'-21'-21'16,"42"42"-16,-63-42 0,20 0 0,1 21 16,21-21-16,0 0 15,21 21 1,1 0-16,-1 0 0,0 0 15,21 0-15,-21 0 0,1 0 16,20 21-16,-21 0 0,0 0 0,0 0 16,1 1-16,-1 20 0,0-21 0,0 21 15,-21-20-15,0-1 0,0 21 16,0-21-16,0 0 0,0 1 0,0-1 16,0 0-16,-21-21 0,0 21 0,0-21 15,-1 0-15,1 0 16,0 0-16,0 0 15,21-21-15,0 0 0,0 0 16,-21-1-16,21 1 0,0 0 0,0-21 16,0 21-16,0-22 0,21 1 15,0 21-15,0 0 0,0-22 16,1 22-16,-1 0 0,0 21 0,0-21 16,0 0-16,0 21 0,1 0 15,-1-22-15,21 22 0</inkml:trace>
  <inkml:trace contextRef="#ctx0" brushRef="#br1" timeOffset="117701.83">14880 3810 0,'0'0'0,"-21"0"31,0 21-31,0 0 0,21 1 16,0-1-16,-22 0 0,22 0 15,-21 21-15,0-20 0,21 20 16,0 0-16,0-21 0,-21 1 0,21 20 15,0-21-15,0 0 0,0 0 16,0 1-16,0-1 0,21-21 0,0 21 16,0-21-16,1 0 0,-1 0 0,0 0 15,0 0-15,21 0 0,-20 0 16,20-21-16,-21 0 0,0 21 0,22-22 16,-22 1-16,0-21 0,0 21 15,0-22-15,-21 22 0,0-21 0,0 0 16,0 20-16,0-20 0,-21 21 0,0-21 15,-21 20-15,20 1 16,1 0-16,-21 0 0,21 21 0,-22 0 16,22 0-16,-21 0 0,21 0 0,-22 0 15,22 21-15,0 0 0,0 0 16,21 1-16,0-1 0,0 0 16,0 0-16,0 0 0,0 0 15,21 1-15,21-22 0,-20 21 16</inkml:trace>
  <inkml:trace contextRef="#ctx0" brushRef="#br1" timeOffset="117973.88">15430 3683 0,'0'0'0,"0"-21"0,0 0 0,0 0 0,0-1 15,-21 22 1,21 22-1,0-1-15,-21 21 0,21-21 0,0 22 16,0-22-16,0 21 0,-21 0 16,21 1-16,0-1 0,0 0 0,0-20 15,0 20-15,0 0 0,0-21 16,0 22-16,0-22 0,0 0 0,0 0 16,0 0-16,21-21 0,0 0 15,0 0-15,1 0 0,-1 0 16,0 0-16,0 0 0,0-21 15,0 0-15,22 0 0</inkml:trace>
  <inkml:trace contextRef="#ctx0" brushRef="#br1" timeOffset="118221.74">15748 3577 0,'0'0'16,"0"-42"-16,0 21 0,0 0 0,-21 42 31,21 0-31,-21 0 0,21 0 0,0 22 15,0-1-15,0 0 0,-22 1 16,22-1-16,0 0 0,0-21 16,0 22-16,0-1 0,0 0 0,0 1 15,0-22-15,0 21 0,0-21 0,0 1 16,0-1-16,0 0 0,0 0 16,22-21-16,-1 0 0,0 0 15,0 0-15,-21-21 16,21 21-16,0-21 0,1 0 0,-22-1 15,21 1-15</inkml:trace>
  <inkml:trace contextRef="#ctx0" brushRef="#br1" timeOffset="118534.56">15896 3916 0,'0'0'0,"-21"0"16,0 21-16,21 0 15,0 0 1,21-21-1,0 0 1,0 0-16,0-21 0,1 21 16,-1-21-16,0 21 0,-21-21 0,21 0 15,0 21-15,-21-21 0,0-1 0,0 1 16,0 0 0,0 0-16,-21 21 15,0 0 1,0 0-16,0 21 0,-1 0 0,1 0 15,21 22-15,-21-22 0,0 21 0,21-21 16,-21 22-16,21-22 0,0 21 16,0-21-16,0 1 0,0-1 0,21-21 15,0 21-15,0-21 0,22 0 0,-22 0 16</inkml:trace>
  <inkml:trace contextRef="#ctx0" brushRef="#br1" timeOffset="119001.29">16722 3768 0,'0'0'15,"0"-21"-15,-127-43 16,105 64-16,-20 0 16,21 0-16,0 21 0,-22 0 15,22 1-15,0-1 0,-21 0 0,21 21 16,-1-21-16,1 22 0,0-22 15,21 21-15,0 1 0,0-22 0,0 21 16,0-21-16,0 22 0,0-22 16,21 0-16,0 0 0,1-21 15,-1 21-15,0-21 0,0 0 0,21 0 16,-20 0-16,-1 0 0,0-21 16,21 21-16,-21-21 0,1 0 0,-1-22 15,0 22-15,0-21 0,0 0 0,0 20 16,-21-20-16,22 0 0,-22-22 15,21 22-15,-21 0 0,0-22 0,21 22 16,-21-22-16,0 1 0,0 20 16,0 1-16,0 0 0,0 21 0,0-1 15,0 44-15,-21-1 16,0 0-16,-1 21 16,22 22-16,0-22 0,-21 22 0,21-22 15,0 21-15,0-20 0,0-1 16,0 22-16,0-22 0,0 0 0,21-21 15,1 22-15,-1-22 0,0 0 0,0 0 16,0-21-16,0 0 0,1 0 16,-1 0-16</inkml:trace>
  <inkml:trace contextRef="#ctx0" brushRef="#br1" timeOffset="121421.58">17632 3747 0,'0'0'15,"-21"21"-15,-1-21 0,1 21 16,21 0 0,-21-21-16,42 0 31,0 0-31,1 0 16,-1 0-16,0-21 15,0 21-15,-21-21 0,21 0 0,0-1 16,-21 1-16,0 0 0,0 0 15,0-21-15,0 20 0,0 1 16,0 0-16,-21-21 0,21 21 0,-21 21 16,21-22-16,-21 22 15,0 0-15,0 0 0,21 22 0,-22-1 16,22 0-16,0 0 0,-21 0 16,21 22-16,0-22 0,0 0 0,0 21 15,0-21-15,0 22 0,0-22 0,0 0 16,0 0-16,0 0 0,0 1 15,21-22-15,-21 21 0,22-21 16,-1 0-16,0 0 16,0 0-16,0 0 0,0 0 15,1 0-15,-22-21 0,21-1 16,0 1-16,0 0 0,-21 0 16,21 0-16,0 0 0,1-1 0,-1-20 15,0 0-15,0 21 0,0-22 16,22 22-16,-22-21 0,21 21 0,0-1 15,-20 22-15,20 0 0,0 0 16,-21 0-16,22 0 0,-22 0 16,0 22-16,0-1 0,-21 0 0,0 0 15,0 0-15,0 0 0,0 1 16,0 20-16,-21-21 0,0 0 0,0 0 16,21 1-16,-21-1 0,-1-21 0,1 21 15,21 0-15,-21-21 16,21-21 15,0 0-31,21 0 16,0-1-16,1 1 0,-1 0 0,0-21 15,0 21-15,0-22 16,0 22-16,1-21 0,-1 21 0,-21-1 16,21 1-16,-21 0 0,21 0 0,-21 42 31,0 0-31,-21 0 15,0 1-15,21 20 0,-21-21 16,21 0-16,0 0 0,-22 22 0,22-22 16,0 0-16,0 0 0,0 0 15,0 1-15,0-1 0,0 0 16,22-21-16,-1 0 0,0 0 0,21 0 16,-21 0-16,22 0 0,-22 0 15,21 0-15,1 0 0,-1 0 0,0-21 16,-21 21-16,22-21 15,-1-1-15,-21 1 0,0 0 0,1 0 16,-1 0-16,0-22 0,-21 22 0,21-21 16,-21 21-16,0 0 0,0-22 15,0 22-15,0 0 0,-21 21 16,0 0-16,0 0 0,-1 0 16,1 0-16,0 21 0,0 0 0,21 0 15,-21 22-15,21-22 0,-21 0 16,21 21-16,0-20 0,0-1 0,0 0 15,21 0-15,0 0 0,-21 0 0,21 1 16,0-1-16,0-21 16,22 21-16,-22-21 0,0 0 0,0 0 15,0 0-15,22 0 0,-22 0 16,0 0-16,0-21 0,22 21 0,-22-21 16,0-1-16,0 1 0,0 0 0,22 0 15,-22 0-15,0 0 0,0-22 16,0 22-16,22-21 0,-22-1 0,0 22 15,0-21-15,0 21 0,0 0 16,-21-1-16,22 22 0,-1 0 0,0 0 31,0 22-31,-21-1 0,0 0 16,0 0-16,0 0 16,0 0-16,0 1 15,0-44 16,0 1-15,0 0-16,0 0 16,0 0-16,0 0 0,0-1 15,0 1-15,0 0 16,0 0-16,-21 21 16,0 0-16,0 0 15,21 21-15,-22 0 0,1 22 16,0-22-16,0 0 0,0 21 0,0-21 15,21 22-15,-22-22 16,22 21-16,-21-21 0,21 1 0,0-1 16,0 21-16,0-21 0,21 0 15,1 1-15,-1-22 16,0 21-16,21-21 0,-21 0 0,22 0 16,-22 0-16,21 0 0,1 0 15,-22-21-15,21-1 0,-21 22 0,22-21 16,-22 0-16,0 0 0,0 0 15,0 0-15,0-22 0,1 22 16,-22 0-16,21-21 0,-21 20 0,0 1 16,0 0-16,0 0 0,0 0 0,0 0 15,0 42 17,-21 0-32,21 0 0,-22 0 0,22 0 15,0 1-15,0-1 0,0 21 0,0-21 16,0 0-16,0 1 0,0-1 15,0 0-15,0 0 0,22-21 0,-1 21 16,0-21-16,0 21 16,0-21-16,0 0 0,1 0 0,-1 0 15,0 0-15,0 0 0,-21-21 0,21 0 16,0 21-16,1-21 0,-1 0 16,0 0-16,-21-1 0,21 1 15,-21-21-15,21 21 0,-21-22 0,0 22 16,0-21-16,21 21 0,-21 0 15,0-1-15,0 1 0,0 0 0,0 42 32,0 0-32,0 1 0,0-1 15,0 0-15,0 21 0,0-21 16,0 1-16,0 20 0,0-21 0,0 0 16,0 0-16,0 1 0,0-1 0,22 0 15,-1-21-15,0 21 0,0-21 16,0 0-16,0 0 15,1 0-15,-1 0 0,0 0 0,0 0 16,0-21-16,0 0 0,1 0 16,-22-1-16,0 1 0,21 0 0,-21-21 15,21 21-15,-21-22 0,0-20 16,0 20-16,0 1 0,0-21 0,0 20 16,0-20-16,0 20 0,0 1 15,0 0-15,0-1 0,0 22 0,0 0 16,0 0-16,-21 21 15,0 0-15,21 21 0,-22 43 16,22-22-16,-21 0 16,21 1-16,-21 20 0,21-21 15,0 22-15,0-22 0,0 1 0,0-1 16,0 0-16,0 1 0,0-1 16,0-21-16,0 21 0,0-20 0,21-1 15,0-21-15,1 21 0,-1-21 16,0 0-16,0 0 0,0 0 15,0 0-15,22 0 0,-22-21 16,0 0-16,0 21 0,0-22 16,1 1-16,-1-21 0,0 21 0,0 0 15,0-22-15,-21 22 0,21-21 0,1 21 16,-1-22-16,0 22 16,0 0-16</inkml:trace>
  <inkml:trace contextRef="#ctx0" brushRef="#br1" timeOffset="122307.09">20997 3217 0,'21'-21'0,"-42"42"16,42-21-1,-21 22-15,0-1 16,0 0-16,0 0 0,-21 0 16,21 0-16,-21 22 0,21-22 0,0 0 15,0 0-15,0 0 0,0 1 16,0-1-16,0 0 0,0 0 0,0 0 16,21-21-1,0 0-15,1 0 0,-1 0 0,0 0 16,0 0-16,0 0 0,0 0 15,1 0-15,-1 0 0,0-21 16,0 0-16,0 21 0,0-21 0,1-22 16,-1 22-16,0 0 0,-21 0 15,21 0-15,-21 0 0,21-1 16,-21 1-16,0 0 0,0 42 31,-21 0-31,21 1 0,-21-1 0,21 0 16,-21 0-16,21 0 0,0 0 15,0 1-15,0-1 0,0 0 16,0 0-16,0 0 0,0 0 0,21 1 31,0-22-31,0 0 0,0 0 32,-21-22-32,0 1 0,0 0 15,0 0-15,0 0 0,0 0 16,0-22-16,0 22 0,-21 0 15,21-21-15,0 20 0,0 1 0,0-21 16,0 21-16,0 0 0,0-1 16,0 1-16,21 0 0,1 21 15,-1 0-15,0-21 0,0 21 16,0 0-16,22 0 0,-22 0 16,0 0-16,21 0 0,-21 0 0,1 0 15,-1 0-15,0 21 0,0 0 16,0 0-16,-21 1 0,0 20 0,0-21 15,0 0-15,0 0 0,0 22 16,0-22-16,0 0 0,0 0 0,0 0 16,0 1-16,0-1 0,0 0 0,0 0 15,-21-21 17,0 0-32,0 0 15,21-21-15,0 0 16,0 0-16,0-1 0,0 1 15,0-21-15,0 0 0,21 20 16,0-20-16,0 0 0,0-1 0,1 1 16,20 21-16,-21-21 0,21 20 15,-20-20-15,20 21 0,-21 21 0,21-21 16,1 21-16,-22 0 0,21 0 16,-21 0-16,1 21 0,-1 0 0,0 0 15,-21 22-15,0-22 0,0 21 0,0-21 16,0 22-16,0-1 15,0-21-15,0 21 0,0-20 0,0 20 0,0-21 16,-21 0-16,0 0 16,21 1-16,-22-22 0,22 21 0,-21-21 15,0 0 1,0 0 0,21-21-16,0-1 0</inkml:trace>
  <inkml:trace contextRef="#ctx0" brushRef="#br1" timeOffset="122490.06">21675 2858 0,'0'0'0,"-22"0"0,-20 0 0,21 0 0,-21 0 16,20 0-16,1 0 0,0 0 15,0 0-15,0 0 0,0 0 16,-1 0 15</inkml:trace>
  <inkml:trace contextRef="#ctx0" brushRef="#br1" timeOffset="122675.96">20362 3112 0,'0'0'0,"21"21"32,1-21-32,-1 0 0,0 0 15,21 0-15,1 0 0,-1-21 0,0 21 16,-21-22-16,22 22 0,-1-21 16,0 21-16</inkml:trace>
  <inkml:trace contextRef="#ctx0" brushRef="#br1" timeOffset="123179.13">23749 2773 0,'0'0'0,"0"-21"0,0-64 15,0 43-15,0 21 0,0-1 16,-21 44 0,21-1-16,-21 0 0,21 21 15,-22 1-15,22-1 0,-21 0 16,21 22-16,0-22 0,0 0 15,-21 22-15,0-22 0,21 1 16,0 20-16,0-21 0,-21 1 0,21-1 16,0 0-16,0-20 0,0 20 15,0-21-15,0 0 0,0 0 0,0 1 16,0-1-16,21-21 16</inkml:trace>
  <inkml:trace contextRef="#ctx0" brushRef="#br1" timeOffset="123531.03">23368 3048 0,'0'0'0,"-21"-21"0,-106-85 32,127 85-32,0 0 0,0 0 15,0-1-15,21 1 0,0 0 16,0 21-16,22-21 0,-1 0 0,0 0 15,22 21-15,-1-22 0,-20 22 16,20 0-16,1 0 0,-1 0 0,-21 0 16,22 22-16,-22-1 0,-21 0 15,1 21-15,-1-21 0,-21 22 0,0-22 16,-21 21-16,-1-21 0,1 22 16,-21-22-16,0 21 0,-1-21 15,-20 1-15,20-1 0,1 0 0,0 0 16,-1 0-16,22-21 0,0 21 15,0-21-15,0 22 0,42-22 32,0 0-32,0 0 0,0 0 15,22-22-15,-22 22 0,21-21 16</inkml:trace>
  <inkml:trace contextRef="#ctx0" brushRef="#br1" timeOffset="123897.82">23897 3112 0,'0'-22'16,"0"1"-16,0 0 16,0 0-16,21 0 15,0 21 1,1 0-16,-1 0 0,0 0 16,0 0-16,0 0 0,0 0 15,1 21-15,-1 0 0,0 0 0,0 0 16,0 1-16,0-1 0,1 0 15,-22 0-15,0 0 0,21 22 0,-21-22 16,0 0-16,0 0 0,0 0 16,0 0-16,0 1 15,-21-22-15,-1 0 0,1 0 16,0 0-16,0 0 0,0 0 16,21-22-16,0 1 15,0 0-15,0 0 0,0 0 0,0 0 16,0-22-16,0 22 0,21 0 15,0 0-15,0 0 0,0-1 0,1 1 16,-1 21-16,0-21 0,0 21 16,0-21-16,0 21 0,1 0 0,-1 0 15,0 0-15,0 0 0</inkml:trace>
  <inkml:trace contextRef="#ctx0" brushRef="#br1" timeOffset="124307.58">24659 2985 0,'0'-22'0,"0"44"0,-21-44 16,0 22-16,0 0 16,-1 0-16,1 0 15,0 22-15,0-1 16,21 0-16,-21 21 0,21-21 16,0 1-16,0-1 0,0 21 0,0-21 15,0 0-15,0 22 16,0-22-16,0 0 0,21 0 0,0 0 15,0-21-15,-21 22 0,43-22 16,-22 0-16,0 0 0,0 0 0,21 0 16,-20 0-16,20 0 0,-21-22 0,21 1 15,1 0-15,-22 0 0,0 0 16,21 0-16,-20-22 0,-22 22 0,0 0 16,0-21-16,0 20 0,0 1 15,0-21-15,0 21 0,-22 0 0,1-1 16,0 1-16,-21 0 0,21 21 15,-22 0-15,1 0 0,0 0 16,20 0-16,-20 0 0,0 21 0,-1 22 16,22-22-16,0 0 15,0 0-15,21 0 0,0 0 16,0 1-16,21-1 0,0 0 16,0-21-16,22 21 0,-22 0 0</inkml:trace>
  <inkml:trace contextRef="#ctx0" brushRef="#br1" timeOffset="124994.19">25442 2985 0,'0'0'0,"0"-22"0,0 1 16,-21 21-16,0 0 15,0 0-15,0 0 16,-1 0-16,1 0 0,0 21 0,0-21 15,0 22-15,0-1 0,-1 0 16,1 0-16,21 0 0,0 0 0,-21 22 16,21-22-16,0 0 0,0 0 0,0 0 15,0 1-15,0-1 0,0 0 16,21-21-16,0 0 0,1 21 0,-1-21 16,0 0-16,0 0 15,0-21-15,0 21 0,1-21 0,-22 0 16,21-1-16,0 1 15,-21 0-15,0 0 0,0 0 0,21 0 16,-21-1-16,0 1 0,0 0 16,0 0-1,0 42 17,0 0-32,0 0 0,0 22 15,0-22-15,0 21 0,0 1 0,0-1 16,0 0-16,0 1 0,0 20 15,0-21-15,0 22 0,0-22 0,21 22 16,-21-22-16,21 22 0,1-1 16,-1-21-16,-21 22 0,21-1 15,-21 1-15,21-1 0,-21 1 0,0-1 16,0 1-16,0-22 0,0 22 16,0-22-16,0 0 0,0 1 0,-21-22 15,0 21-15,0-21 0,-1 1 0,22-1 16,-21-21-16,0 0 0,0 0 15,0 0-15,0 0 0,-1 0 16,22-21-16,-21 21 0,0-22 16,21 1-16,-21-21 0,0 21 15,21-22-15,0 22 0,-21-21 0,21 0 16,0-22-16,0 22 0,0-22 0,0 22 16,0-22-16,0 1 15,21 21-15,0-22 0,-21 22 0,21-1 16,0 1-16,0 0 0,1-1 0,-1 1 15,-21 21-15,21-21 0,0-1 16,-21 1-16,0 0 0,21-1 0</inkml:trace>
  <inkml:trace contextRef="#ctx0" brushRef="#br1" timeOffset="125417.94">25442 3027 0,'0'0'0,"0"-21"16,-21 21-16,21-21 0,0-1 16,0 1-1,21 21-15,0-21 0,1 21 16,-1 0-16,0 0 0,0 0 16,0 21-16,0 0 15,1 1-15,-22-1 0,21 0 0,0 0 16,0 0-16,-21 22 0,21-22 15,-21 21-15,21-21 0,-21 22 0,0-22 16,0 0-16,0 0 0,0 0 16,0 0-16,0 1 0,-21-22 31,21-22-31,-21 1 16,21 0-16,0 0 0,0 0 0,0-22 15,0 22-15,0 0 0,0-21 16,21 21-16,-21-1 0,21 1 0,-21 0 15,22 0-15,-1 0 0,-21 0 16,21 21-16,-21-22 0,21 22 16,0 0-16,0 0 15,1 0-15,-1 0 0,0 0 16,-21 22-16,21-22 0</inkml:trace>
  <inkml:trace contextRef="#ctx0" brushRef="#br1" timeOffset="126558.15">26204 3069 0,'0'0'0,"43"-42"15,-43 21 1,0 0-16,0-1 0,0 1 16,0 0-16,-22 0 15,1 21-15,0 0 16,0 0-16,0 0 15,0 0-15,-1 0 0,1 0 0,-21 21 16,21 0-16,-22 0 0,22 1 16,0-1-16,-21 0 0,21 21 0,21-21 15,-22 1-15,22 20 0,0-21 16,0 0-16,0 0 0,0 1 0,0-1 16,22 0-16,-1-21 0,0 0 0,21 21 15,-21-21-15,1 0 0,20 0 16,-21 0-16,21-21 0,-20 21 0,-1-21 15,21 0-15,-21-1 0,0 1 16,1 0-16,-22 0 0,21 0 16,0 0-16,-21-1 0,0 1 0,0 0 15,0 0-15,0 0 0,0 0 16,0 42 15,-21-21-31,21 21 16,0 0-16,-21 0 0,21 0 15,0 1-15,0-1 0,0 0 0,0 0 16,0 0-16,21 0 0,0 1 16,0-1-16,0-21 0,0 0 15,1 0-15,-1 0 0,0 0 16,0 0-16,0-21 16,0-1-16,-21 1 0,22 0 15,-22-21-15,21 21 16,-21-1-16,0 1 0,0 0 0,0 0 15,0 0-15,0 0 0,0 42 47,0 0-47,0 0 16,0 0-16,0 0 0,0 1 0,0-1 16,0 21-16,0-21 15,0 0-15,0 1 0,0-1 0,0 0 16,0 0-1,-21-21-15,21-21 32,-22 21-32,22-21 15,0 0-15,0-1 0,0 1 16,0 0-16,0 0 0,0-21 0,0 20 0,0 1 16,22 0-16,-1 0 0,-21 0 15,21 0-15,0-1 0,0 1 0,0 21 16,1 0-16,-1 0 15,0 0-15,0 0 0,0 0 0,0 21 16,-21 1-16,22-1 16,-22 0-16,21 0 0,-21 0 15,0 0-15,0 1 0,0-1 0,0 0 16,0 21-16,0-21 0,0 1 16,0-1-16,0 0 0,0-42 46,0 0-30,-21-1-16,21 1 0,0 0 16,0 0-16,0-21 0,0 20 0,0 1 15,0 0-15,21 0 0,-21 0 16,21 0-16,21-1 0,-21 1 16,22 0-16,-22 0 0,21 21 15,1 0-15,-1 0 0,-21 0 0,21 0 16,1 0-16,-22 0 0,0 21 0,0 0 15,0 0-15,-21 1 0,0-1 16,0 0-16,0 21 0,0-21 0,0 1 16,-21-1-16,0 21 0,0-21 15,0 0-15,21 1 0,-21-1 0,-1 0 16,1 0-16,21 0 16,-21-21-16,21 21 0,-21-21 0</inkml:trace>
  <inkml:trace contextRef="#ctx0" brushRef="#br1" timeOffset="139542.85">7408 6837 0,'-21'0'0,"0"0"0,0 0 15,0 0-15,-1 0 0,1 0 16,0 0-16,0 0 0,0 0 16,0 0-16,-1 0 0,1 0 0,0 0 15,0 0-15,0 0 16,0 0-16,-1 0 15,1 0-15,0 0 0,42 0 79,22 0-79,-22 0 0,21 0 0,0 0 15,1 0-15,-1 0 0,0 0 0,22 0 16,-1 0-16,1 0 0,-1 0 15,1-21-15,21 21 0,-22 0 0,22 0 16,-22-21-16,22 21 0,-22 0 0,1-22 16,-1 22-16,-20 0 0,-1-21 15,0 21-15,1-21 0,-1 21 0,-21 0 16,0 0-16,1 0 0,-22-21 16,-22 21 46,1 0-46,0 0-1,0 0 1,21-21-16</inkml:trace>
  <inkml:trace contextRef="#ctx0" brushRef="#br1" timeOffset="140093.54">8234 6498 0,'0'0'0,"-21"-21"0,-1 21 0,22-21 16,-21 21-16,0-21 16,21 42 30,0 0-46,21 0 16,0 0 0,1 1-16,-1-1 0,0-21 15,0 21-15,0 0 0,0-21 0,22 21 16,-22-21-16,0 21 0,0-21 16,0 0-16,1 0 0,-1 22 0,0-22 15,0 0-15,0 0 0,0 0 0,1 0 16,-1 0-16,0 0 0,0 0 15,-42 0 17,0 0-17,0 0-15,-1 0 16,1 21-16,0 0 0,-21-21 0,21 21 16,-1 0-16,1 0 0,0 1 15,-21-1-15,21 0 0,-1 0 0,-20 0 16,21 0-16,0 1 0,-22 20 0,22-21 15,0 0-15,0 0 0,0 1 16,0-1-16,-1 0 0,1-21 0,0 21 16,21 0-16,0 0 0,-21 1 0,21-1 15,21-21 17,0 0-32,0 0 15,1-21 1,-1-1-16,-21 1 0,21 0 0,0 0 15</inkml:trace>
  <inkml:trace contextRef="#ctx0" brushRef="#br1" timeOffset="142413.04">9525 6181 0,'0'-21'0,"0"-1"16,0 1-1,0 0 1,-21 21 0,0 0-1,-1 0 1,22 21-16,-21 0 16,21 1-16,-21-22 0,21 21 15,-21 0-15,21 0 0,-21 0 0,21 0 16,0 1-16,0-1 0,0 21 15,-21-21-15,21 22 0,0-22 16,0 21-16,0-21 0,0 22 0,0-22 16,0 21-16,0-21 0,0 0 0,0 1 15,0-1-15,0 0 0,21 0 16,-21 0-16,0 0 0,21 1 0,0-22 16,0 21-16,0-21 0,1 0 0,-1 21 15,0-21-15,0 0 0,0 0 0,0 0 16,1 0-16,-1 0 0,21 0 15,-21 0-15,0 0 0,22 0 0,-22-21 16,0 21-16,21-21 0,-20 21 16,-1-22-16,0 1 0,0 21 0,0-21 15,0 0-15,1 0 0,-1 0 16,0-1-16,-21 1 0,0-21 0,0 21 16,0 0-16,0-22 0,0 22 15,0-21-15,0 21 0,0-22 0,0 22 16,0-21-16,-21 21 0,0-1 0,21 1 15,-22-21-15,1 21 0,0 0 16,0-1-16,0 1 0,0 0 16,-1 0-16,1 21 0,0-21 0,0 21 15,0 0-15,0 0 0,-22 0 16,22 0-16,0 0 0,0 0 0,0 0 16,-1 0-16,1 0 0,0 0 15,0 0-15,0 21 0,0 0 16,-1-21-16,1 21 0,21 0 0,-21 1 15,21-1-15,-21 0 0,21 0 0,-21 0 16,21 22-16,0-22 0,0 21 16,0-21-16,0 22 0,0-22 0,0 21 15,0-21-15,0 22 0,0-22 0,0 21 16,0-21-16,0 0 0,0 22 16,0-22-16,0 0 0,21 0 0,0 0 15,0 1-15,0-1 0,1 0 16,-1-21-16,0 0 0,0 0 15,0 0-15,0 0 0,1 0 16,-1 0-16,0 0 0,21 0 0,-21 0 16,1 0-16,-1 0 0,0-21 15,21 0-15,-21 21 0,1-22 0,-1 1 16,0 21-16,0-21 0,0 0 0,0 0 16,1 0-16,-1-22 0,-21 22 15,21 0-15,-21-21 0,0 20 0,0-20 16,0 21-16,0-21 0,0-1 0,0 22 15,0-21-15,0 21 0,0-1 16,-21-20-16,0 21 0,-1 0 16,1 0-16,21-1 0,-21 1 0,0 0 0,0 0 15,0 0-15,-1 0 0,1-1 16,0 22-16,0 0 0,0-21 16,0 21-16,-1 0 0,1 0 0,0 0 15,0 0-15,0 21 0,-22-21 16,22 22-16,0-1 0,0-21 0,0 21 15,0 0-15,-1 0 0,22 0 0,-21 1 16,0-1-16,0 0 0,21 0 16,0 0-16,0 0 0,-21 1 0,21-1 15,0 0-15,0 0 0,0 0 0,0 0 16</inkml:trace>
  <inkml:trace contextRef="#ctx0" brushRef="#br1" timeOffset="143217.53">10689 6668 0,'0'21'47,"0"0"-31,0 0-1,-21-21 1,0 0 15,21-21-15,0 0-16,0 0 16,0-1-16,0 1 0,21 0 15,-21 0-15,21 21 0,-21-21 0,21 21 16,-21-21-16,21 21 15,1 0-15,-1 0 16,-21 21-16,0 0 16,0 0-16,0 0 15,0 0-15,0 1 0,0-1 16,0 0-16,0 0 16,-21 0-1,-1-21-15,1 0 16,0 0-16,0 0 15,0 0 1,0-21-16,21 0 16,0 0-16,0 0 0,0-1 15,0 1-15,0 0 16,0 0-16,0 0 0,0 0 16,21 21-16,0 0 0,0 0 15,0 0-15,0 0 16,1 0-16,-1 0 0,0 0 15,0 0-15,0 21 0,0 0 16,1-21-16,-1 21 0,-21 0 0,0 0 16,21 1-16,-21-1 0,0 21 15,0-21-15,0 0 0,-21 22 0,0-22 16,-1 0-16,1 0 0,0 22 0,-21-22 16,-1 0-16,22 0 0,-21 0 15,21 0-15,-22 1 0,22-1 0,0 0 16,0-21-16,0 21 0</inkml:trace>
  <inkml:trace contextRef="#ctx0" brushRef="#br1" timeOffset="146278.41">12023 6033 0,'21'0'16,"-21"-22"-1,0 1-15,0 0 16,0 0-16,0 0 15,0 0-15,0 42 32,-21 0-32,21 0 15,-22 0-15,22 0 0,-21 22 0,21-1 16,-21 0-16,0 1 16,21-1-16,-21 0 0,0 1 0,21-1 15,-22 0-15,1 22 0,21-43 0,0 21 16,-21 1-16,21-22 0,-21 0 15,21 0-15,0 0 0,-21 1 0,21-44 47,0 1-47,0 0 0,21 0 16,-21 0-16,21 0 0,-21-22 16,0 22-16,0-21 0,21-1 0,-21 1 15,21 0-15,-21-1 0,0 1 16,0 21-16,22-21 0,-1-1 0,-21 1 15,21 0-15,-21 20 0,21 1 16,0 0-16,-21 0 0,21 0 0,1 21 16,-1 0-16,0 0 0,0 21 15,-21 0-15,21 0 0,0 22 16,-21-22-16,0 21 0,22-21 0,-22 22 16,21-1-16,-21-21 0,0 21 15,0-20-15,0 20 0,21 0 0,-21-21 16,0 1-16,0-1 0,0 0 0,21 0 15,-21 0-15,0 0 0,0 1 16,-21-44 15,0 1-31,0 21 16</inkml:trace>
  <inkml:trace contextRef="#ctx0" brushRef="#br1" timeOffset="146980">11769 6308 0,'0'0'16,"-22"0"-16,44 0 31,-1 0-31,0 0 0,0 0 16,0 0-16,22 0 0,-22 0 16,21-21-16,0 21 0,1-22 15,-1 1-15,0 21 0,22-21 0,-22 0 16,1 0-16,-1 0 0,0-1 0,-21 1 15,22 0-15,-22-21 0,0 21 0,0-1 16,0-20-16,-21 21 0,0-21 16,0 20-16,0-20 0,0 21 0,0 0 15,0 0-15,0-1 0,-21 22 16,0 0 0,21 22-16,-21-1 0,21 21 15,0 0-15,-21-20 0,21 20 16,0 0-16,0 1 0,0-1 15,0 0-15,0 1 0,0-1 0,0 0 16,0 1-16,0-1 0,21 0 0,-21-21 16,21 22-16,0-22 0,-21 0 15,21 0-15,1 0 0,-1-21 0,0 0 16,0 0-16,0 0 0,0 0 0,1 0 16,-1-21-16,21 21 0,-21-21 15,0 0-15,1 0 0,-1 0 0,0-22 16,0 22-16,0 0 0,-21-21 0,0 20 15,21 1-15,-21-21 0,22 21 16,-22 0-16,0-1 0,0 1 16,0 0-16,0 42 31,0 0-31,0 1 16,0-1-16,0 21 0,0-21 0,0 22 15,0-1-15,-22 0 0,22 1 0,-21 20 16,21 1-16,0-22 0,0 21 15,-21 1-15,0-22 0,21 22 0,0-1 16,0 1-16,-21-22 0,21 22 0,0-1 16,-21-21-16,21 22 0,0-22 0,0 1 15,0-1-15,0-21 16,0 21-16,0-20 0,0-1 0,0 0 16,21-42-1,-21 0 1,0-22-16,0 22 0,21 0 15,-21-21-15,0-1 0,21 1 0</inkml:trace>
  <inkml:trace contextRef="#ctx0" brushRef="#br1" timeOffset="147265.76">12848 6244 0,'0'0'0,"0"-42"0,0-85 31,0 106-31,0 0 15,21 21-15,0 0 0,1 0 16,20 0-16,-21 0 0,21 0 0,-20 0 16,20 21-16,0-21 0,1 21 15,-22 0-15,21 0 0,-21 0 0,-21 1 16,0-1-16,0 0 0,0 0 16,-21 0-16,0 0 0,-21-21 0,-1 22 15,22-1-15,-21-21 0,-1 0 16,1 0-16,21 21 0,-43-21 15,43 0-15,0 0 0,21-21 32,21 21-32,0-21 0,1-1 15</inkml:trace>
  <inkml:trace contextRef="#ctx0" brushRef="#br1" timeOffset="149158.31">13441 5757 0,'0'0'0,"21"43"32,-21-22-32,0 0 0,0 0 0,0 22 0,0-22 15,0 21-15,0-21 0,0 22 16,0-1-16,0-21 0,-21 21 0,21-20 16,0 20-16,0-21 0,0 21 15,0-20-15,0-1 0,0 0 16,0 0-16,0 0 0,0 0 0,0 1 15,0-44 17,0 1-32,0 0 0,21 0 15,-21 0-15,21 0 0,-21-1 0,0 1 16,21-21-16,-21 21 0,21 0 0,-21-1 16,0 1-16,22 21 15,-22-21-15,21 21 0,0 0 16,0 0-16,0 21 15,-21 0 1,21 1-16,-21-1 0,22 0 0,-1-21 16,-21 21-16,21 0 0,-21 0 0,21 1 15,0-1-15,0 0 16,1-21-16,-22 21 0,21-21 0,0 0 16,0 0-16,0 0 0,0 0 0,1 0 15,-1 0-15,0 0 0,0 0 16,0-21-16,0 21 0,1-21 0,-1 0 15,0 21-15,-21-22 0,0 1 16,21 0-16,-21-21 0,0 21 0,0-1 16,0-20-16,0 21 0,0 0 15,-21 0-15,0-1 0,21 1 0,-21 0 16,-1 21-16,1 0 0,0 0 16,0 21-16,0-21 0,0 21 15,-1 1-15,22-1 0,0 0 0,-21 0 16,21 0-16,-21 22 0,21-22 0,0 0 15,0 0-15,0 0 0,0 0 16,0 1-16,21-1 0,0-21 16,1 21-16,-1-21 0,0 0 15,0 0-15,0 0 16,0-21-16,-21 0 16,22-1-16,-1 22 0,-21-21 15,0 0-15,0 0 0,0 0 0,0 0 16,0-1-16,0 1 0,0 0 15,0 0-15,0 0 0,0 0 0,0 42 32,0 0-17,0 0-15,0 0 0,0 0 0,0 1 16,0-1-16,0 0 0,0 0 0,0 0 16,21 0-16,-21 1 15,21-1-15,0-21 0,-21 21 16,21 0-16,1-21 0,-1 0 0,0 0 0,0 0 15,0 0-15,0 0 0,1 0 16,-1 0-16,0-21 0,0 0 16,0 0-16,0 21 0,1-22 0,-22 1 15,0 0-15,21-21 0,-21 21 0,21-22 16,-21 22-16,0-21 0,0-1 16,0-20-16,0 21 0,0-1 0,0 22 15,0-21-15,0 21 0,0-1 16,0 44-1,0-1-15,0 0 16,0 21-16,0-21 0,0 22 16,0-22-16,0 21 0,0-21 15,0 1-15,0 20 0,0-21 0,0 0 16,0 0-16,21 1 0,0-1 0,-21 0 16,21 0-16,1-21 0,-22 21 15,21-21-15,0 0 0,0 0 16,0 0-16,0 0 0,1 0 15,-1-21-15,0 0 0,0 21 16,0-21-16,0 0 0,-21-1 0,22 22 16,-22-21-16,21 0 0,-21 0 0,0 0 15,0 0-15,0-1 0,0 1 16,21 21 31,0 0-32,0 0-15,0 0 0,1 0 16,-1 0-16,0 0 0,21 0 0,-21 0 16,1 0-16,20 0 0,-21-21 15,0 21-15,0-21 0,1 0 0,-1 21 16,0-21-16,-21-1 0,0 1 16,0 0-1,-21 21 1,0 0-16,-1 0 0,1 21 0,0-21 15,0 21-15,0 1 0,0-1 16,-1 0-16,22 0 0,0 21 0,-21-20 16,21-1-16,0 0 0,0 21 0,0-21 15,0 1-15,0-1 0,0 0 16,21 0-16,1 0 0,-1 0 16,0-21-16,0 0 0,0 22 0,22-22 15,-22 0-15,0 0 0,21 0 16,-21 0-16,1 0 0,20-22 0,-21 22 15,0-21-15,0 0 0,1 0 0,-1 0 16,0 0-16,0-1 0,0-20 16,0 0-16,-21 21 0,22-22 15,-22 1-15,0 0 0,0-1 0,21-20 16,-21 20-16,0 22 0,21-21 0,-21 21 16,0 0-16,0-1 0,0 1 15,-21 42 1,0 1-16,21-1 0,0 0 15,-22 0-15,22 21 0,-21-20 0,21 20 16,0 0-16,0-21 0,0 22 0,0-1 16,0-21-16,0 22 0,0-22 15,0 21-15,0-21 0,21 0 0,1 1 16,-1-1-16,-21 0 0,21-21 16,0 21-16,0-21 0,0 0 15,1 0-15,-1 0 0,0 0 16,0 0-16,0 0 0,0 0 0,1-21 15,-1 0-15,0 0 0,0-1 16,0 1-16,0-21 0,-21 21 16,0 0-16,22-1 0,-1 1 0,-21 0 15,0 42 17,0 0-32,0 1 0,0-1 15,0 0-15,0 0 0,0 0 0,0 0 16,0 1-1,0-1-15,21-21 16,0 0-16,0 0 16,0 0-16,1 0 15,-22-21-15,21 21 0,0-22 16,0 1-16</inkml:trace>
  <inkml:trace contextRef="#ctx0" brushRef="#br1" timeOffset="149339.21">16192 5609 0,'0'0'0,"-21"-21"0,-63 0 31,62 21-31,1 0 16,21 21 31</inkml:trace>
  <inkml:trace contextRef="#ctx0" brushRef="#br1" timeOffset="149502.1">15515 5757 0,'-21'0'0,"42"0"0,-63 22 0,21-22 15,-1 0-15,22 21 0,0 0 16,22-21-16,-1 0 15,0 0-15,0 0 0,21 0 0,-20 0 16,20 0-16,0 0 0,-21 0 0,22 0 16,-1 0-16</inkml:trace>
  <inkml:trace contextRef="#ctx0" brushRef="#br1" timeOffset="149817.81">16743 5757 0,'0'0'0,"0"-21"16,0 0-16,-21 21 15,-1 0 1,1 0-16,0 0 0,0 0 16,21 21-16,-21-21 0,0 43 0,-1-22 15,1 0-15,0 0 0,0 21 0,0-20 16,0 20-16,21-21 0,0 0 15,0 0-15,0 1 0,0-1 16,0 0-16,0 0 0,21 0 0,0 0 0,0-21 16,0 22-16,22-22 15,-22 0-15,21 21 0,0-21 0,-20 0 16,20 0-16,0 0 0,1 0 0,-1 0 16,-21 0-16,21 0 0,1-21 0,-22 21 15,21-22-15</inkml:trace>
  <inkml:trace contextRef="#ctx0" brushRef="#br1" timeOffset="150461.44">17230 5990 0,'21'-21'0,"-106"127"16,149-191-16,-43 43 0,0 21 0,-21-22 0,0 22 0,0 0 16,0 0-16,-21 21 0,0 0 15,-1 0-15,1 0 16,0 0-16,0 0 0,0 21 16,0 0-16,-1 0 0,1 1 0,0-1 0,0 0 15,0 0-15,21 0 0,0 0 16,-21 1-16,21-1 0,0 0 15,0 0-15,0 0 0,0 0 16,21-21 0,0 0-1,0 0-15,0 0 0,0 0 16,-21-21-16,22 0 0,-1 21 0,-21-21 16,21 0-16,-21 0 0,21-1 15,-21 1-15,0 0 0,21-42 16,-21 41-16,21 1 0,-21 42 47,-21 1-47,21-1 0,-21 0 15,21 0-15,0 0 0,0 0 16,0 22-16,0-22 0,0 0 16,0 0-16,21 0 0,0-21 0,1 22 15,-1-22-15,0 0 16,0 0-16,0 0 0,0 0 15,1 0-15,-1 0 0,-21-22 16,21 1-16,0 21 0,0-21 0,-21-21 16,21 21-16,1-22 0,-22 22 15,21-21-15,0-22 0,-21 22 0,42-64 16,-42 43-16,21 20 16,-21 1-16,0 21 0,0-22 0,0 22 15,0 42 1,-21 1-16,0 20 15,21-21-15,0 21 0,-21 1 0,21-1 16,-21 0-16,21 1 0,0-1 0,0 0 16,0 1-16,0-1 0,0-21 15,0 22-15,0-22 0,21 0 0,0 0 16,-21 0-16,21 0 0,0 1 16,1-22-16,-1 0 0,0 0 15,0 0-15,0 0 0,0 0 0,1 0 16,-1 0-16,0-22 0</inkml:trace>
  <inkml:trace contextRef="#ctx0" brushRef="#br1" timeOffset="151238.16">18584 5461 0,'0'0'0,"0"-21"0,0 0 0,0 0 15,0-1-15,-21 22 16,0 0-16,0 0 16,0 22-16,-1-1 15,22 0-15,-21 21 0,0 1 0,0-1 16,0 0-16,0 1 0,-1-1 16,22 0-16,-21 1 0,21-1 15,-21 0-15,21 1 0,0-22 0,0 0 16,0 0-16,0 0 0,0 0 0,21 1 15,0-1-15,1-21 0,-1 0 16,0 0-16,21 0 0,-21 0 0,22 0 16,-22 0-16,21 0 0,1 0 15,-22-21-15,21-1 0,0 1 0,1 0 16,-1 0-16,0-21 0,-20 20 16,20-20-16,-21 0 0,0-1 15,-21 1-15,0-21 0,0 20 0,0 1 0,0 0 16,0-1-16,-21 22 0,-21-21 15,21 21-15,-1-1 0,-20 1 16,0 21-16,-1 0 0,1 0 0,-21 0 16,-64 64-16,84-22 15,1-21-15,21 22 0,0-1 16,-1 0-16,1 1 0,21-1 0,0-21 16,0 21-16,0 1 0,0-22 15,0 21-15,21-21 0,1 1 0,-1-1 16,21-21-16,0 21 0,-20-21 0,20 0 15,21 0-15,-20 0 0,-1 0 16,0 0-16</inkml:trace>
  <inkml:trace contextRef="#ctx0" brushRef="#br1" timeOffset="151630.14">19092 5800 0,'0'0'0,"0"-21"0,0-1 0,-42 1 15,42 0-15,0 0 0,-21 0 16,21 0-16,0-1 0,0 1 15,0 0-15,21 0 0,0 21 16,0 0-16,0 0 0,1 0 16,20 0-16,0 0 0,-21 0 0,22 0 15,-1 21-15,-21 0 0,22 0 16,-22 22-16,0-22 0,0 0 0,0 21 16,-21-20-16,21-1 0,-21 0 15,0 21-15,0-21 0,-21 1 16,0-1-16,0-21 0,0 0 15,0 21-15,-1-21 0,1 0 0,0 0 16,0 0-16,0 0 0,21-21 16,-21 21-16,21-21 0,0-1 15,0 1-15,0 0 0,0 0 16,21 0-16,0 0 0,0-22 16,0 22-16,0 0 0,1-21 0,-1 20 15,0 1-15,0 0 0,21 21 16,-20-21-16,-1 21 0,21 0 15,-21 0-15,0 0 0,1 0 0,-1 0 16,0 0-16,0 21 0,0-21 0,0 21 16,1-21-16</inkml:trace>
  <inkml:trace contextRef="#ctx0" brushRef="#br1" timeOffset="152177.82">20278 5673 0,'0'0'16,"0"-21"-16,0-1 0,0 1 0,0 0 0,0-21 16,0 21-16,-22-1 0,22 1 15,0 0-15,-21 21 0,0-21 16,0 21-16,0 0 0,0 0 16,-1 0-16,1 21 0,0-21 15,0 21-15,0 0 0,0 22 0,-1-22 16,1 21-16,0-21 0,0 22 0,21-22 15,-21 21-15,21-21 0,-21 22 16,21-22-16,0 0 0,0 0 0,0 0 16,0 1-16,0-1 0,21-21 0,0 21 15,0-21-15,0 0 16,0 0-16,1 0 0,-1 0 16,0 0-16,-21-21 0,21 0 15,0 21-15,0-22 0,-21 1 16,22-21-16,-1 21 0,-21-22 0,21 1 15,0 0-15,-21-1 0,21 1 0,0 0 16,-21-22-16,22 22 0,-22 0 16,0-1-16,21 1 0,-21 0 0,21-1 15,-21 1-15,0 21 0,0 0 16,0-1-16,-21 22 16,21 22-16,-21-1 15,21 21-15,0-21 16,0 22-16,0-1 0,-22 0 0,22 1 15,0-1-15,0 0 0,0 1 0,0 20 16,0-21-16,0 1 0,0-22 16,0 21-16,0 1 0,0-22 0,0 0 15,0 0-15,0 0 0,0 0 0,22-21 16,-1 0-16,0 0 16,0 0-16,0 0 0</inkml:trace>
  <inkml:trace contextRef="#ctx0" brushRef="#br1" timeOffset="152574.6">20574 5694 0,'0'0'0,"-21"0"16,42 0-1,0 0 1,0 0-16,0 0 0,1 0 15,-1 0-15,0-21 0,0 21 16,0-21-16,0 21 0,1-22 0,-1 1 16,-21 0-16,0 0 0,21 0 0,-21 0 15,0-1 1,0 1-16,-21 21 16,0 0-16,-1 0 0,1 0 0,0 0 15,0 21-15,0-21 0,0 22 16,-1 20-16,1-21 0,21 0 0,0 0 15,-21 22-15,21-22 0,0 0 16,0 21-16,0-20 0,0-1 0,0 0 16,0 0-16,0 0 0,0 0 0,21-21 15,0 22-15,1-22 0,-1 21 16,21-21-16,-21 0 0,22 0 0,-22 0 16,21 0-16,0 0 0,-20 0 0,20 0 15,-21-21-15,21 21 16</inkml:trace>
  <inkml:trace contextRef="#ctx0" brushRef="#br1" timeOffset="152966.37">21145 5652 0,'0'0'16,"0"-22"-16,0 1 0,0-21 0,0 21 0,0 0 15,0-1-15,0 1 0,0 0 16,0 0-16,0 0 0,22 0 16,-1 21-16,0 0 0,0-22 0,0 22 15,0 0-15,1 0 0,-1 0 16,0 0-16,21 0 0,-21 22 15,1-22-15,-1 21 0,0 0 0,0 0 16,-21 0-16,0 0 0,0 1 16,0 20-16,0-21 0,0 0 0,0 43 15,0-43-15,-21 0 0,21 0 16,-21 0-16,21 1 16,-21-22-16,-1 0 0,22-22 46,0 1-46,0 0 0,0 0 0,0 0 16,0 0-16,22-22 0,-22 22 16,21 0-16,0-21 0,0 20 0,21-20 15,-20 21-15,-1 0 0,0 0 0,0-1 16,21 1-16,-20 21 16,-1 0-16,0 0 0,0 0 15,-21 21-15,0 1 16,0-1-16,0 0 15</inkml:trace>
  <inkml:trace contextRef="#ctx0" brushRef="#br1" timeOffset="154045.82">22183 5821 0,'-22'0'0,"1"0"15,0 0-15,0 0 16,21-21 0,0 0-1,0-1 1,21 22-1,0 0-15,0 0 16,-21 22 15,0-1-15,0 0-16,-21 0 16,0-21-1,0 21-15,0-21 16,0 0-1,21-21 1,0 0 0,0 0-1,0 0-15,21-1 16,0 1-16,0 21 0,-21-21 16,21 21-16,0 0 15,1 0-15,-22 21 16,0 0-16,0 1 15,0 20-15,0-21 0,0 0 16,-22 22-16,1-22 0,0 21 0,-21-21 16,21 0-16,-1 22 0,-20-22 0,21 0 15,-21-21-15,20 21 0,-20 0 16,21-21-16,0 0 0,0 0 0,-1 0 16</inkml:trace>
  <inkml:trace contextRef="#ctx0" brushRef="#br1" timeOffset="155546.29">23431 5503 0,'-21'-21'16,"21"0"-1,0 0 1,-21 0-16,21 0 0,0-1 15,0 1-15,0 0 16,0 0-16,0 0 0,0 0 16,0-1-16,21 22 15,-21-21-15,21 21 0,1 0 16,-1 0-16,0 0 0,0 0 0,0 0 16,0 0-16,1 0 0,-1 0 15,0 21-15,0 1 0,0-1 0,0 0 16,1 21-16,-1-21 0,0 1 15,0 20-15,-21-21 0,0 21 16,0-20-16,21-1 0,-21 21 0,0-21 16,0 0-16,0 1 0,0-1 15,-21-21-15,21 21 0,-21-21 0,0 0 16,0 0-16,-1 0 0,1 0 16,0 0-16,21-21 15,-21 0-15,21-1 0,0 1 0,0 0 16,0 0-16,0 0 0,21-22 15,0 22-15,0 0 0,1-21 0,-1 21 16,21-22-16,0 22 0,1-21 0,-1 21 16,0-1-16,1 1 0,-1 0 15,0 21-15,1 0 0,-22 0 0,21 0 16,-21 21-16,1 0 16,-1 1-16,-21-1 0,0 0 0,21 0 15,-21 21-15,0-20 0,0-1 0,0 0 16,0 21-16,0-21 0,0 1 15,0-1-15,0 0 0,-21 0 16,21 0-16,0-42 47,0 0-47,0 0 16</inkml:trace>
  <inkml:trace contextRef="#ctx0" brushRef="#br1" timeOffset="155898.62">24384 5419 0,'21'0'31,"0"0"-31,0 0 0,1 0 16,-1 0-16,0 0 0,0 0 15,0 0-15,22 0 0,-22-21 0,0 21 16,21-22-16,-21 1 0,1 21 0,-1-21 15,-21 0-15,0 0 16,0 0-16,0-1 0,-21 1 16,-1 0-16,1 21 0,0 0 15,0 0-15,-21 0 0,20 0 16,1 21-16,-21 0 0,21 1 0,0-1 16,-1 0-16,22 0 0,0 0 15,0 22-15,0-22 0,0 0 0,0 0 16,0 0-16,0 0 0,0 1 15,22-1-15,-1 0 0,0-21 0,0 21 16,0-21-16,0 0 0,22 0 0,-22 0 16,21 0-16,1 0 0,62 0 15,-62-21-15</inkml:trace>
  <inkml:trace contextRef="#ctx0" brushRef="#br1" timeOffset="156554.25">25463 5334 0,'22'-21'0,"-44"42"0,65-63 15,-43 21-15,0-1 16,0 1-16,-21 21 16,-1 0-16,1 0 15,0 0-15,0 0 0,0 0 0,0 0 16,-22 0-16,1 21 0,21 1 0,-22-1 16,1 0-16,21 0 0,0 0 15,0 0-15,-1 1 0,22-1 16,0 0-16,0 0 0,0 0 0,0 0 15,22 1-15,-1-22 16,0 0-16,0 21 0,0-21 0,22 0 16,-22 0-16,0 0 0,0 0 15,0-21-15,0 21 0,1-22 0,-1 1 16,0 0-16,-21 0 0,21 0 16,-21 0-16,0-1 0,21 22 15,-21-21-15,21 0 0,-21 0 0,22 0 16,-22 0-16,0 42 31,0 0-15,-22 0-16,1 0 0,0 0 0,21 1 15,-21 20-15,0 0 0,0 1 16,21-1-16,0 0 0,0 22 0,0-22 16,0 22-16,0-22 0,21 0 0,-21 22 15,21-22-15,0 0 0,0 1 16,-21-1-16,0 22 0,21-22 0,-21 0 15,22 1-15,-22-1 0,0-21 0,0 21 16,0 1-16,0-1 0,0-21 16,0 22-16,-22-22 0,1 0 0,0 0 15,0 0-15,0 0 0,0-21 0,-1 0 16,1 22-16,0-22 16,-21 0-16,21 0 0,-1 0 0,1-22 15,0 22-15,0-21 0,0 0 16,0 0-16,21 0 0,-22 0 0,22-22 15,-21 22-15,21-21 0,0-1 0,0 22 16,0-21-16,0 0 0,0-1 0,21 1 16,1 0-16,-1-1 0,0 1 15,21 0-15,-21 20 0,1-20 0,-1 0 16,21 21-16,-21-22 0,0 22 16,1-21-16,20 21 0</inkml:trace>
  <inkml:trace contextRef="#ctx0" brushRef="#br1" timeOffset="157637.63">25908 5334 0,'0'-21'16,"0"42"-16,0-63 0,0 21 0,0-1 16,0 1-1,-21 21-15,0 0 0,-1 0 0,1 0 16,0 0-16,0 21 0,0 1 0,0-1 15,-1 0-15,1 0 16,0 0-16,0 0 0,0 1 0,0-1 16,21 0-16,0 0 0,0 0 0,0 0 15,0 1-15,0-1 0,0 0 16,21 0-16,-21 0 0,21-21 0,0 21 16,0-21-16,0 0 0,22 0 15,-22 0-15,0 0 0,0 0 0,0-21 16,1 0-16,20 0 0,-21 21 0,0-21 15,0-22-15,-21 22 0,22 0 16,-1 0-16,0 0 0,-21 0 0,0-1 16,0 1-16,21 0 0,-21 0 15,0 0-15,-21 42 32,21 0-17,0 0-15,0 0 0,0 1 16,0-1-16,0 0 0,0 0 15,0 0-15,21-21 16,0 0-16,-21 21 0,21-21 0,1 0 16,-1 22-16,0-22 0,0 0 0,0 0 15,0 0-15,1 0 0,-1-22 16,0 1-16,0 21 0,0-21 0,0 0 16,-21 0-16,22-22 15,-1 22-15,-21 0 0,21-21 0,-21-1 16,0 22-16,21-21 0,-21 0 0,0-1 0,0 1 15,0 21-15,0-22 16,0 22-16,0 0 0,-21 21 16,0 0-1,21 21-15,-21 0 16,21 1-16,0 20 0,0-21 16,0 0-16,-22 22 0,22-22 0,0 21 15,0 0-15,0-20 0,0-1 0,0 21 16,0-21-16,0 0 0,0 1 15,22-1-15,-22 0 0,21 0 0,-21 0 16,21-21-16,0 21 16,0-21-16,0 0 15,1 0-15,-1-21 16,0 0-16,0 0 16,0 0-16,-21 0 15,0-1-15,21 22 0,-21-21 16,0 42 15,0 1-31,0-1 16,0 0-16,0 0 15,0 0-15,22-21 47,-1 0-47,0 0 16,0 0-16,0-21 0,0 21 15,1-21-15,-1 0 0,0 21 16,0-21-16,0-1 0,0 22 0,1 0 16,-22-21-16,21 21 15,-21 21 1,0 1-16,0-1 16,0 0-16,0 0 15,0 0 1,21-21-1,0 0-15,0 0 16,0 0-16,-21-21 0,22 21 16,-1-21-16,-21 0 0,21 21 15</inkml:trace>
  <inkml:trace contextRef="#ctx0" brushRef="#br1" timeOffset="157842.51">26733 4847 0,'-21'0'0,"42"0"0,-63 0 0,21 0 15</inkml:trace>
  <inkml:trace contextRef="#ctx0" brushRef="#br1" timeOffset="158058.39">25950 5122 0,'0'0'15,"-21"0"-15,21 22 0,21-22 16,0 0-16,1 0 0,20 0 15,21 0-15,-20 0 0,20 0 16,1 0-16,-22 0 0,22 0 0,-1 0 16,-21 0-16,22 0 0,-22 0 0,1 0 15,-1 0-15,-21 0 0,0 0 16,22-22-16,-22 22 0,0-21 16,-21 0-16</inkml:trace>
  <inkml:trace contextRef="#ctx0" brushRef="#br1" timeOffset="160033.25">13779 8424 0,'0'-21'15,"-21"21"32,0 0-31,0 0-16,0 0 0,0 0 16,-1 0-16,1 0 0,0 0 0,0 0 15,-21 0-15,20 0 0,1 0 16,-21 0-16,21 0 0,-22 0 0,1 0 15,21 0-15,-21 0 0,20 0 0,1 0 16,0 0-16,-21-21 0,21 21 16,-1 0-16,44 0 47,-1 0-47,21 0 0,-21 0 15,22 0-15,-1 0 0,0 0 0,22 0 16,-22 0-16,22 0 0,-1 0 15,1 0-15,-1 0 0,1 0 0,-1 0 16,1 0-16,-22 0 0,21 0 0,1 0 16,-1 0-16,-20 0 0,-1-21 15,0 21-15,1-21 0,-22 21 0,0 0 16,0 0-16,0-21 0,-21-1 16,0 1 15,0 0-16,-21 0-15,0 21 16,0 0-16,0-21 0,0 21 16,-1 0-16,1-21 0,-21 21 15,21-22-15,0 22 0,-1-21 0,-20 21 16,21-21-16,0 21 0,0 0 0,-1-21 16,1 21-16,0-21 15,0 21-15,42 0 63,0 21-48,0-21-15,1 0 0,-1 0 0,21 21 16,-21-21-16,22 0 0,-22 0 0,21 0 16,0 0-16,-20 0 0,20 0 15,-21 0-15,0 0 0,0 0 0,1 21 16,-1-21-16,0 0 15,-21 21 1,-21-21-16,0 22 0,-1-22 0,1 21 16,0 0-16,-21 0 0,21 0 15,-22 22-15,22-22 0,-21 21 0,-1-21 16,22 22-16,-21-22 0,0 21 16,-1-21-16,22 0 0,-21 22 0,21-22 15,-22 0-15,22 0 0,0 0 16,21 1-16,-21-1 0,21 0 15,0-42 32,0 0-47</inkml:trace>
  <inkml:trace contextRef="#ctx0" brushRef="#br1" timeOffset="168575.41">15346 7747 0,'0'0'0,"0"21"0,0 0 0,-21 1 15,21-1 1,21-21 46,0-21-62,0 21 0,0-22 16,0 22-16,1-21 0,-1 0 0,0 21 16,0-21-16,0 0 0,-21 0 15,21-1-15,-21 1 0,22 0 0,-22 0 16,21 0-16,-21 0 0,0-1 0,0 1 16,0 0-16,0 42 46,0 0-46,0 1 0,-21-1 0,21 0 16,-22 0-16,22 21 0,-21-20 0,21 20 16,0-21-16,0 21 0,0 1 15,0-1-15,-21 0 0,21 1 0,0-1 16,-21 0-16,21 1 0,0-1 0,0 0 16,0 1-16,0-1 0,0-21 15,0 22-15,0-22 0,0 0 0,0 0 16,0 0-16,0 0 0,0 1 15,0-1 1,0 0 0,-21-21-1,0 0-15,-1 0 16,-20 0-16,21 0 0,-21 0 0,-1 0 16,1 0-16,21 0 0,-22 0 0,1 0 15,0 0-15,-1 0 0,22 0 16,-21 0-16,21 0 0,0 0 0,-1 0 15,1 0-15,64 0 32,-22 0-32,0 0 15,21 0-15,1 0 0,-1 0 0,0 0 16,1 0-16,20 0 0,-21 0 16,1 0-16,20 0 0,-20 0 15,-1 0-15,0 0 0,1 0 0,-1 0 16,-21 0-16,21 0 0,-20 0 0,-22-21 15,21 21-15,-21-21 16,-21 21 31,-1 0-31,1 21-1,0-21 1</inkml:trace>
  <inkml:trace contextRef="#ctx0" brushRef="#br1" timeOffset="171773.71">11684 10139 0,'0'0'0,"-21"21"0,-22-21 16,22 0-16,0 0 0,0 0 0,0 0 15,-22 0-15,22 0 0,0 0 16,0 0-16,0 0 16,42 0 15,0 0-31,0 0 15,0 0-15,22 0 0,-22 0 16,21 0-16,22 0 0,-22 0 0,22 0 16,-1 0-16,1 0 0,-1 0 0,1 0 15,20 0-15,-20 0 0,-1 0 16,22 0-16,-43 0 0,22 0 0,-1 0 16,-20 0-16,-1 0 0,-21-21 15,21 21-15,-20 0 0,-1 0 0,0 0 16,-21-21-16,0 0 15,0-1-15,-21 22 16,0-21-16,-1 21 0,-20 0 16,21-21-16,0 21 0,-22 0 15,22-21-15,0 21 0,-21 0 0,21-21 16,-1 21-16,-20 0 0,21 0 0,0 0 16,0 0-16,-1 0 0,1 0 15,42 0 16,1 0-31,-1 0 0,21 0 0,-21 0 16,22 0-16,-1 0 0,-21 0 16,21 21-16,1-21 0,-1 0 0,-21 21 15,22-21-15,-22 0 0,0 21 0,0-21 16,0 21-16,-21 1 0,21-1 0,-21 0 16,0 0-16,0 0 0,0 0 15,-21 1-15,0 20 0,-21-21 0,21 21 16,-1-20-16,-20 20 0,21-21 0,-21 0 15,20 22-15,-20-22 0,21 0 0,-21 0 16,20 0-16,1-21 16,0 21-16</inkml:trace>
  <inkml:trace contextRef="#ctx0" brushRef="#br1" timeOffset="173347.6">13779 9779 0,'0'0'0,"-21"0"0,42 0 63,1 0-63,-1 0 15,0 0-15,0-21 0,0 0 16,0 21-16,22-21 0,-22-1 0,0 22 16,0-21-16,0 0 0,1 0 0,-1 21 15,-21-21-15,0 0 0,0-1 16,-21 1-16,-1 21 0,-20-21 16,21 0-16,-21 21 0,-1 0 0,1 0 15,-22 0-15,22 0 0,0 0 16,-1 0-16,1 21 0,0 0 0,-1 0 15,1 1-15,21 20 0,0-21 0,21 0 16,0 0-16,0 22 0,0-22 16,0 0-16,21 0 0,0 0 15,0 1-15,0-1 0,22-21 0,-1 21 16,-21-21-16,22 0 0,-1 0 0,-21 0 16,21 0-16,1 0 0,-22 0 15,21 0-15,-21 0 0,1 0 0,-1-21 16,0 21-16,-21-21 15,-21 21-15,0 0 16,-22 0-16,1 0 0,0 0 0,-1 21 16,-20 0-16,20-21 0,1 21 0,0 0 15,-1 22-15,22-22 0,0 0 16,0 21-16,0-21 0,21 1 0,0 20 16,0-21-16,0 0 0,0 0 15,21 1-15,0-1 0,21 0 0,-20 0 16,20-21-16,0 0 0,-21 0 15,22 0-15,-1 0 0,0 0 0,22 0 16,-22 0-16,1-21 0,-1 21 0,21-21 16,-20 0-16,20-1 0,-20 1 0,-1-21 15,0 21-15,22-43 16,-43 43-16,0-21 0,0 21 0,-21-22 16,21 22-16,-21 0 0,0-21 15,0 20-15,0 1 16,-21 42-1,21 1-15,-21-1 0,21 0 16,-21 0-16,21 0 0,0 22 16,0-22-16,0 0 0,0 0 0,0 21 15,0-20-15,0-1 0,-21 0 0,21 0 16,0 0-16,0-42 47,0 0-32,0 0-15,0 0 0,21-1 16,-21 1-16,0 0 0,21 0 0,-21 0 16,21-22-16,0 22 0,-21 0 15,22 0-15,-22 0 0,21 0 0,0 21 16,0 0 0,-21 21-16,21 0 0,0 0 15,-21 0-15,22 0 0,-22 1 0,0-1 16,21 21-16,0-21 0,0 0 15,-21 1-15,21-1 0,0-21 0,1 21 16,-1 0-16,0-21 0,0 0 0,0 0 16,0 0-16,1 0 0,20 0 0,-21 0 15,21 0-15,1 0 0,-22 0 16,21-21-16,1 0 0,-22 0 0,21 21 16,-21-22-16,22-20 0,-22 21 0,-21 0 15,21 0-15,-21-22 16,0 22-16,0-21 0,0 21 0,-21-1 15,0-20-15,-1 21 0,1 0 0,0 0 16,0 21-16,-21 0 0,20 0 16,-20 0-16,21 21 0,-21 0 0,20 0 15,1 0-15,0 22 0,0-22 0,0 21 16,21-21-16,-21 22 0,21-22 16,0 21-16,0-21 0,0 0 0,0 1 15,21-1-15,0 0 0,-21 0 16,21-21-16,0 0 0,0 0 0,1 0 15,-1 0-15,0 0 0,21 0 16,-21 0-16,1 0 0,-1-21 0,0 0 16,0 0-16,0-1 0,0 1 0,1 0 15,-22 0-15,0 0 0,21-22 16,-21 22-16,21 0 0,-21-21 0,0 21 16,0-1-16,0 44 31,0-1-31,-21 21 0,21-21 15,0 0-15,0 1 0,0 20 0,0-21 16,0 0-16,0 0 0,0 1 16,0-1-16,21 0 0,0 0 15,0-21-15,22 0 0,-22 21 0,21-21 16,0 0-16,-20 0 0,62 0 16,-41-21-16,-22 21 0,21-21 15,-21 0-15,0 0 0,1-1 0,-1-20 16,0 21-16,0-21 0,-21-1 0,21-41 15</inkml:trace>
  <inkml:trace contextRef="#ctx0" brushRef="#br1" timeOffset="173787.14">15790 9673 0,'0'-148'16,"0"21"-1,0 402-15,0-529 32,0 297-32,0-22 0,0 21 0,0 0 15,0 22-15,0-22 0,0 1 16,0-1-16,0 0 0,0 1 0,0-1 15,0 0-15,0-21 0,0 1 0,0 20 16,21-21-16,-21 0 0,0 0 16,0-42 31,0 0-47,0 0 0,0-21 15,0 20-15,0 1 0,0 0 0,0-21 16,22-1-16,-1 22 0,0 0 15,0 0-15,0 0 0,22 0 16,-22-1-16,21 22 0,0 0 0,-20 0 16,20 0-16,-21 22 0,0-1 0,22 0 15,-22 0-15,0 0 0,0 0 16,0 22-16,-21-22 0,0 0 0,0 0 16,0 0-16,0 1 0,0-1 0,-21 0 15,-21 0-15,21 0 0,-22 0 16,1-21-16,0 22 0,-1-22 0,1 0 15,21 0-15,-22 0 0,22 0 0,-21 0 16,21 0-16,0 0 16,21-22-16,0 1 15,0 0-15,21 0 0,0 0 16,0-22-16,21 22 0</inkml:trace>
  <inkml:trace contextRef="#ctx0" brushRef="#br1" timeOffset="174034">16489 9398 0,'0'-21'0,"0"42"0,21-42 16,-21 42 0,0 0-1,0 0-15,0 1 0,0 20 0,0 0 16,0 1-16,0-1 0,0 0 16,-21 22-16,21-22 0,0 0 15,0 1-15,0-1 0,-21-21 0,21 22 16,0-22-16,0 0 0,0 0 0,0 0 15,0 0-15,0 1 0,21-22 16,0 0-16,0 0 16,0 0-16,0 0 0,1-22 15,-22 1-15,21 0 0,0 0 16,0 0-16</inkml:trace>
  <inkml:trace contextRef="#ctx0" brushRef="#br1" timeOffset="174379.8">16743 9821 0,'-43'22'16,"43"-1"0,22-21-1,-1 0-15,0 0 16,0 0-16,0 0 0,0 0 0,1 0 16,-1 0-16,0 0 0,-21-21 15,21 21-15,-21-22 0,21 1 0,-21 0 16,0 0-16,0 0 15,0 0-15,-21 21 16,0 0-16,0 0 16,0 0-16,-1 0 0,-20 0 0,21 21 0,0 0 15,0 0-15,21 21 0,-22-20 16,22-1-16,0 0 0,0 0 16,0 21-16,0-20 0,0-1 0,0 0 15,22 0-15,-1-21 0,0 21 0,0 0 16,0-21-16,22 0 0,-22 0 15,21 0-15,0 0 0,1 0 0,-1 0 16,0 0-16,1 0 0,-1 0 0,22-21 16,-22 21-16</inkml:trace>
  <inkml:trace contextRef="#ctx0" brushRef="#br1" timeOffset="174853.53">17632 9737 0,'0'0'0,"0"-43"0,0 22 0,0 0 16,0 0-16,-21 0 0,-1 0 0,1-1 15,0 22-15,-21 0 0,21 0 0,-22 0 16,1 22-16,21-1 0,-22 0 16,1 0-16,21 0 0,-21 0 0,20 22 15,1-22-15,0 21 0,0-21 0,21 22 16,0-22-16,0 21 0,0-21 16,0 1-16,0-1 0,21 0 0,0 0 15,0 0-15,1-21 0,20 0 16,-21 21-16,0-21 0,22 0 0,-22 0 15,0 0-15,21 0 0,-21-21 16,1 21-16,-1-21 0,21 0 0,-21 0 16,0 0-16,1-22 0,-1 1 0,-21 21 15,21-22-15,0-20 0,-21 21 16,21-22-16,-21 22 0,0-22 0,0 22 16,21-22-16,-21 22 0,0 0 0,0 21 15,0-1-15,0 1 0,0 0 16,-21 21-16,0 21 0,21 0 15,-21 1-15,0-1 0,21 21 0,0-21 16,0 22-16,0 20 0,0-21 16,0 1-16,0-1 0,0 0 15,0 1-15,0-1 0,0 0 0,0 1 16,21-22-16,0 0 0,0 0 0,0 0 16,1 1-16,-1-1 0,0-21 15,0 0-15,0 0 0,22 0 0,-22 0 16,0 0-16,0 0 0,21-21 0,-20-1 15,-1 1-15,21 0 0</inkml:trace>
  <inkml:trace contextRef="#ctx0" brushRef="#br1" timeOffset="175077.4">18288 9589 0,'0'0'0,"-21"0"0,0 0 16,21 21-16,0 0 15,21-21 1,0 0-16,0 0 16,0 0-16,0 0 0,1 0 0,-1 0 15,0 0-15,0 0 0,0 0 0,0 0 16,1 0-16,-1 0 16,-42 0 15</inkml:trace>
  <inkml:trace contextRef="#ctx0" brushRef="#br1" timeOffset="175210.32">18309 9694 0,'21'0'0,"-42"0"0,0 22 0,-21 20 16,42-21-16,0 0 15,21-21 1,0 0 0,0 0-16,0 0 0,0 0 15,1 0-15,-1 0 0,0 0 16,0-21-16,0 21 0</inkml:trace>
  <inkml:trace contextRef="#ctx0" brushRef="#br1" timeOffset="175974.95">19156 9102 0,'-43'0'31,"65"0"-31,20 0 0,-21 0 16,21 0-16,1 0 0,-1 0 16,0 0-16,22 0 0,-1 0 0,-20 0 15,20 0-15,1 0 0,-1 0 16,-20 0-16,-1 0 0,0 0 0,43-21 16,-106 21-1,0 0 1,-1 0-16,-20 0 0,0 0 15,-1 0-15,-20 0 0</inkml:trace>
  <inkml:trace contextRef="#ctx0" brushRef="#br1" timeOffset="176205.82">19452 9081 0,'0'21'0,"0"0"16,0 0-16,0 0 0,0 0 16,0 1-16,0 20 0,0-21 15,0 21-15,0-20 0,0 20 0,0-21 16,0 21-16,0 1 0,21-1 0,-21 0 15,0-20-15,0 20 0,0 0 16,0-21-16,0 1 0,0 20 0,0-21 16,0 0-16,0 0 0,0 1 15,0-1 1,21-21 0,1 0-16,-1 0 15,0-21-15,0-1 0,0 22 16,0-21-16</inkml:trace>
  <inkml:trace contextRef="#ctx0" brushRef="#br1" timeOffset="177193.69">19431 9356 0,'21'0'16,"0"0"0,0 0-16,1 0 0,-1 0 15,21 0-15,-21 0 0,22-21 0,-22-1 16,21 22-16,0-21 0,-20 21 0,20-21 15,-21 21-15,0-21 0,0 0 16,1 0-16,-22-1 0,0 1 0,0 0 16,0-21-16,0 21 0,0-1 15,0-20-15,-22 21 0,1 0 16,0-22-16,21 22 0,-42 21 0,21-21 16,-1 21-16,1 0 0,0 0 0,0 0 15,0 21-15,0 22 16,-1-22-16,1 21 0,21 22 0,-21-22 15,21 0-15,0 22 0,-21-1 0,0 1 16,21-1-16,0 1 0,-21-1 16,-1 1-16,1-1 0,21 22 0,0-22 15,-21 1-15,21-1 0,-21 1 0,21-1 16,0-20-16,0 20 0,0 1 16,0-1-16,0-20 0,0 20 0,0-21 15,0 1-15,0-1 0,0 0 16,21 1-16,0-22 0,-21 0 0,21 0 15,1 0-15,-1-21 0,0 0 16,0 0-16,0 0 0,0 0 0,22 0 16,-22-21-16,21 0 0,-21 0 0,22 0 15,-22 0-15,0-22 0,21 1 16,-20 21-16,-1-22 0,-21 1 0,0-21 16,0 20-16,0 1 0,0 0 0,-21-1 15,-1 1-15,1-22 0,-21 22 0,0 0 16,-1 21-16,1-22 15,-22 22-15,22 0 0,0 0 0,-1 21 16,22-21-16,-21 21 0,21 0 0,0 0 16,21-22-1,21 22 1,0 0-16,21 0 16,1-21-16,-22 0 0,21 21 15,0-21-15,22 21 0</inkml:trace>
  <inkml:trace contextRef="#ctx0" brushRef="#br1" timeOffset="177634.11">20299 9377 0,'0'-21'0,"0"42"0,-21-63 0,-1 42 16,1 0-16,-21 0 0,21 0 15,0 0-15,-1 0 0,1 21 16,0 0-16,0 0 0,0 0 0,0 22 0,-1-22 15,22 21-15,-21 0 0,21-20 16,-21 20-16,21-21 0,0 21 0,0-20 16,0-1-16,0 0 0,0 0 0,0 0 15,21-21-15,0 21 16,1-21-16,-1 0 16,0 0-16,0 0 0,0-21 0,0 21 15,1-21-15,-1 0 0,-21 0 16,21 0-16,0-22 0,-21 22 0,21-21 15,-21 21-15,0-22 0,0 1 0,0 21 16,0-22-16,0 22 0,21 0 16,-21 0-16,0 42 15,0 0 1,0 0-16,0 1 0,0 20 0,0-21 16,0 21-16,0-20 0,0 20 15,0-21-15,0 0 0,0 22 16,0-22-16,22 0 0,-22 0 0,21-21 15,0 0 1,0 0-16,0 0 0,22 0 16,-22-21-16,0 0 0,0 21 0</inkml:trace>
  <inkml:trace contextRef="#ctx0" brushRef="#br1" timeOffset="177881.16">20680 9144 0,'0'0'0,"0"-42"0,0-1 0,21 22 15,-21 0-15,21 0 0,-21 0 0,0 42 32,0 0-32,0 21 0,0-20 15,0 20-15,0-21 0,0 21 0,-21 1 16,21-1-16,-21 0 0,0-20 16,21 20-16,0 0 0,0 1 0,0-22 15,-22 21-15,22-21 0,0 22 0,0-22 16,0 0-16,0 0 0,0 0 15,0 0-15,22-21 0,-1 0 16,0 0-16,0 0 0,0 0 16,0 0-16,1-21 0</inkml:trace>
  <inkml:trace contextRef="#ctx0" brushRef="#br1" timeOffset="178221.96">21082 9398 0,'0'0'0,"21"-21"0,-21 0 16,0 0-16,0-1 0,0 1 15,-21 21 1,0 0-16,0 0 0,-1 21 16,-20 1-16,21-1 0,0-21 0,0 21 15,-1 0-15,22 0 0,0 0 16,0 1-16,0-1 0,22 0 16,-1 0-16,0-21 15,0 21-15,21-21 0,-20 21 0,-1-21 0,0 22 16,0-1-16,0-21 15,0 21-15,-21 0 0,0 0 16,0 0-16,0 1 0,-21-1 16,0-21-16,0 0 15,0 0-15,-22 21 0,1-21 0,21 0 16,-21 0-16,-1 0 0,22 0 0,0 0 16,0 0-16,0 0 0,21-21 15,21 0 1,0 21-16,0-22 0,21 1 15,-20 21-15</inkml:trace>
  <inkml:trace contextRef="#ctx0" brushRef="#br1" timeOffset="178605.74">21378 9546 0,'0'0'0,"21"-21"16,1 21-1,-1 0-15,0-21 16,0 21-16,0-21 0,0 0 16,1 21-16,-1-22 0,0 1 0,0 21 15,-21-21-15,0 0 0,21-21 16,-21 20-16,0 1 0,0 0 16,0 0-16,-21 21 0,0 0 15,-21 0-15,20 21 16,1 0-16,0 0 0,-21 1 0,21-1 15,-1 0-15,22 0 0,0 21 0,0-20 16,0-1-16,0 0 0,0 0 0,0 0 16,0 0-16,22 1 0,-1-22 15,0 21-15,0-21 0,0 0 0,0 21 16,1-21-16,-1 0 0,0 0 16,21 0-16,-21 0 0,1 0 15,-1 0-15,0 0 0,0-21 0,0 21 16,-21-21-16,21 21 15,1 0-15,-1 0 16</inkml:trace>
  <inkml:trace contextRef="#ctx0" brushRef="#br1" timeOffset="178794.63">22331 9673 0,'0'0'0,"0"21"15,0-42 64</inkml:trace>
  <inkml:trace contextRef="#ctx0" brushRef="#br1" timeOffset="186602.79">9800 11790 0,'-21'0'0,"0"0"16,0 0 31,-1 0-47,1 0 0,0 0 15,0 0-15,0 0 16,0 0-16,-1 0 0,1 0 0,0 0 15,21 21-15,-21-21 0,0 0 0,0 0 16,-1 0-16,1 0 0,0 0 16,0 0-1,0 0-15,21 21 47,21-21-31,0 0-16,0 0 0,22 0 0,-22 0 15,21 0-15,22 0 0,-22 0 16,21 0-16,1 0 0,21 0 0,-22 0 16,22 0-16,-1-21 0,-20 21 0,-1 0 15,1 0-15,-1 0 0,1 0 16,-22-21-16,22 21 0,-22 0 16,-21 0-16,22 0 0,-22 0 0,0 0 0,0 0 15,0 0-15,-21-21 16,0 0 15,-21 21-15,0 0-16,0 0 15,0-22-15,-1 22 0,1 0 16,0-21-16,0 21 0,0 0 0,0 0 16,-1-21-16,1 21 0,0-21 15,-21 21-15,21 0 0,-1-21 0,-20 21 16,21 0-16,0-21 0,0 21 0,21-22 15,-22 1-15,1 0 16,21 0-16,-21 0 0,21 0 16,21 42 31,0-21-47,-21 21 0,22-21 15,-1 21-15,0-21 0,0 21 0,-21 0 16,42-21-16,-20 22 0,-1-1 15,0-21-15,0 21 0,21 0 0,-20-21 16,-1 21-16,21-21 0,-21 0 0,0 0 16,1 21-16,20-21 0,-21 0 15,0 0-15,0 22 16,-21-1 0,-21 0-1,0 0-15,0-21 0,0 21 16,0 0-16,-1 1 0,1-1 0,0 0 15,-21 0-15,21 21 0,-1-20 0,-20 20 16,21-21-16,0 0 0,-22 22 16,22-22-16,0 0 0,-21 0 0,21 0 15,-1 0-15,1 22 16,0-43-16,0 0 16,21-21 30,21 21-46,0 0 0</inkml:trace>
  <inkml:trace contextRef="#ctx0" brushRef="#br1" timeOffset="189775.08">11515 11388 0,'0'21'0,"0"0"15,0 0 1,0 0-16,0 1 15,21-22 17,0 0-32,0 0 0,0 0 15,0-22-15,1 1 0,20 0 0,-21 21 16,0-21-16,22 0 16,-22 0-16,0-1 0,0 1 0,-21 0 15,0 0-15,0 0 0,-21 0 16,-21-1-16,20 22 15,-20 0-15,0 0 0,21 0 0,-22 0 16,22 0-16,-21 0 0,-1 22 16,22-1-16,0 0 0,0 0 0,0-21 15,0 21-15,21 0 0,-22 1 0,22-1 16,0 0-16,0 0 0,0 0 16,22 22-16,-1-22 0,0 0 0,0 0 15,-21 0-15,42 0 0,-20 1 16,-1-1-16,0 0 0,0 0 0,0 0 15,0 0-15,1 22 0,-1-22 16,-21 0-16,21 0 0,-21 0 0,0 1 16,0-1-16,-21-21 0,0 21 0,-1 0 15,-20 0-15,21-21 0,-21 0 16,-1 0-16,1 21 0,0-21 0,-1 0 16,1 0-16,0 0 0,-1-21 0,1 0 15,21 0-15,0 21 0,-1-21 16,1 0-16,21-1 0,-21 1 0,21 0 15,0 0-15,21 0 16,0 21-16,1-21 0,-1-1 0,21 22 16,-21 0-16,22-21 0,-22 21 15,21 0-15,-21 0 0,0 0 0</inkml:trace>
  <inkml:trace contextRef="#ctx0" brushRef="#br1" timeOffset="190145.87">11874 11790 0,'22'0'15,"-1"0"-15,0 0 0,0-21 16,0 21-16,0-21 0,1 21 0,-1-22 16,0 1-16,0 21 0,-21-21 15,21 0-15,-21 0 0,0 0 16,0-1-16,0 1 0,-21 0 15,0 21 1,0 0-16,-22 0 0,22 21 16,0-21-16,-21 21 0,21 1 0,-1-1 15,-20 0-15,21 0 0,0 0 0,0 22 16,-1-22-16,22 0 0,0 21 16,0-21-16,0 1 0,0-1 0,0 0 15,0 0-15,0 0 0,22 0 16,-1-21-16,0 0 0,21 0 0,-21 0 15,1 0-15,20 0 0,0 0 16,-21 0-16,22-21 0,-22 0 0,21 0 16,-21 0-16,22 0 0,-22-1 15,0 1-15,21-21 0</inkml:trace>
  <inkml:trace contextRef="#ctx0" brushRef="#br1" timeOffset="190401.72">12509 11091 0,'0'0'0,"-21"22"32,21-1-32,-21 0 0,21 21 0,0 1 15,0-1-15,-21 0 0,21 1 16,-21-1-16,21 0 0,0 1 0,0 20 16,-21-21-16,-1 1 0,22-1 15,-21-21-15,21 22 0,0-22 0,-21 21 16,21-21-16,0 0 0,0 1 0,0-1 15,0 0-15,21-21 32,0-21-32,1 21 0,-22-21 15,21-1-15,0 1 16</inkml:trace>
  <inkml:trace contextRef="#ctx0" brushRef="#br1" timeOffset="190758.4">12573 11684 0,'0'21'32,"21"-21"-1,0 0-31,0 0 0,1 0 0,-1 0 16,0 0-16,0-21 0,0 0 15,0 21-15,1-21 0,-22 0 16,21-1-1,-21 1-15,-21 21 16,-1 0 0,1 0-16,0 0 0,0 21 0,0-21 15,0 22-15,-1-1 0,22 0 0,-21 0 16,21 0-16,-21 0 0,21 1 0,0-1 16,0 0-16,-21-21 0,21 21 15,0 0-15,0 0 0,0 1 16,21-1-16,0-21 15,0 0-15,1 0 0,-1 0 16,0 0-16,21 0 0,-21 0 0,22 0 16,-22 0-16,21 0 0</inkml:trace>
  <inkml:trace contextRef="#ctx0" brushRef="#br1" timeOffset="191286.57">13314 11536 0,'0'0'0,"0"-21"0,-21 0 16,-1 21-16,1 0 0,0 0 16,0 0-16,0 21 15,0-21-15,-1 21 0,1 0 0,0 0 16,0 0-16,21 1 0,-21-1 0,21 21 16,-21-21-16,21 0 0,0 1 15,0-1-15,0 0 0,0 0 16,0 21-16,0-20 0,0-1 15,21 0-15,0 0 0,0-21 16,0 0-16,0 0 0,1 0 16,20 0-16,-21 0 0,21 0 0,-20-21 15,20 0-15,-21 21 0,21-21 16,-20-1-16,-1 1 0,21-21 0,-21 21 16,0 0-16,1-22 0,-1 1 0,0 21 15,-21-22-15,21-20 0,-21 21 0,21-1 16,-21-20-16,21 20 0,-21 1 15,0 0-15,0 21 0,0-1 16,0 1-16,0 0 0,-21 21 16,0 21-16,0 0 15,21 1-15,-21-1 0,0 21 16,-1 0-16,22 1 0,0-1 0,-21 0 16,0 1-16,21-1 0,0-21 0,0 22 15,0-1-15,0-21 0,0 0 16,0 0-16,0 22 0,0-22 0,0 0 15,21 0-15,0-21 0,1 0 16,-1 0-16,0 0 16,0 0-16,0 0 0,0 0 15,1-21-15,-1 0 0,0 0 16,0 0-16,-21-1 0</inkml:trace>
  <inkml:trace contextRef="#ctx0" brushRef="#br1" timeOffset="191450.49">13420 11472 0,'-22'0'0,"44"0"0,-65 0 16,43 22-1,21-22 1,1 0-16,-1 0 0,0 0 16,21 0-16,-21 0 0,22 0 0,-22 0 15,21-22-15,-21 1 0,22 21 16</inkml:trace>
  <inkml:trace contextRef="#ctx0" brushRef="#br1" timeOffset="192634.2">14160 11621 0,'-21'21'15,"42"-42"-15,-63 42 0,42 0 0,21-21 32,0 0-17,1 0-15,-1 0 0,0-21 0,0 0 16,0 21-16,0-22 0,1 1 0,-1 0 15,0 0-15,-21 0 0,0 0 0,0-1 16,0 1-16,0 0 0,0-21 16,0 21-16,0-22 0,-21 22 0,0 0 15,-1 0-15,1 21 0,0 0 16,0 0-16,0 0 16,0 0-16,-1 21 0,1 0 0,0 0 15,0 22-15,0-22 0,0 21 0,21-21 16,0 22-16,-22-1 0,22-21 15,0 21-15,0-20 0,0-1 0,0 0 16,0 0-16,0 0 0,0 0 0,22 1 16,-1-22-16,0 0 0,0 21 15,0-21-15,0 0 0,22 0 16,-22 0-16,0-21 0,21 21 0,-20-22 16,-1 1-16,0 21 0,0-21 15,0-21-15,0 21 0,-21-1 16,22-20-16,-22 21 0,21-21 0,-21-1 15,0 1-15,0 21 0,0-22 0,0 22 16,0 0-16,0 0 0,0 42 31,-21 0-31,-1 22 0,22-22 16,-21 0-16,21 21 16,0-21-16,-21 22 0,21-22 0,0 21 0,0-21 15,0 1-15,0-1 0,0 0 16,0 0-16,0 0 0,21-21 15,-21 21-15,21-21 0,1 0 0,-1 0 16,0 0-16,0 0 0,21 0 0,-20 0 16,-1-21-16,21 21 0,-21-21 15,0 0-15,1 0 0,-1-22 0,0 22 16,0-21-16,0 0 0,0-1 0,-21 1 16,22 0-16,-22-22 0,21 22 15,-21-1-15,0-20 0,21 42 0,-21-22 16,0 22-16,0 0 0,0 0 0,0 0 15,0 42 1,0 0-16,-21 0 0,0 0 16,-1 22-16,22-1 0,0 0 15,-21 1-15,0-1 0,21 0 16,0 22-16,0-22 0,0-21 0,0 22 16,0-1-16,0 0 0,0-20 0,0-1 15,21 0-15,0 0 0,-21 0 0,22 0 16,-1-21-16,21 0 0,-21 0 15,0 0-15,1 0 0,20 0 0,-21 0 16,21 0-16,-20-21 0,20 0 0,0 0 16,-21 0-16,1 0 0,20-22 15,-21 22-15,0-21 0,0-1 0,1 1 16,-1-21-16,0 20 0,0-20 16,0 20-16,-21 1 0,21 0 15,-21 21-15,0-22 0,0 22 0,0 0 16,-21 21-1,0 0-15,0 21 0,0 0 16,0 0-16,-1 22 0,22-1 0,-21 0 16,0 1-16,21-1 0,-21 0 0,21 1 15,0-1-15,0 0 0,0 1 16,0-22-16,0 21 0,0-21 16,0 1-16,0-1 0,0 0 0,21 0 0,0-21 15,0 0-15,1 21 0,-1-21 0,0 0 16,0 0-16,0 0 15,22 0-15,-22-21 0,21 21 0,-21-21 16,22 0-16,-22 0 0,21-1 0,-21-20 16,22 21-16,-22-21 0</inkml:trace>
  <inkml:trace contextRef="#ctx0" brushRef="#br1" timeOffset="192854.07">15960 11049 0,'0'0'0,"-22"0"0,1 0 0,42 0 47,1 0-31,-1 0-16,21 0 0,0 0 0,1 0 16,-1 0-16,0 0 0,1 0 0,-1 0 15,0 0-15,1 0 0,-1 0 16,0 0-16,-20 0 0,-1 0 0,0 0 15</inkml:trace>
  <inkml:trace contextRef="#ctx0" brushRef="#br1" timeOffset="193133.91">16235 11049 0,'0'0'0,"-21"0"16,-1 0-1,22 21-15,0 0 16,0 1-16,0-1 0,0 0 16,0 21-16,0-21 0,0 1 15,-21 20-15,21 0 0,0-21 0,-21 22 16,21-1-16,-21-21 0,21 22 16,0-22-16,0 21 0,0-21 0,-21 0 15,21 1-15,0-1 0,-21 0 16,21 0-16,0 0 0,21-21 47,0 0-47,21-21 0,-21 21 0</inkml:trace>
  <inkml:trace contextRef="#ctx0" brushRef="#br1" timeOffset="193445.72">16976 11155 0,'21'-21'0,"-42"42"0,42-63 16,-21 20-16,0 1 0,-21 21 16,-1-21-16,1 21 0,0 0 15,-21 0-15,21 21 0,-1 0 16,1 1-16,0-1 0,-21 21 16,21-21-16,-1 22 0,1-1 0,0 0 15,0 1-15,21-22 0,0 21 0,-21 0 16,21-20-16,0-1 0,0 21 15,0-21-15,0 0 0,21 1 0,0-22 16,0 21-16,0 0 0,1-21 0,20 0 16,-21 0-16,0 0 0,22 0 15,-22 0-15,0 0 0,21 0 0,-21 0 16,1 0-16,-1 0 0,0-21 16,0 0-16,0 21 0,0-22 0,1 1 15,20 21-15,-21-21 0</inkml:trace>
  <inkml:trace contextRef="#ctx0" brushRef="#br1" timeOffset="193941.11">17484 11324 0,'0'0'0,"-22"0"0,-20 0 31,63 0 0,22 0-31,-22 0 0,21 0 0,-21 0 16,22 0-16,-1 0 0,0 0 0,-21 0 15,22 0-15,-1 0 0,0 0 16,-20-21-16,20 21 0,-21-21 0,0 21 16,0-21-16,-21 0 0,0-1 15,0 1 1,-21 21-16,0 0 0,0-21 15,0 21-15,0 0 0,-22 0 0,22 0 16,0 0-16,0 0 0,0-21 16,42 21 15,0 0-15,0 0-16,0 0 0,0 0 15,1 0-15,-1 0 0,0 21 16,-21 0-1,0 0-15,0 1 0,0-1 16,-21 0-16,0 0 0,-1 0 0,1 0 16,0 22-16,0-22 0,0 0 15,0 0-15,-1 0 0,1 22 16,0-22-16,0 0 0,21 0 0,-21-21 0,21 21 16,0 1-1</inkml:trace>
  <inkml:trace contextRef="#ctx0" brushRef="#br1" timeOffset="194437.72">18542 10943 0,'0'0'16,"0"-21"-16,0 42 31,0 0-31,0 1 16,0-1-16,0 21 0,0-21 0,0 22 15,0-1-15,0 0 0,0-21 16,-21 22-16,0-1 0,21-21 0,-22 22 16,22-22-16,0 21 0,0-21 0,0 0 15,-21 1 1,21-1-16,0-42 31</inkml:trace>
  <inkml:trace contextRef="#ctx0" brushRef="#br1" timeOffset="195022.26">18457 11070 0,'0'-42'0,"0"84"0,0-105 15,0 20-15,0 22 0,0 0 0,0 0 16,0 0-16,21 0 0,1-1 16,-1 22-16,0-21 0,0 21 0,0-21 15,22 21-15,-22 0 0,21 0 16,-21 0-16,22 0 0,-1 21 0,-21 0 15,0 1-15,0-1 0,1 0 16,-22 0-16,0 0 0,0 0 0,0 1 16,-22-1-16,1 0 0,0 0 0,-21 0 15,-1 0-15,1-21 0,0 22 16,-1-1-16,22-21 0,-21 0 0,21 0 16,0 0-16,-1 0 0,1 0 0,42 0 46,1 21-30,-1 0-16,0 0 0,-21 0 16,21-21-16,0 22 0,0-1 15,-21 0-15,22 0 0,-1 0 0,0-21 16,0 21-16,0 1 0,0-22 16,1 0-16,-1 0 0,0 0 0,0 0 15,0 0-15,0 0 0,1 0 0,-1 0 16,0 0-16,0-22 0,0 1 15,0 0-15,-21 0 0,22 0 16,-1 0-16,0-1 0,-21 1 0,0 0 16,21 0-16,-21 0 15,21 0-15,-21 42 32,0 0-32,0 0 0,-21 0 15,21 0-15,-21 1 0,0-1 0,21 0 16,0 0-16,-21 0 0,21 0 15,0 1 1,0-44 15,0 1-31,0 0 0</inkml:trace>
  <inkml:trace contextRef="#ctx0" brushRef="#br1" timeOffset="195194.16">19092 10964 0,'0'0'0,"0"-21"15,-21 21 32,21 21-31,21 1 0,0-22-16,1 0 15,-22 21-15,21-21 0</inkml:trace>
  <inkml:trace contextRef="#ctx0" brushRef="#br1" timeOffset="195819.32">19621 11091 0,'43'-42'16,"-43"21"-16,0 0 15,-21 21 1,-1 0-16,1 0 0,0 0 0,-42 0 15,41 0-15,1 0 16,-21 0-16,21 21 0,0 0 16,-22 0-16,22-21 0,0 21 0,21 1 15,0-1-15,-21 0 0,21 0 0,0 0 0,0 0 16,0 1-16,21-22 16,0 0-16,0 0 0,0 21 15,22-21-15,-22 0 0,0 0 0,21 0 16,-20 0-16,20-21 0,-21-1 15,0 22-15,22-21 0,-22 0 0,0 21 16,-21-21-16,21 0 0,0 0 16,-21-1-16,0 44 31,-21-1-31,0 0 16,21 0-16,0 21 0,0 1 15,-21-22-15,21 21 0,-21 22 16,21-22-16,-22 0 0,1 22 0,21-22 15,0 22-15,0-1 0,-21 1 0,21-1 16,-21 1-16,21-1 0,-21 1 16,21 20-16,-21-20 0,21-1 0,-22-20 15,1 20-15,0 1 0,0-22 0,0 0 16,0 1-16,-22-22 0,22 0 0,0 0 16,0 0-16,0-21 0,-22 0 15,22 0-15,0 0 0,-21 0 0,20-21 16,1 0-16,-21 0 0,21-21 0,0 20 15,-22-20-15,22 0 0,-21-1 0,21 1 16,-1 0-16,1-1 16,0 1-16,0 0 0,21-1 0,-21 1 0,21 0 15,0-1-15,0 1 0,0 0 16,0 21-16,21-22 0,0 1 0,0 0 16,22 20-16,-22-20 0,21 0 15,0-22-15,22 22 0</inkml:trace>
  <inkml:trace contextRef="#ctx0" brushRef="#br1" timeOffset="196498.42">20002 10795 0,'0'0'0,"0"-21"16,-21 21-1,0 21-15,0 0 0,21 0 16,-21 1-16,21-1 0,0 0 0,-21 21 15,21-21-15,0 22 0,-22-22 16,22 21-16,0-21 0,0 22 0,0-22 16,0 0-16,0 21 0,0-20 0,0-1 15,0 0-15,0-42 47,0 0-47,0-1 16,0 1-16,22 0 0,-22 0 15,0 0-15,21 0 0,0-1 0,-21 1 16,0 0-16,21 21 0,0-21 16,0 21-16,-21 21 15,22-21-15,-22 21 16,21 0-16,-21 1 0,0-1 16,0 0-16,21 0 0,-21 0 15,21 0-15,-21 1 0,21-22 16,0 0-16,1 0 0,-1 0 15,0 0-15,0 0 0,0 0 16,0 0-16,1 0 0,-22-22 16,21 22-16,-21-21 0,21 0 15,0 0-15,-21-21 0,21 20 16,-21 1-16,21-21 0,-21 21 0,22-22 16,-22 1-16,21 21 0,-21-21 0,0-1 15,0 22-15,0 0 0,0 0 16,0 0-16,0-1 0,-21 44 31,21-1-31,-22 0 16,1 0-16,21 21 0,0-20 0,0 20 15,0-21-15,0 21 0,0-20 0,0 20 0,0-21 16,0 0-16,0 22 16,0-22-16,0 0 0,0 0 0,0 0 15,21 0-15,1-21 0,-1 0 16,0 0-16,0 0 15,0 0-15,0-21 16,-21 0-16,0 0 0,0 0 16</inkml:trace>
  <inkml:trace contextRef="#ctx0" brushRef="#br1" timeOffset="196649.62">20299 10964 0,'0'0'15,"21"0"32,0 0-47,0 0 0,0 0 0,1 0 16,20 0-16,-21 0 0,21 0 15,-20 0-15,20 0 0,0 0 0</inkml:trace>
  <inkml:trace contextRef="#ctx0" brushRef="#br1" timeOffset="197305.53">20913 10859 0,'0'-22'15,"-22"22"1,1 0-16,0 0 0,0 0 16,0 22-16,0-22 0,-1 21 15,1 0-15,0 0 0,0 0 0,0 0 16,0 1-16,-1 20 0,22-21 16,-21 0-16,21 0 0,0 22 0,0-22 15,0 0-15,0 0 0,0 0 0,21 1 16,1-1-16,-1-21 0,0 21 15,21-21-15,-21 0 0,1 0 0,20 0 16,0 0-16,-21 0 0,22 0 16,-22 0-16,21-21 0,-21 0 0,1-1 15,-1 1-15,0 0 0,0-21 0,0 21 16,-21-22-16,21 22 0,1-21 16,-22-1-16,21 22 0,-21-21 15,0 0-15,21-1 0,-21 1 0,21 0 16,-21-1-16,0 1 0,0 21 0,0 0 15,0-1-15,0 44 16,0-1 0,-21 0-16,0 0 0,21 21 0,-21-20 15,21 20-15,0 0 0,-22-21 16,22 22-16,-21-1 0,21-21 0,0 22 16,0-22-16,0 21 0,0-21 0,0 0 15,0 1-15,0-1 0,0 0 16,21 0-16,1 0 0,-1-21 15,0 0-15,0 0 0,0 0 16,0 0-16,1 0 16,-1 0-16,0-21 0,0 0 0,0 21 15,0-21-15,1 0 0,-22-1 0,21 1 16,0 0-16,-21 0 0,0 0 0,0 0 16,-21 42 15,21 0-31,0 0 15,0 0-15,-21 0 16,21 1-16,0-1 16,0 0-1,21-21 1,0 0-16,-21-21 16,21 0-16</inkml:trace>
  <inkml:trace contextRef="#ctx0" brushRef="#br1" timeOffset="197474.44">21569 10837 0,'0'0'0,"0"-21"0,0 0 16,-21 21-16,-1 0 15,1 0 1,0 0-16,0 0 16,21 21-1,21-21 1,0 0-16,0 0 15,1 0-15,-1 21 0</inkml:trace>
  <inkml:trace contextRef="#ctx0" brushRef="#br1" timeOffset="198245.29">21950 10837 0,'-21'0'16,"-1"0"-1,1 0-15,0 22 0,0-1 0,0 0 16,0-21-16,-1 21 0,1 0 0,0 0 16,21 1-16,0-1 0,-21 0 0,21 21 15,0-21-15,0 1 0,0-1 16,0 0-16,0 0 0,21 0 16,0 0-16,0-21 0,1 22 15,-1-22-15,21 0 0,-21 0 0,0 0 16,22 0-16,-22 0 0,0 0 0,0 0 15,0-22-15,1 1 0,-1 0 16,0 0-16,0 0 0,-21 0 0,21-22 16,0 1-16,-21 21 0,22-22 15,-22 1-15,21 0 0,0-1 0,-21 1 16,0-21-16,21 20 0,-21 1 16,21 0-16,-21 20 0,0 1 0,0 0 15,0 0-15,0 42 16,0 0-1,0 0-15,-21 1 0,21 20 0,-21-21 16,21 21-16,0 1 0,-21-22 16,21 21-16,-21 1 0,21-22 0,-22 21 15,22-21-15,0 0 0,0 22 16,0-22-16,-21 0 0,21 0 16,0 0-16,-21-21 0,21-21 46,0 0-46,21 0 16,0 0-16,1 0 0,-22-1 0,21 1 16,0 0-16,0 0 0,0 0 0,22 21 15,-22-21-15,0 21 0,0 0 16,0 0-16,0 0 0,1 0 16,-1 0-16,-21 21 31,-21-21-31,-1 0 15,1 0-15,0 21 0,0-21 0,0 0 16,0 0-16,-1 0 0,1 21 16,0-21-16,0 21 0,21 0 15,-21-21-15,21 22 0,0-1 16,0 0-16,0 0 16,0 0-16,21 0 15,0-21-15,0 0 16,0 0-16,1 0 15,-1 0-15,0 0 0,0 0 16,0 0-16,0 0 0,1 0 0</inkml:trace>
  <inkml:trace contextRef="#ctx0" brushRef="#br1" timeOffset="198697.04">22839 10922 0,'0'0'16,"-21"0"-16,42 21 31,0-21-15,0 0-16,0 0 0,22 0 0,-22 0 0,21 0 16,-21 0-16,22 0 15,-22 0-15,21 0 0,-21 0 0,0 0 16,1 0-16,-1-21 0,-21 0 0,0 0 15,0 0 1,0-1-16,0 1 0,-21 0 16,-1 21-16,1 0 0,0-21 15,0 21-15,0 0 0,0 0 16,21 21 15,21 0-31,0-21 16,0 0-16,0 21 0,0 1 15,1-1-15,-22 0 16,0 0-16,0 0 16,0 0-16,-22 1 0,1-22 0,0 21 15,0 0-15,-21 0 0,20 0 0,-20 0 16,21-21-16,-21 22 0,20-1 0,-20-21 16,21 0-16,21 21 0,-21-21 15,0 0-15</inkml:trace>
  <inkml:trace contextRef="#ctx0" brushRef="#br1" timeOffset="199222.61">23897 10478 0,'21'-22'0,"-42"44"0,42-65 0,-21 22 16,0 0-16,0 0 0,0 0 15,-21 21-15,0 0 16,0 21-16,0 0 0,-22 0 0,22 21 15,0 1-15,-21-22 16,20 21-16,1 1 0,-21-1 0,21 0 16,0 1-16,-1-1 0,22-21 0,-21 21 15,21-20-15,0 20 0,0-21 16,0 0-16,0 0 0,0 1 0,0-1 16,21-21-16,1 21 0,-1-21 0,0 0 15,0 0-15,0 0 0,0 0 16,22 0-16,-22 0 0,21-21 0,-21 21 15,22-21-15</inkml:trace>
  <inkml:trace contextRef="#ctx0" brushRef="#br1" timeOffset="199957.65">24151 10710 0,'0'-21'0,"0"42"0,-21-42 31,0 42-31,0 1 16,-1-1-16,1 0 0,0 0 0,0 0 15,0 0-15,0 1 0,21-1 16,0 0-16,-22 0 0,22 0 16,0 0-16,0 1 15,22-22-15,-1 0 0,0 0 16,0 0-16,0 0 0,0 0 16,1 0-16,-1 0 0,21 0 0,-21-22 15,0 22-15,1-21 0,-1 0 0,-21 0 16,21 0-16,-21 0 15,0-1-15,0 1 0,0 0 0,0 0 16,0 0-16,-21 0 0,0-1 0,-1 1 16,1 21-16,0 0 15,42-21 17,0 21-17,1 0-15,-1 0 0,0 0 16,0 0-16,0 0 0,22 0 0,-22 0 15,0 0-15,0 0 0,0 0 16,0 0-16,1 0 0,-1 21 16,-21 0-16,21 1 0,-21-1 0,21-21 15,-21 21-15,0 0 0,0 0 16,0 0-16,0 1 0,0-1 0,0 0 16,0 0-1,-21-21 16,0 0-31,0 0 16,21-21-16,0 0 16,0 0-16,0-1 15,0 1-15,0 0 0,0 0 16,0 0-16,21 0 0,0-1 0,-21 1 16,21 0-16,0 21 0,22-21 0,-22 21 15,0 0-15,0 0 0,21 0 16,-20 0-16,-1 21 0,0 0 0,0 0 15,-21 1-15,0-1 0,21 0 0,-21 0 16,0 0-16,0 0 0,0 1 16,0-1-16,0 0 0,0 0 15,-21 0 1,0-21 0,21-21 15,0 0-31</inkml:trace>
  <inkml:trace contextRef="#ctx0" brushRef="#br1" timeOffset="200318.45">24955 10562 0,'-84'233'16,"168"-466"-16,-84 212 0,22 42 31,-22 0-31,0 1 16,0-1-16,21 0 0,-21 0 0,21 0 15,-21 0-15,21 1 0,-21-1 0,0 0 16,0 0-16,21 0 0,-21 0 16,21 1-16,-21-1 0,0 0 15,0-42 32,0 0-47,0-1 16,0 1-16,0 0 0,0 0 15,22 0-15,-1 0 0,0-1 0,-21-20 16,21 21-16,0 0 0,0 0 16,-21-1-16,22 22 0,-1-21 15,0 21-15,0 0 16,0 0-16,0 0 16,1 0-1,-22 21-15,0 1 0</inkml:trace>
  <inkml:trace contextRef="#ctx0" brushRef="#br1" timeOffset="200631.27">25358 10710 0,'0'22'0,"0"-86"16,0 106-16,0 1 0,21-43 31,0 0-15,0 0-16,0 0 0,-21-21 15,21 21-15,1-22 0,-1 22 16,0-21-16,-21 0 0,21 0 15,-21 0-15,0 0 0,-21 21 16,0 0 0,0 0-16,-1 0 15,1 21-15,0 0 0,0 0 0,21 0 16,0 0-16,0 1 0,0-1 0,-21 0 16,21 0-16,0 0 0,0 0 15,0 1-15,21-22 0,0 21 16,0-21-16,0 0 15,22 0-15,-22 0 0,0 0 16,0 0-16,0 0 0,1 0 0,-1 0 16,0 0-16,0 0 0</inkml:trace>
  <inkml:trace contextRef="#ctx0" brushRef="#br1" timeOffset="200933.1">25696 10816 0,'0'-21'16,"21"-106"0,-42 275-16,42-317 0,-21 148 15,22 0-15,-1-1 0,-21 1 16,21 0-16,0 21 0,-21-21 0,42 21 15,-20 0-15,-1 0 0,0 0 16,0 21-16,0-21 0,-21 21 16,21 0-16,-21 1 0,22 20 15,-22-21-15,0 0 0,0 0 0,0 22 16,0-22-16,0 0 0,0 0 0,0 0 16,0 1-16,-22-22 15,22 21-15,-21-21 0,0 0 16,0 0-16,0-21 15,21-1 1,0 1-16,0 0 16,0 0-16,21 0 15,0 0-15,-21-1 0,21 1 0,0 21 16,1-21-16,-22 0 0,21 0 0,0 0 16,21-1-16,-21 1 0,1 0 15</inkml:trace>
  <inkml:trace contextRef="#ctx0" brushRef="#br1" timeOffset="201173.96">26479 10266 0,'0'0'0,"0"21"31,-21-21-31,0 21 0,21 0 0,-21 1 0,0-1 16,21 0-16,-21 21 0,-1-21 15,22 22-15,-21-22 0,0 21 16,21-21-16,-21 22 0,21-22 0,0 21 15,0-21-15,0 1 0,0-1 16,0 0-16,0 0 0,0 0 0,0 0 16,0 1-16,21-22 15,0 0 1,0 0-16,-21-22 16</inkml:trace>
  <inkml:trace contextRef="#ctx0" brushRef="#br1" timeOffset="201325.87">26183 10647 0,'-21'-21'16,"211"169"-16,-359-275 0,127 106 0,63 21 31,0 0-15,0 0-16,0 0 0,22 0 15,-22 0-15,64 0 0,-43-21 16</inkml:trace>
  <inkml:trace contextRef="#ctx0" brushRef="#br1" timeOffset="201585.72">27136 10351 0,'0'0'16,"0"-22"-16,0 1 0,0 0 16,-22 21-16,1 0 15,0 0 1,21 21-16,0 0 0,0 1 15,-21 20-15,21-21 0,-21 21 0,21 1 16,0-22-16,-21 21 0,-1 1 16,1-1-16,21-21 0,0 0 0,-21 22 15,21-22-15,-21 0 0,21 0 0,0 0 16,0 0-16,0 1 16,21-22-1,0 0 1,0 0-16,1-22 0</inkml:trace>
  <inkml:trace contextRef="#ctx0" brushRef="#br1" timeOffset="201913.53">27241 10626 0,'0'0'0,"-21"21"32,0 0-32,0 0 15,0 0-15,21 1 0,-21-22 0,-1 21 16,22 0-16,0 0 0,0 0 0,0 0 15,0 1-15,22-22 16,-1 21-16,21-21 16,-21 0-16,0 0 0,1 0 15,-1 0-15,21 0 0,-21 0 16,0-21-16,1-1 0,-1 22 0,0-21 16,0 0-16,-21 0 0,0 0 0,0 0 15,21-22-15,-21 22 0,0 0 16,0 0-16,-21 0 0,0-1 0,0 22 15,0 0-15,-1-21 0,1 21 0,0 0 16,0 0-16,0 0 0,0 0 16,-1 21-16,1-21 15,21 22-15,-21-22 16</inkml:trace>
  <inkml:trace contextRef="#ctx0" brushRef="#br1" timeOffset="202093.43">26691 10541 0,'0'0'16,"-21"0"-16,0-21 0,42 21 31,0 0-31,0 0 0,0 0 16,22 0-16,-1 0 0,0 0 0,1 0 15,-1 0-15,0 0 0,1 0 0,-22-21 16,21 21-16,-21-21 0,22 21 15</inkml:trace>
  <inkml:trace contextRef="#ctx0" brushRef="#br1" timeOffset="202493.2">27940 10541 0,'0'0'0,"21"0"0,0 0 16,0 0-16,1 0 0,-1 0 0,21-21 15,-21 21-15,22 0 0,-22 0 16,21 0-16,-21 0 0,22-21 16,-22 21-16,0 0 0,0 0 15,0 0-15,-21-21 16,0-1-1,-21 22 1,0 0-16,0 0 0</inkml:trace>
  <inkml:trace contextRef="#ctx0" brushRef="#br1" timeOffset="202698.08">28257 10456 0,'-21'43'16,"64"-86"-16,-65 43 0,-20 43 0,42-22 15,-21 0-15,21 0 0,0 22 0,-21-22 16,0 0-16,21 21 0,-22-21 15,1 1-15,0 20 0,21-21 0,-21 0 16,0 22-16,21-22 0,0 0 16,-21-21-16,21 21 0,-22 0 0,22 0 15,22-21 17,-1 0-17,-21-21-15,42 21 0,-21-21 0</inkml:trace>
  <inkml:trace contextRef="#ctx0" brushRef="#br1" timeOffset="203225.78">28300 10859 0,'21'0'32,"0"0"-32,0 0 15,0 0-15,1 0 0,-1 0 16,0-22-16,0 1 0,0 21 15,-21-21-15,0 0 16,21 21-16,-21-21 0,0 0 0,0-1 16,0 1-16,-21 21 15,0 0-15,0 0 16,0 0-16,21 21 0,-21 1 16,-1-1-16,22 0 0,0 0 0,-21 0 15,0 0-15,21 1 0,0-1 16,0 0-16,0 0 0,0 0 15,0 0-15,21-21 0,0 0 16,1 0-16,-1 0 16,0 0-16,21 0 0,-21 0 0,1 0 15,-1 0-15,0-21 0,0 21 0,21-21 16,-20 0-16,-1 21 0,0-21 16,0 0-16,21-1 0,-20 1 15,-1 0-15,0 0 0,0 0 0,0 21 0,0 0 16,1 0-16,-22 21 15,0 0 1,0 0-16,-22 0 0,1 1 16,0-1-16,0 0 0,0 0 15,21 0-15,-21 0 0,-1-21 16,22 22-16,-21-22 16,21-22 15,0 1-16,21 21-15</inkml:trace>
  <inkml:trace contextRef="#ctx0" brushRef="#br1" timeOffset="203457.65">29210 10541 0,'0'0'0,"21"-21"0,-21 0 0,0 42 31,0 0-31,0 0 15,0 0-15,0 1 0,-21 20 16,0-21-16,21 0 0,-21 22 0,21-22 16,0 0-16,-22 0 0,22 0 0,0 0 15,-21 1-15,21-1 16,0 0-16,21-21 16,-21-21 15</inkml:trace>
  <inkml:trace contextRef="#ctx0" brushRef="#br1" timeOffset="203609.56">28998 10753 0,'85'21'15,"-170"-42"-15,64 21 0,42 0 32,0 0-17,1 0-15,-1 0 0,0 0 16,21 0-16,-21 0 0,22 0 15,-1 0-15,-21 0 0,22 0 0,-1 0 16,0-21-16</inkml:trace>
  <inkml:trace contextRef="#ctx0" brushRef="#br1" timeOffset="204157.76">29654 10583 0,'0'0'0,"0"-21"16,-21 42-1,0 1 1,21-1-16,-21 0 0,0 0 0,21 0 15,-21 22-15,21-22 0,-22 0 16,22 0-16,-21 0 0,21 22 16,0-22-16,0 0 0,-21 0 15,21 0-15,0 0 16,0-42 15,0 0-15,0 0-16,0 0 15,0 0-15,0-1 0,21-20 0,-21 21 16,21 0-16,1-22 0,-22 22 16,21-21-16,0 21 0,0 0 0,0-1 15,-21 1-15,21 0 0,1 21 0,-1 0 32,-21 21-32,21-21 0,-21 21 0,21 22 15,-21-22-15,0 0 0,0 0 0,0 22 16,21-22-16,-21 0 0,21 21 15,-21-21-15,22 1 0,-1-1 0,-21 0 16,0 0-16,21 0 0,0-21 16,-21 21-16,21-21 15,0-21 1,1 0-16,-22 0 0,0 0 16,21 0-16,0-1 15,-21 1-15,21-21 0,0 0 0,0 20 0,1-20 16,-1 0-16,0 21 15,0-1-15,-21-20 0,21 42 0,-21-21 16,21 0-16,1 21 31,-1 0-15,0 0-16</inkml:trace>
  <inkml:trace contextRef="#ctx0" brushRef="#br1" timeOffset="204734.6">30692 10478 0,'0'-22'0,"0"44"0,0-65 0,0 22 16,0 0-16,-22 21 31,1 0-15,0 0-16,0 21 0,0 21 0,-22-20 15,22-1-15,-21 21 0,0-21 0,-1 22 16,22-1-16,-21 0 0,-1-21 15,22 22-15,0-1 0,0-21 0,21 22 16,0-22-16,0 0 0,0 0 16,0 0-16,0 0 0,21 1 0,21-1 15,1-21-15,-1 0 16,0 0-16,-20 0 16,-1 0-16,0 0 0,0 0 0,0-21 15,-21-1-15,21 1 0,-21 0 16,0 0-16,0 0 0,0 0 15,0-1-15,0 1 0,-21 21 0,0-21 16,0 0-16,0 0 16,0 21-16,42 0 31,0 0-15,0 0-16,0 0 0,0 0 15,1 0-15,-1 0 0,-21 21 16,21 0-16,-21 0 15,0 0-15,0 1 0,0-1 0,0 0 16,-21 21-16,0-21 0,-1 1 16,1 20-16,21-21 0,-21 21 0,0-20 15,21 20-15,0-21 0,-21 21 0,21-20 16,0 20-16,0-21 0,-21 0 16,21 0-16,0 1 0,0-1 15,21-42 16,0 21-31,0-22 16</inkml:trace>
  <inkml:trace contextRef="#ctx0" brushRef="#br1" timeOffset="205249.96">31221 10859 0,'0'0'16,"0"-22"-16,0 1 0,-21 21 0,-1 0 15,1-21-15,0 21 0,63 0 47,-20 0-47,-1 0 0,21 0 0,0 0 16,-20 0-16,20 0 0,21 0 16,-20 0-16,-1 0 0,22 0 15,-22 0-15,21-21 0,-20 21 16,20 0-16,-42 0 0,22-21 0,-22 21 15,0 0-15,-21-21 0,0-1 16,0 1-16,-21 21 16,-21-21-16,20 21 0,-20-21 0,21 21 15,-21 0-15,-1 0 0,1 0 16,21 0-16,0 0 0,-1 0 0,1 0 16,42 0-1,1 0-15,-1 0 16,21 0-16,-21 0 0,22 21 15,-22-21-15,21 0 0,-21 0 16,0 0-16,1 0 0,-1 0 0,0 0 16,0 0-16,0 0 0,-21 21 15,0 0-15,0 1 16,-21-1-16,0 0 0,0 0 16,0 0-16,-22 0 0,22 1 0,0-1 15,0 21-15,-22-21 0,22 0 16,0 1-16,0-1 0,0 0 0,0 0 15,-1 0-15,22 0 0,-21 1 16,0-1-16</inkml:trace>
  <inkml:trace contextRef="#ctx0" brushRef="#br1" timeOffset="205730.1">28427 11621 0,'-43'0'31,"65"0"-16,20 0 1,-21 0-16,21 0 0,-20 0 0,20 0 16,21 0-16,-20 0 0,20 0 0,-20 0 15,20 0-15,1 0 0,-22 0 16,21 0-16,-20 0 0,-1 0 0,-21 0 16,0 0-16,1 0 0,-44 0 15,1 0 1,0 0-16,0 0 0,0-22 0,-22 22 15,22 0-15,0 0 0</inkml:trace>
  <inkml:trace contextRef="#ctx0" brushRef="#br1" timeOffset="205977.95">28871 11599 0,'-42'0'31,"84"0"-31,-105 0 16,63 22-1,0-1-15,0 0 16,0 0-16,-21 21 0,-1 1 15,22-22-15,0 21 0,-21-21 0,21 22 16,-21-1-16,0-21 0,21 22 16,0-22-16,0 21 0,-21-21 0,21 0 15,0 1-15,0-1 0,0 0 16,-21-21 0,42 0 15,0-21-31,-21 0 0,21 21 15,0-22-15,0 1 0,1 0 0</inkml:trace>
  <inkml:trace contextRef="#ctx0" brushRef="#br1" timeOffset="206577.61">28956 11959 0,'21'0'47,"0"0"-47,0 0 15,1 0-15,-1 0 0,0 0 16,0 0-16,0 0 0,0-21 16,22 21-16,-22-21 0,0 21 0,0-21 15,0 21-15,-21-21 0,22-1 0,-22 1 16,21 0-16,-21 0 16,0 0-16,0 0 0,-21 21 15,-1 0-15,1 0 0,0 0 16,0 0-16,0 0 15,0 21-15,-1 0 0,1 0 0,0 0 16,0 22-16,21-22 0,0 21 16,-21-21-16,21 0 0,0 22 0,0-22 15,0 0-15,0 0 0,0 0 16,21-21-16,-21 22 0,21-22 16,21 0-16,-20 0 0,-1 0 0,21 0 15,0 0-15,-20 0 0,20 0 0,0-22 16,-21 1-16,22 21 0,-1-21 15,-21 0-15,0 0 0,1-22 0,-1 22 16,0 0-16,-21 0 0,21-21 0,-21 20 16,0 1-16,0 0 0,0 0 15,-21 21 1,0 0-16,21 21 16,0 0-16,0 0 0,0 1 0,0-1 15,0 0-15,0 0 0,0 0 16,0 22-16,0-22 0,0 0 15,0 0-15,21 0 0,-21 0 0,0 1 16,0-1-16,-21 0 16,0-21-1,-1 0-15,1 0 0,0 0 0,0 0 16,21-21-16,-21 21 16,21-21-16,0-1 0,0 1 15,0 0-15,21 0 0,0 0 16</inkml:trace>
  <inkml:trace contextRef="#ctx0" brushRef="#br1" timeOffset="206837.47">29930 11599 0,'0'0'0,"21"-21"0,42-42 32,-63 84-17,0 0-15,0 0 16,0 22-16,0-22 0,0 0 0,-21 21 15,0-21-15,0 22 0,0-22 16,-1 21-16,1-21 0,0 22 16,21-22-16,-21 21 0,21-21 0,0 1 15,0-1-15,0 0 0,0 0 16,0 0-16,21-21 0,0 0 16,0 0-16,1 21 0,20-21 0,-21 0 15,21 0-15,-20 0 0,-1-21 16,0 0-16,0 0 0,0 21 0</inkml:trace>
  <inkml:trace contextRef="#ctx0" brushRef="#br1" timeOffset="207002.36">29803 11811 0,'0'0'0,"-22"0"0,1 0 16,42 0-1,1 0 1,-1 0-16,0 0 0,21 0 15,-21 0-15,22 0 0,-1 0 0,22 0 16,-22-21-16,0 21 0,1 0 16,20-21-16</inkml:trace>
  <inkml:trace contextRef="#ctx0" brushRef="#br1" timeOffset="207221.11">30649 11621 0,'0'-22'0,"-21"22"16,0 0-1,0 0-15,0 0 0,-1 22 16,22-1-16,0 0 0,-21 0 0,21 0 16,-21 0-16,0 1 0,21 20 15,0-21-15,0 0 0,-21 22 0,21-22 16,-21 0-16,21 21 0,0-21 16,0 1-16,0-1 0,0 0 0,0 0 15</inkml:trace>
  <inkml:trace contextRef="#ctx0" brushRef="#br1" timeOffset="207434">30522 11663 0,'0'0'0,"21"-21"0,-21 0 0,22 21 0,-22-22 15,21 22-15,0 0 0,-21 22 16,21-1-1,0 0-15,-21 0 0,21 21 0,-21-20 16,0 20-16,22-21 0,-1 21 16,0-20-16,0 20 0,0-21 15,0 0-15,1 0 0,-1 1 0,-21-1 16,0 0-16,21-21 0,0 0 16</inkml:trace>
  <inkml:trace contextRef="#ctx0" brushRef="#br1" timeOffset="207709.83">31221 11451 0,'0'0'0,"0"-21"16,-21 42-1,-1 0-15,1 1 16,0-1-16,0 21 0,0-21 0,0 22 15,-1-22-15,-20 21 0,21 0 16,0-20-16,0 20 0,-1-21 0,1 21 16,0 1-16,21-22 0,0 0 15,-21 21-15,21-20 0,0-1 0,0 0 16,0 0-16,21-21 16,0 0-16,0 0 15,1 0-15,-1 0 0,21 0 16,-21-21-16,22 21 0</inkml:trace>
  <inkml:trace contextRef="#ctx0" brushRef="#br1" timeOffset="208269.28">31517 11705 0,'21'-21'0,"-42"42"0,63-84 0,-20 42 16,-22-22-16,0 22 0,0 0 0,0 0 16,-22 21-16,1 0 15,0 0-15,0 0 0,-21 0 16,20 21-16,-20 0 0,21 0 0,0 22 15,-22-22-15,22 0 0,0 21 16,21-21-16,-21 22 0,21-22 16,0 0-16,0 21 0,0-20 0,0-1 15,0 21-15,21-21 0,0 0 16,0 1-16,1-1 0,-1-21 0,21 21 16,-21-21-16,22 0 0,-22 0 15,0 0-15,0 0 0,0 0 0,0-21 16,-21 0-16,0-1 15,0 1-15,0 0 0,0-21 0,0 21 16,0-1-16,0 1 0,-21 0 16,0 0-16,0 0 0,0 0 0,21-1 15,21 22 17,0 0-17,0 22-15,0-22 16,1 21-16,-1 0 0,21 21 15,-42-21-15,0 22 16,0-22-16,0 0 0,0 21 0,0 1 16,0-22-16,0 21 0,0 1 15,-21-1-15,0-21 0,0 21 0,-1 1 16,1-1-16,21-21 0,-21 22 0,0-22 16,0 0-16,21 0 0,0 0 15,-21 0-15,21 1 0,-22-22 0,22 21 16,0-42 31,22-1-47,-1 22 0,0-21 15,0 0-15,0 0 0</inkml:trace>
  <inkml:trace contextRef="#ctx0" brushRef="#br1" timeOffset="208553.12">31835 11917 0,'0'0'0,"0"-21"0,0 0 0,0-1 15,0 1-15,-22 21 0,1 0 16,0 21 0,21 1-16,0-1 15,0 0-15,0 0 16,21-21 0,0-21 15,-21 0-31,0 0 0,0-1 15,0 1-15,0 0 16,0 0-16,-21 21 16,21 21 15</inkml:trace>
  <inkml:trace contextRef="#ctx0" brushRef="#br1" timeOffset="208821.97">32004 11599 0,'0'0'0,"0"-21"16,0 0-16,42 0 16,-21 21-1,1 0-15,-22 21 0,21-21 0,-21 21 16,21 0-16,-21 1 0,21 20 15,-21-21-15,0 0 0,0 0 0,21 1 16,-21-1-16,0 0 0,21 0 16,-21 0-16,0 0 0,0 1 15,0-1-15,0 0 16,22-21 15,-22-21-31,21 0 0</inkml:trace>
  <inkml:trace contextRef="#ctx0" brushRef="#br1" timeOffset="209066.83">32470 11599 0,'-127'191'15,"254"-382"-15,-127 170 0,0 0 0,-22 21 16,1 0 0,0 0-16,0 21 0,0 0 15,-22 1-15,22-1 16,0 0-16,0 0 0,-21 0 0,20 0 15,1 1-15,-21 20 0,21-21 16,0 0-16,-22 0 0,22-21 0,0 22 16,0-1-16,0 0 0,-1 0 15,22 0-15,22-21 32,-1 0-32,0 0 0,0 0 15,0 0-15</inkml:trace>
  <inkml:trace contextRef="#ctx0" brushRef="#br1" timeOffset="209777.42">32639 11557 0,'0'21'31,"0"0"-31,0 1 0,-21-1 16,0 0-16,-1 0 0,22 0 15,-21 0-15,0 1 0,21-1 0,-21 0 16,21 0-16,0 0 0,-21 0 16,21 1-16,-21-1 0,21-42 62,0-1-62,0 1 0,0 0 16,21 0-16,0 0 15,0 0-15,-21-1 0,21 1 0,0 0 16,1 0-16,-1 0 0,-21 0 16,21 21-16,0 0 0,-21 21 31,0 0-15,0 0-16,0 0 0,0 0 15,0 1-15,0-1 0,0 0 16,0 0-1,21-21 17,0 0-32,-21-21 15,22 0 1,-1 0-16,0-1 0,0 1 16,0 0-16,-21-21 0,21 21 15,1-1-15,-1 1 0,21 0 16,-21 0-16,0 0 0,1 21 15,-1 0-15,0 0 0,-21 21 16,0 0-16,0 0 16,0 0-16,0 1 0,0-1 0,0 0 15,-21 0-15,0 21 0,-1-20 16,1-1-16,21 0 0,0 0 0,-21 0 16,0 0-16,21 1 0,0-1 15,0 0-15,0 0 0,-21-21 16,21 21-16,0 0 15,0-42 17,0 0-17,21 21-15,0-21 16</inkml:trace>
  <inkml:trace contextRef="#ctx0" brushRef="#br1" timeOffset="210109.82">33210 11663 0,'0'0'0,"43"-21"0,-22 0 15,0-1-15,0 1 0,0 0 16,-21 42 15,0 0-31,-21 1 16,0-1-16,0 0 0,0 0 0,0 0 16,-1 22-16,1-22 15,0 0-15,-21 0 0,21 21 0,-1-20 16,1-1-16,0 0 0,21 0 15,0 0-15,0 0 0,0 1 0,0-1 16,0 0-16,21-21 16,0 21-16,22-21 0,-1 0 15,0 0-15,1 0 0,-1 0 16,0 0-16,1 0 0,-1 0 0,0-21 16,1 21-16,-1-21 0,0 21 15,-20 0-15,-1 0 0,0 0 16,-21-21-16,-21 21 15,0 0-15,-1 0 16</inkml:trace>
  <inkml:trace contextRef="#ctx0" brushRef="#br1" timeOffset="214329.96">8424 13356 0,'-21'0'47,"0"0"-32,0 0-15,0 0 16,-1 0-16,1 0 0,0 0 16,0 0-16,0 0 0,-22 0 0,22 0 15,0 0-15,-21 21 0,21-21 16,-1 0-16,-20 0 0,21 0 0,0 0 15,0 0-15,-1 0 0,22 22 16,22-22 15,-1 0-31,0 0 16,21 0-16,1 0 0,-1-22 16,21 22-16,-20 0 0,20 0 0,-20-21 15,20 21-15,1 0 0,-1-21 0,1 21 16,-1-21-16,1 21 0,20 0 15,-20-21-15,-22 21 0,22 0 0,-22 0 16,0 0-16,-21 0 0,1 0 0,-1-21 16,-42 21 15,-1 0-31,-20 0 0,21 0 16,0-22-16,-22 22 0,22 0 15,-21 0-15,21 0 0,-22 0 0,22 0 16,-21-21-16,21 21 0,0 0 0,-22 0 15,22 0-15,0 0 0,0 0 16,0 0-16,-1 0 0,22-21 0,-21 21 16,42 0 31,1 0-32,-1 0-15,0 0 16,0 21-16,0-21 0,0 0 0,1 0 15,-1 0-15,21 0 0,0 0 16,-20 0-16,20 0 16,-21 0-16,0 0 0,0 0 0,1 0 15,-1 0 1,-21 21 15,-21-21-31,-1 22 0,1-22 16,0 21-16,0-21 0,0 21 15,0 0-15,-1 0 0,1 0 0,0 1 16,0-1-16,0 21 0,0-21 16,-1 0-16,1 22 0,-21-22 0,21 0 15,0 21-15,21-20 0,-22-1 16,1-21-16,21 21 0,0 0 0,21-21 47,1-21-47</inkml:trace>
  <inkml:trace contextRef="#ctx0" brushRef="#br1" timeOffset="-212934.86">10181 13166 0,'0'-21'47,"21"-1"-32,-21 1-15,0 0 16,21 21-16,-21-21 0,0 0 15,0 0-15,0-1 0,-21 22 16,0-21-16,-85-42 16,85 63-16,0 0 15,0 0-15,0 0 0,-1 0 0,1 0 16,-21 0-16,21 0 0,0 21 16,-1 0-16,1 0 0,21 0 15,-21 22-15,21-22 0,-21 0 0,21 0 16,0 22-16,0-22 0,0 0 15,0 0-15,0 0 0,0 0 16,0 1-16,21-22 0,0 0 16,0 0-16,1 0 15,-1 0-15,0 0 0,0 0 0,-21-22 16,21 22-16,0-21 0,1 0 0,-1 21 16,0-21-16,0 0 0,-21 0 15,21-1-15,0 1 0,-21 0 0,0 0 16,22 0-16,-1 0 0,-21-1 15,0 44 17,0-1-17,0 0-15,0 0 16,0 0-16,0 0 0,0 1 16,21-1-16,0-21 15,0 0-15,-21 21 0,21-21 16,1 0-16,-1 0 0,0 0 0,0 0 15,0 0-15,0 0 0,1-21 16,-1 21-16,0-21 0,0 21 0,-21-22 16,21 1-16,0 0 0,-21 0 15,22 0-15,-22 0 0,0-1 16,0 1-16,0 0 0,0-21 0,0 21 16,0-1-16,0-20 0,-22 21 0,1-21 15,0 20-15,0 1 0,0-21 16,0 21-16,-22 0 0,1 21 15,21-22-15,-22 22 0,1 0 0,-21 0 0,20 0 16,-20 0-16,20 0 0,-20 22 16,-1 20-16,1-21 0,21 21 0,-22 1 15,22 20-15,-1-20 0,1-1 16,0 21-16,21-20 0,-1 20 16,1-20-16,21-1 0,0 0 0,0 1 15,0-22-15,0 21 0,0-21 0,21 22 16,22-22-16,-22 0 0,21-21 15,1 21-15,-1-21 0,21 0 0,-20 0 16,20 0-16,-20 0 0,20 0 16,1 0-16,-22 0 0,0 0 0,1-21 15,-1 21-15,0-21 0,1 0 0,-22 21 16,21-22-16,-21 22 0,0-21 0,1 0 16,-1 21-16,-21-21 0,21 0 15</inkml:trace>
  <inkml:trace contextRef="#ctx0" brushRef="#br1" timeOffset="-212645.69">10774 12637 0,'0'0'0,"-21"0"0,-1 0 16,1 0-16,0 21 0,0 0 15,21 0-15,-21 21 0,0-20 0,21 20 16,-22 0-16,22 1 0,0-1 16,0 0-16,0 1 0,-21-1 15,21 0-15,0 1 0,0-22 0,0 21 16,0-21-16,0 0 0,0 1 16,0-1-16,0 21 15,21-42-15,1 0 31,-1-21-31</inkml:trace>
  <inkml:trace contextRef="#ctx0" brushRef="#br1" timeOffset="-212342.87">10647 12742 0,'-21'-21'15,"42"42"-15,-42-63 0,21 21 0,0 0 16,0 0-16,0-1 0,0 1 15,0 0-15,21 21 0,0-21 16,0 21-16,0 0 0,0 0 16,22 0-16,-22 0 0,21 0 0,1 0 15,-22 0-15,21 0 0,-21 21 0,0 0 16,1 0-16,-1 1 0,-21-1 16,0 0-16,0 21 0,-21-21 0,-1 1 15,1 20-15,-21-21 0,0 0 0,20 0 16,-20 1-16,21-1 0,-21 0 15,20 0-15,1-21 0,0 21 16,21 0-16,21-21 31</inkml:trace>
  <inkml:trace contextRef="#ctx0" brushRef="#br1" timeOffset="-211787.19">11282 13145 0,'0'0'0,"0"-22"16,0 1-16,0 0 16,0 0-16,0 0 15,0 0-15,0-1 0,0 1 16,0 0-16,0 0 0,0 0 0,0 0 15,-21 21-15,-1 0 16,1 0-16,0 0 0,0 0 0,0 0 16,0 21-16,-22 0 0,22 0 0,-21 0 15,21 22-15,-1-22 16,-20 21-16,21-21 0,0 0 0,0 22 16,21-22-16,0 0 0,-22 0 0,22 0 15,0 1-15,0-1 0,0 0 16,0 0-16,22-21 0,-1 0 0,-21 21 15,21-21-15,0 0 0,0 0 0,0 0 16,1 0-16,20 0 0,-21-21 16,0 0-16,0 21 0,1-21 0,-1 0 15,0-1-15,0 1 0,0 0 16,-21-21-16,21 21 0,-21-1 0,22-20 16,-22 21-16,0 0 0,21-22 0,-21 22 15,0 42 16,0 1-31,0-1 0,-21 0 0,21 0 0,-22 0 16,22 0-16,0 22 0,0-22 16,0 0-16,0 0 0,0 0 15,0 1-15,0-1 0,22 0 16,-1 0-16,0-21 16,0 0-16,0 0 15,0 0-15,1 0 0,-1 0 16,-21-21-16,21 0 0</inkml:trace>
  <inkml:trace contextRef="#ctx0" brushRef="#br1" timeOffset="-211410.13">11515 13060 0,'0'0'0,"0"-21"0,0 0 16,0-1-16,0 1 0,0 0 15,0 0 1,21 21-1,0 0-15,0 0 0,0 0 16,0 0-16,1 21 0,-1-21 0,-21 21 16,21 0-16,0 1 0,0 20 15,0-21-15,-21 0 0,0 0 0,22 1 16,-22-1-16,0 21 0,0-21 16,0 0-16,0 1 15,0-1-15,-22 0 16,1-21 15,21-21-31,0 0 0,0-1 16,0 1-16,0 0 0,0 0 0,0 0 15,0 0-15,0-1 0,0 1 16,21 0-16,-21 0 0,0 0 0,22 0 16,-1-1-16,-21 1 0,21 0 0,0 21 15,0 0-15,-21-21 0,21 21 16,1 0-16,-1 0 0</inkml:trace>
  <inkml:trace contextRef="#ctx0" brushRef="#br1" timeOffset="-210855.43">12488 13060 0,'0'0'0,"0"-21"0,0 0 16,0-1-16,0 1 0,0 0 16,0 0-16,0 0 15,-21 0-15,0-1 0,0 1 0,0 21 16,-1 0-16,1 0 0,0 0 0,-21 0 16,21 0-16,-22 0 0,1 0 15,21 21-15,-22 22 0,1-22 0,21 0 16,0 21-16,0-20 0,-22 20 0,43-21 15,-21 21-15,21-20 0,0-1 16,0 0-16,0 0 0,0 0 16,0 0-16,21 1 0,0-1 0,1-21 15,20 0-15,-21 0 0,0 0 16,0 0-16,22 0 0,-22 0 16,0 0-16,21 0 0,-20-21 0,20-1 15,-21 1-15,0 0 16,0 0-16,1 0 0,-1 0 0,-21-1 15,0-20-15,21 21 0,-21 0 0,0 0 16,0-22-16,0 22 0,0 0 16,0 0-16,-21 21 15,0 21-15,21 0 16,-22 0-16,22 0 0,0 1 16,0-1-16,0 0 0,0 0 0,0 0 15,0 0-15,0 1 0,0-1 0,0 0 16,0 0-16,22-21 0,-1 21 15,0-21-15,0 0 0,0 0 16,0 0-16,1 0 0,-1 0 0,0 0 16,0 0-16,0 0 0,0-21 15</inkml:trace>
  <inkml:trace contextRef="#ctx0" brushRef="#br1" timeOffset="-210171.37">12785 12891 0,'0'-22'0,"-22"22"16,22 22 0,-21-22-16,21 21 0,0 0 15,-21 0-15,21 0 0,0 0 0,0 1 16,0-1-16,0 0 0,0 0 16,0 0-16,0 0 0,0 1 0,0-1 15,0 0-15,0 0 0,0 0 16,0-42 31,0 0-47,0 0 15,0 0-15,0-1 0,0 1 16,0 0-16,0 0 0,0-21 16,0 20-16,0 1 0,21 0 15,-21-21-15,21 21 0,1-1 0,-1 22 16,-21-21-16,21 21 0,0 0 0,0 0 15,0 21-15,1 1 0,-1-1 16,-21 0-16,21 0 0,-21 21 0,21-20 16,-21-1-16,0 21 0,21-21 0,-21 0 15,21 1-15,-21-1 0,0 0 16,0 0-16,0 0 0,0 0 16,0-42 15,0 0-16,0 0-15,0 0 0,0 0 16,0-1-16,0 1 0,0 0 16,0-21-16,22 21 0,-1-22 0,0 22 15,0-21-15,21-1 0,-20 22 0,20 0 16,0 0-16,-21 0 0,22 0 16,-1 21-16,-21 0 0,0 0 0,22 21 15,-22 0-15,0 0 0,0 0 0,-21 0 16,0 22-16,21-22 0,-21 0 15,0 0-15,0 0 0,0 1 0,0-1 16,0 0-16,0 0 0,-21 0 16,0 0-16,0-21 15,21 22 1,0-44 15,0 1-31,21 21 0,-21-21 16</inkml:trace>
  <inkml:trace contextRef="#ctx0" brushRef="#br1" timeOffset="-209800.59">13589 12954 0,'21'0'16,"0"0"-16,0 0 15,1 0 1,-1 0-16,0 0 0,0 0 15,-21-21-15,21 21 0,-21-21 0,21 21 16,-21-21-16,0-1 16,0 1-16,0 0 15,0 0-15,-21 21 16,0 0-16,0 0 0,0 0 16,0 0-16,-1 0 0,1 21 15,0 0-15,0 0 0,0 22 16,21-22-16,0 0 0,-21 0 15,21 22-15,0-22 0,0 0 0,0 0 16,0 0-16,0 0 0,21 1 16,-21-1-16,21 0 0,0-21 0,0 21 15,0-21-15,22 21 0,-22-21 0,0 0 16,21 0-16,-20 0 0,20 0 16,-21 0-16,21-21 0,-20 0 0,-1 0 15,0 0-15,21-1 0</inkml:trace>
  <inkml:trace contextRef="#ctx0" brushRef="#br1" timeOffset="-209534.74">14287 12467 0,'0'-21'16,"0"42"-16,0-63 0,0 63 31,-21 0-31,0 0 0,21 1 0,-21 20 16,0 0-16,0 1 0,21-1 0,-22 0 15,1 1-15,21-1 0,-21 21 16,21-20-16,0-22 0,0 21 0,0 1 16,0-22-16,0 42 0,0-42 15,0 1-15,0-1 16,0 0-16,21 0 0,0-21 16,1 0-16,-1 0 15,0 0-15,-21-21 0,21 21 16,0-21-16,0 0 0,1 21 0</inkml:trace>
  <inkml:trace contextRef="#ctx0" brushRef="#br1" timeOffset="-209178.39">14372 12912 0,'0'0'0,"-21"0"0,21 21 16,0 0-1,21-21 1,0 0-16,0 0 15,1 0-15,-1 0 16,0 0-16,0 0 0,-21-21 16,21 21-16,-21-21 0,21 21 15,-21-21-15,0-1 0,0 1 16,0 0 0,-21 21-16,0 0 0,0 0 15,0 21-15,0-21 0,-1 21 16,1 1-16,0-1 0,21 0 15,0 0-15,-21 0 0,21 0 0,0 1 16,0-1-16,0 0 0,0 0 16,0 0-16,21-21 0,-21 21 15,21-21-15,22 0 0,-22 22 16,0-22-16,21 0 0,-21 0 0,22 0 16,-22 0-16,0 0 0,0 0 0,0 0 15,1 0-15</inkml:trace>
  <inkml:trace contextRef="#ctx0" brushRef="#br1" timeOffset="-208835.59">14774 12933 0,'0'0'16,"0"-21"-16,0 0 0,0-1 0,0-20 15,0 21-15,21 0 0,-21 0 16,22-1-16,-1 22 16,0 0-16,0 0 15,0 0-15,0 22 16,-21-1-16,22 0 0,-1 0 0,-21 0 15,0 0-15,21 22 0,0-22 0,-21 0 16,0 21-16,0-20 0,21-1 16,-21 0-16,0 0 0,0 0 0,0 0 15,0 1-15,0-44 32,-21 1-17,21 0-15,0 0 16,0 0-16,0 0 15,0-1-15,0 1 0,0 0 16,21 0-16,-21 0 0,21 0 0,1-1 16,-22 1-16,0 0 0,21 21 15,0-21-15,0 21 0,0 0 16,-21-21-16,21 21 0</inkml:trace>
  <inkml:trace contextRef="#ctx0" brushRef="#br1" timeOffset="-208393.83">15600 12764 0,'0'0'0,"42"-43"16,-42 22 0,-21 21-1,0 0 1,0 0-16,-1 0 0,1 0 0,0 0 15,0 21-15,0-21 0,0 21 0,-1 1 16,22-1-16,-21 0 16,21 0-16,0 0 0,0 0 15,0 1-15,21-22 0,-21 21 16,22-21-16,-1 0 16,0 21-16,0-21 0,0 0 0,0 21 15,1-21-15,-1 0 0,0 21 16,0-21-16,-21 21 15,0 1 1,-21-22-16,0 21 16,0-21-16,-1 0 0,1 0 15,0 21-15,0-21 0,0 0 0,0 0 16,-1 0-16,1 0 0,0 0 16,0 0-16,0 0 0,0 21 0,-1-21 15,1 0 16,21-21-31</inkml:trace>
  <inkml:trace contextRef="#ctx0" brushRef="#br1" timeOffset="-208077.93">13906 12594 0,'0'0'0,"-21"0"0,42-21 31,1 21-31,-1 0 0,21 0 0,-21-21 16,22 21-16,-1 0 0,0 0 15,1-21-15,-1 21 0,-21 0 0,21 0 16,1-21-16,-1 21 0,-21 0 0,22 0 15,-22 0-15,0 0 16,0 0-16,-42 0 16,0 0-1,0 0-15,-1 0 16,1 0-16,0 0 0,0 0 0,0 0 16</inkml:trace>
  <inkml:trace contextRef="#ctx0" brushRef="#br1" timeOffset="-201413.79">16256 12721 0,'0'0'0,"-21"0"0,0 0 0,-1 0 16,1 0-16,0 0 0,0 0 15,0 0-15,42 0 31,21 0-31,-21 0 16,22 0-16,20 0 0,1 0 0,-22 0 16,22 0-16,-1 0 15,22 0-15,-22 0 0,1 0 0,-1-21 16,-20 21-16,20-21 0,-21 21 0,1-21 16,-1 21-16,-21 0 0,22-21 15,-43-1-15,0 1 16,-22 21-16,1 0 0,0-21 15,-21 0-15,21 21 0,-1 0 0,-20-21 16,21 21-16,0 0 0,-22 0 16,22-21-16,0 21 0,42 0 47,0 0-47,1 0 0,-1 0 15,0 0-15,0 0 0,0 21 0,0-21 16,1 21-16,-1 0 0,0-21 15,-21 21-15,0 0 0,0 1 0,0-1 16,0 21-16,0-21 0,-21 0 0,0 22 16,-1-22-16,1 0 0,0 0 15,0 0-15,0 1 0,0-1 0,-1-21 16,1 21-16,42-21 31,1-21-15,-1 21-16</inkml:trace>
  <inkml:trace contextRef="#ctx0" brushRef="#br1" timeOffset="-201162.94">17611 12361 0,'-22'0'15,"44"0"-15,-44-21 0,22 0 16,0 0-16,22 21 16,20 0-16,-21 0 0,0 0 15,22 0-15,-22 0 0,21 0 16,-21 0-16,22 0 0,-22 0 0,21 0 16,-21 0-16,0 0 0,1 0 15</inkml:trace>
  <inkml:trace contextRef="#ctx0" brushRef="#br1" timeOffset="-200914.08">17738 12298 0,'0'0'0,"0"21"31,0 0-31,0 0 0,0 1 0,0-1 16,0 0-16,0 0 0,0 21 15,0-20-15,0-1 0,0 21 0,0-21 16,-22 22-16,22-22 0,0 0 0,0 21 16,-21-21-16,21 1 0,-21-1 15,21 21-15,0-21 0,0 0 16,0 1-16,21-22 31,0-22-31,1 1 16,-1 0-16</inkml:trace>
  <inkml:trace contextRef="#ctx0" brushRef="#br1" timeOffset="-200314.7">17970 12615 0,'0'22'47,"22"-22"-16,-1 0-15,0 0-16,0-22 0,0 22 0,-21-21 16,21 21-16,1-21 0,-22 0 15,0 0-15,0 0 16,0-1-16,0 1 0,0 0 16,-22 21-1,1 0-15,0 21 16,0-21-16,0 21 0,0 1 0,21-1 15,-22 0-15,1 21 0,0 1 16,0-22-16,21 21 0,0-21 0,0 0 16,0 1-16,0-1 0,0 0 15,0 0-15,21-21 0,0 21 16,0-21-16,1 0 0,20 0 16,-21 0-16,0 0 15,22-21-15,-22 21 0,21-21 0,-21 0 16,64-22-16,-64 22 0,21 0 15,-20-21-15,20 21 0,-21-1 16,0-20-16,0 21 0,1 0 0,-22 0 16,-22 21-1,1 0 1,0 21-16,0-21 0,21 21 0,0 0 16,0 0-16,0 0 0,0 1 15,0-1-15,21 0 0,0 0 0,-21 0 16,43 0-16,-22 1 0,-21-1 15,21 0-15,0-21 0,-21 21 16,0 0-16,-21-21 16,0 0-1,0 0-15,-1 0 0,1 0 0,0 0 16,0-21-16,0 21 0,21-21 0,0 0 16,0 0-16</inkml:trace>
  <inkml:trace contextRef="#ctx0" brushRef="#br1" timeOffset="-200061.5">18775 12277 0,'21'0'16,"-42"0"-16,42 21 0,-21 0 16,0 0-16,0 0 0,0 1 15,0-1-15,0 0 0,0 21 0,0-21 16,0 22-16,-21-22 0,21 0 0,-21 21 15,21-20-15,-22-1 0,22 0 16,0 0-16,0 0 0,0 0 0,0 1 16,0-1-16,22-21 15,-1 0-15,0 0 16,0 0-16,0 0 0,0-21 16,1-1-16,-1 1 15</inkml:trace>
  <inkml:trace contextRef="#ctx0" brushRef="#br1" timeOffset="-199902.59">18584 12488 0,'-42'0'0,"84"0"0,-105 0 0,42 0 0,-1 0 15,1 0-15,42 0 32,1 0-32,20 0 0,0 0 15,-21 0-15,22 0 0,-1 0 16,0 0-16,1 0 0,-1 0 0,0 0 15</inkml:trace>
  <inkml:trace contextRef="#ctx0" brushRef="#br1" timeOffset="-199679.59">19346 12319 0,'0'-21'0,"-21"21"31,0 21-31,21 0 16,0 0-16,-21 1 0,0-1 0,-1 21 15,22-21-15,0 0 0,0 22 0,-21-22 16,21 0-16,-21 21 0,21-20 16,-21-1-16,21 0 0,0 0 15,0 0-15,0 0 0,0 1 0,0-1 16,21-42 15</inkml:trace>
  <inkml:trace contextRef="#ctx0" brushRef="#br1" timeOffset="-199453.61">19283 12361 0,'0'-21'15,"21"-42"-15,0 63 16,0 0 0,0 21-16,1 0 0,-22 21 15,21-20-15,0-1 0,-21 21 0,21-21 16,0 22-16,-21-22 0,21 0 15,1 21-15,20-21 0,-21 1 0,0-1 16,0 0-16,1-21 0,-22 21 0,21-21 16,0 0-16,0 0 15,0 0-15,0 0 0,-21-21 16,0 0-16,22 21 0,-22-21 0</inkml:trace>
  <inkml:trace contextRef="#ctx0" brushRef="#br1" timeOffset="-199224.75">19897 12171 0,'0'0'0,"0"-85"32,0 106-17,-22 22-15,22-22 0,-21 0 0,0 21 16,0 1-16,21-1 0,-21-21 16,0 22-16,-1-1 0,22 0 0,0-21 15,-21 22-15,21-22 0,-21 21 0,21-21 16,0 1-16,0-1 0,0 0 15,0 0-15,0 0 16,21-21-16,0 0 0,1 0 0,-1 0 0,0 0 16,0 0-16,21 0 0,-20-21 15,20 0-15</inkml:trace>
  <inkml:trace contextRef="#ctx0" brushRef="#br1" timeOffset="-198657.07">20426 12256 0,'0'0'15,"0"-22"-15,0 1 0,-21 21 16,-1 0-16,-20 0 0,21 0 0,0 0 16,-22 0-16,22 21 0,-21 1 0,21-1 15,0 0-15,-1 21 0,1-21 0,0 1 16,0 20-16,21-21 0,0 0 16,0 22-16,0-22 0,0 0 0,0 0 15,0 21-15,0-20 0,42-1 16,-42 0-16,43-21 0,-22 21 0,0 0 15,21-21-15,-21 0 0,22 0 16,-22 0-16,21 0 0,-21 0 0,1 0 16,20-21-16,-42 0 0,21 21 0,-21-21 15,0 0-15,0-1 0,0 1 16,0 0-16,0 0 0,-21 0 0,0 0 16,0 21-16,-1-22 0,-20 22 0,21 0 15,0 0-15,0 0 0,-1 0 16,1 0-16,42 0 31,1 0-15,-1 0-16,0 0 0,0 22 15,0-22-15,0 0 0,1 21 0,-1-21 16,0 21-16,-21 0 0,21 0 16,-21 0-16,0 1 0,0-1 15,0 0-15,0 21 0,0-21 0,-21 22 16,21-22-16,-21 21 0,0 1 0,21-1 15,-22-21-15,22 21 0,0 1 0,0-22 16,0 21-16,0-21 0,0 1 16,0-1-16,0 0 0,0 0 15,0 0-15,0 0 16,0-42 0,22 21-1,-22-21-15,21 0 0,0 0 0,0 0 16,0-1-16,0-20 0,1 21 0</inkml:trace>
  <inkml:trace contextRef="#ctx0" brushRef="#br1" timeOffset="-198394.22">20976 12171 0,'0'0'0,"0"-21"0,0 42 31,0 0-15,0 0-16,0 0 16,0 1-16,21-1 0,0 21 0,-21-21 15,22 0-15,-1 1 0,0 20 16,0-21-16,0 0 0,-21 0 0,21 1 16,1-1-16,-1-21 0,0 21 0,0-21 15,0 0-15,0 0 16,-21-21-1</inkml:trace>
  <inkml:trace contextRef="#ctx0" brushRef="#br1" timeOffset="-198169.35">21336 12129 0,'0'0'0,"-21"0"15,0 0-15,-1 0 16,1 21-16,0 0 0,0 0 0,0 0 15,0 0-15,-1 22 0,1-22 0,0 0 16,-21 21-16,21-20 16,-1-1-16,-20 0 0,21 0 0,0 0 15,0 0-15,-1 1 0,1-1 16,42-21 0,1 0-16,-1 0 15,0 0-15,0 0 0,21 0 0,-20-21 16</inkml:trace>
  <inkml:trace contextRef="#ctx0" brushRef="#br1" timeOffset="-197518.72">21526 12107 0,'0'0'0,"0"22"31,0-1-31,0 0 0,0 0 0,0 0 16,0 0-16,0 1 0,0-1 0,0 21 15,-21-21-15,21 0 0,0 1 16,0-1-16,0 0 0,0 0 16,-21-21-16,21 21 0,-21-21 47,21-21-47,0 0 15,0 0-15,0-22 16,0 22-16,0 0 0,21 0 15,-21-21-15,21 20 0,0-20 0,-21 21 16,22 0-16,-1 0 0,0 21 16,0 0-1,0 21-15,0 0 0,-21 0 16,0 0-16,22 0 0,-22 1 16,0-1-16,21 0 0,-21 0 0,0 0 15,21 0-15,-21 1 0,21-22 16,0 0 15,-21-22-15,0 1-16,21 0 15,-21 0-15,22 0 16,-22-22-16,21 22 0,0 0 0,0-21 16,0 21-16,22-22 0,-22 22 15,21-21-15,-21 21 0,22 21 0,-22-22 16,0 22-16,0 0 0,-21 22 0,0 20 15,0-21-15,0 21 16,0-20-16,0 20 0,0 0 0,0-21 16,0 22-16,0-1 0,0-21 0,0 0 15,0 1-15,0-1 16,-21 0-16,21 0 0,-21 0 0,21 0 16,0-42 30,0 0-46,21 21 0</inkml:trace>
  <inkml:trace contextRef="#ctx0" brushRef="#br1" timeOffset="-197226.56">22458 12023 0,'0'0'0,"21"-21"0,0 21 0,0-22 0,0 22 15,-21 22 1,0-1-1,0 0-15,-21 0 0,0 21 16,0-20-16,0 20 0,0-21 0,21 21 16,-22-20-16,1 20 0,0-21 0,21 21 15,0-20-15,0-1 0,0 0 16,0 0-16,0 0 0,0 0 16,0 1-16,21-1 15,0-21-15,1 0 0,20 0 16,-21 0-16,0 0 0,0 0 0,22 0 15,-22-21-15,21-1 0,-21 22 0,1-21 16,-1 21-16,0-21 0,0 21 16,-21-21-16,21 21 0,-21-21 15,0 0-15</inkml:trace>
  <inkml:trace contextRef="#ctx0" brushRef="#br1" timeOffset="-196348.24">23453 12425 0,'-22'-21'0,"1"21"15,0 0 1,0 0 0,42 0 15,0 0-15,0 0-16,22 0 0,-22 0 0,21 0 15,1 0-15,-1 0 0,0-21 0,22 21 16,-22-22-16,22 22 0,-22-21 15,21 21-15,-20-21 0,-1 0 0,0 21 16,-20-21-16,-1 0 0,0 21 0,-21-22 16,0 1-16,0 0 0,-21 0 15,0 21-15,-22 0 0,22-21 16,-21 21-16,21 0 0,-22 0 16,22-21-16,0 21 0,0 0 15,0 0-15,42 0 31,0-22-31,0 22 0,21 0 16,-20 0-16,20 0 0,0 0 0,-21 0 16,22 0-16,-1 0 0,-21 0 0,22 22 15,-22-22-15,0 21 0,0 0 16,-21 21-16,0-21 0,0 1 0,0-1 16,0 21-16,-21-21 0,0 0 0,0 22 15,-1-22-15,-20 0 16,21 0-16,0 0 0,-22 1 0,22-1 15,-21 0-15,21 0 0,0-21 0,-1 21 16,1-21-16,0 0 0,21 21 0,21-21 31</inkml:trace>
  <inkml:trace contextRef="#ctx0" brushRef="#br1" timeOffset="-194923.26">25379 11959 0,'-21'0'0,"21"-21"16,0 0 15,0 42 1,0 0-32,0 0 0,0 22 15,0-22-15,0 42 0,0-20 0,0-1 16,0 0-16,0 1 0,0-1 15,0 0-15,0 1 0,0-1 0,-22 0 16,22-20-16,0 20 0,0-21 0,0 0 16,0 0-16,0 1 0,-21-1 15,21 0-15,0-42 32,21 0-17,-21-1-15,0 1 0</inkml:trace>
  <inkml:trace contextRef="#ctx0" brushRef="#br1" timeOffset="-194623.18">25209 12129 0,'0'-22'15,"0"44"-15,-21-86 0,21 1 16,0 41-16,0-20 0,0 21 0,0 0 16,0 0-16,21-1 0,1 22 0,20-21 15,-21 0-15,0 21 0,22 0 16,-22 0-16,0 0 0,21 0 0,1 0 15,-22 0-15,21 0 0,-21 21 0,0 22 16,1-22-16,-1 21 0,0 0 16,-21-20-16,0 20 0,0 0 15,0-21-15,-21 22 0,0-22 0,-1 0 16,-20 0-16,21 0 0,-21 1 16,-1-22-16,22 21 0,-21-21 0,21 0 15,-1 21-15,1-21 0,21 21 16,21-21-1,1 0 1,-1 0-16,0 21 0,0-21 0,0 0 16</inkml:trace>
  <inkml:trace contextRef="#ctx0" brushRef="#br1" timeOffset="-194191.6">25866 12340 0,'0'0'0,"21"0"0,21-21 0,-21 21 0,0-21 16,1 0-16,-1 0 0,-21-1 0,0 1 15,0 0-15,0 0 0,0 0 16,0 0-16,-21-1 0,-1 22 16,1 0-16,0 0 0,-21 0 0,21 22 15,-1-1-15,-20 0 0,21 0 16,0 0-16,0 0 0,-22 1 0,43 20 16,-21-21-16,21 0 0,-21 0 0,21 1 15,0-1-15,0 0 0,0 0 16,0 0-1,21-21-15,0 0 0,0 0 16,1 0-16,-1 0 0,0 0 16,0 0-16,0 0 0,0-21 15,1 0-15,-1 21 0,0-21 0,0 0 16,-21-1-16,0 1 0,21 0 16,-21 0-16,21 0 0,-21 42 46,0 0-46,0 0 0,0 0 16,0 1-16,0-1 0,0 0 16,0 0-16,0 0 15,22 0 1,-1-21-16,0 0 0,0 0 16,0 0-16,0 0 0,1 0 0</inkml:trace>
  <inkml:trace contextRef="#ctx0" brushRef="#br1" timeOffset="-193822.82">26225 12298 0,'0'-21'0,"0"42"0,0-63 0,0 20 0,0 1 15,0 0-15,0 0 0,22 0 0,-1 0 16,0 21 0,0 0-16,0 0 15,0 0-15,1 0 0,-1 21 16,0 0-16,0 0 15,-21 0-15,21 22 0,-21-22 0,0 0 16,0 0-16,0 0 0,0 0 0,0 1 16,0-1-16,0 0 15,-21-21 17,21-21-17,0 0 1,0-1-16,0 1 15,0 0-15,21 0 0,-21 0 16,21 0-16,-21-1 0,0 1 16,22 0-16,-1 21 0,0-21 0,-21 0 15,21 21-15,0 0 0,0 0 16,1 0-16,-1 0 16</inkml:trace>
  <inkml:trace contextRef="#ctx0" brushRef="#br1" timeOffset="-193353.08">26839 12256 0,'0'0'0,"21"0"16,-21-22 15,0 1-31,0 0 16,0 0-16,0 0 0,0 0 15,0-1 1,-21 22-16,0 0 0,0 0 15,0 0-15,0 22 0,-1-1 16,1-21-16,0 21 0,0 0 0,21 0 16,-21 22-16,21-22 0,-21 0 0,21 0 15,0 0-15,0 0 0,0 1 16,0-1-16,21 0 16,0-21-16,0 0 15,0 0-15,0 0 16,1-21-1,-1 0-15,0-1 16,-21 1-16,0 0 0,0 0 0,21 21 16,-21-21-16,21 0 0,-21-1 15,0 1-15,0 42 32,0 1-32,0-1 15,0 0-15,0 0 0,0 0 0,0 0 16,0 1-16,0-1 15,0 0-15,0 0 16,21-21 0,1 0-16,-1 0 0,0 0 15</inkml:trace>
  <inkml:trace contextRef="#ctx0" brushRef="#br1" timeOffset="-191982.6">27072 12298 0,'0'-21'16,"0"42"-16,21-63 0,-21 20 0,0 1 15,0 0-15,0 42 32,0 0-32,0 1 15,-21-22-15,21 21 0,0 0 0,0 0 0,0 0 16,0 0-16,-21-21 0,21 22 16,0-1-16,-21 0 15,21 0 1,0-42 15,0 0-15,0 0-16,0-1 15,0 1-15,0 0 0,0 0 16,0 0-16,0 0 16,21-1-16,0 1 0,-21 0 0,21 21 15,0-21-15,1 21 16,-1 0-16,-21 21 15,0 0-15,21-21 0,-21 21 16,0 1-16,0-1 0,0 0 16,0 0-16,0 0 0,0 0 0,0 1 15,0-1-15,-21-21 16,21 21-16,0-42 62,0 0-46,0-1-16,0 1 0,21 0 16,0 0-16,0 0 0,-21 0 15,21 21-15,1-22 0,-1 1 0,0 0 16,0 21-16,0 0 0,0 0 16,-21 21-1,0 0-15,0 1 0,0-1 16,0 0-16,0 0 0,0 0 15,0 0-15,0 1 0,0-1 16,0 0-16,0 0 16,22-21 15,-1 0-31,0 0 0,0 0 16,0 0-16,0 0 0,-21-21 15,22 21-15,-1-21 0,-21 0 16,21-1-16,-21 1 0,21 0 15,-21 0-15,0 0 0,0 0 16,0-1-16,-21 22 31,0 22-15,21-1-16,0 0 16,0 0-16,0 0 0,0 0 15,0 1-15,0-1 16,0 0-1,21-21-15,0 0 16,0 0-16,0 0 0,1 0 0,-1 0 16,0 0-16,0 0 15,0 0-15,-21-21 0,21 0 16,-21-1-16,22 22 0,-22-21 0,0 0 16,0-21-16,0 21 0,21-1 15,-21-20-15,0 21 0,0-21 0,21 20 16,-21-20-16,0 21 0,0 0 0,0 0 15,0-1-15,0 1 16,0 42 0,0 1-16,0-1 0,0 0 15,0 0-15,0 21 0,0-20 16,0-1-16,0 21 0,0-21 0,-21 0 16,21 1-16,0 20 0,0-21 0,0 0 15,0 0-15,0 1 16,0-1-16,21-21 15,0 0-15,0 21 0,0-21 16,1 0 0,-1 0-16,0-21 15,0 0-15,-21-1 16,21 1-16,0 21 0,-21-21 16,0 0-16,22 0 0,-22 0 15,21 21-15,-21 21 31,0 0-31,0 0 0,0 0 16,0 0-16,-21 1 0,21-1 16,0 0-1,21-21 17,0 0-32,0 0 15,0 0-15,0 0 0,1-21 16,-1 21-16,0-21 0,-21-1 15,21 22-15,-21-21 0,21 21 16,-21-21-16,0 0 0,0 0 16,0 0-16,0-1 15</inkml:trace>
  <inkml:trace contextRef="#ctx0" brushRef="#br1" timeOffset="-191730.75">27771 12044 0,'84'-42'32,"-63"42"-32,1 0 0,-1 0 15,0-22-15,0 22 0,0 0 31,0 0-15,-42 0 15</inkml:trace>
  <inkml:trace contextRef="#ctx0" brushRef="#br1" timeOffset="-175894.41">10541 14669 0,'21'0'16,"0"0"0,-42 0 46,0 0-62,0 0 16,0 0-16,-1 0 15,1 0-15,0 0 16,0 0 0,0 0-1,0 0-15,42 0 63,0 0-63,21 0 0,-21 0 15,1 0-15,20 0 0,0 0 0,1 0 16,-1 0-16,0 0 0,22-22 0,-22 22 16,22 0-16,-1 0 0,-21 0 15,22 0-15,-22 0 0,1 0 0,-1 0 16,0 0-16,1-21 0,-22 21 0,0 0 15,0 0-15,0 0 16,-21-21-16,0 0 16,-21 0-1,0 21-15,0 0 16,0-21-16,-1-1 0,1 22 0,-21-21 16,21 21-16,-22 0 0,22-21 0,-21 21 15,0 0-15,20-21 0,1 21 16,-21-21-16,21 21 0,0 0 0,-1 0 15,1 0-15,0 0 0,0 0 16,21 21 15,21 0-15,0-21-16,0 0 0,1 0 16,-1 0-16,0 0 0,21 0 0,-21 0 15,22 0-15,-22 0 0,21 0 16,-21 0-16,22 0 0,-22 0 0,0 21 15,0-21-15,0 0 0,1 0 0,-1 0 16,-21 21 15,0 1-31,-21-22 16,-1 21-16,1-21 0,0 21 16,0 0-16,0 0 0,0 0 0,-1 1 15,1 20-15,0-21 0,-21 0 16,21 22-16,-1-22 0,1 21 0,-21-21 15,21 0-15,0 1 0,-1-1 0,1 21 16,21-21-16,-21 0 16,21 1-16,-21-22 0,21 21 0,0 0 15,0-42 32,21 0-31,0-1-1,0 22-15</inkml:trace>
  <inkml:trace contextRef="#ctx0" brushRef="#br1" timeOffset="-174633.8">11917 14436 0,'21'-21'0,"0"21"0,-21-22 15,21 22-15,-21-21 0,21 0 16,1 0-16,-22 0 16,0 0-1,0 42 16,0 0-31,0 21 0,0-21 0,0 22 16,0-1-16,0-21 0,-22 22 0,22-1 16,0 0-16,0-21 0,-21 22 15,21-22-15,-21 21 0,21-21 0,0 1 16,0-1-16,-21 0 0,21 0 16,0 0-1,0-42 16,0 0-15,0 0-16,0 0 0,21-1 0,-21-20 16,0 21-16,0-21 0,21 20 0,-21-20 15,0 0-15,0-1 0,21 1 16,-21 0-16,22-1 0,-1 1 0,-21 0 16,21 21-16,-21-22 0,21 22 0,0 0 15,-21 0-15,21 21 0,1 0 16,-1 0-16,0 0 0,0 21 15,0 21-15,0-21 0,1 22 16,-1-1-16,0 0 0,-21 1 16,0 20-16,0-20 0,0-1 0,0 0 15,0 1-15,0-1 0,0 0 16,0-21-16,0 1 0,0 20 0,0-21 16,0 0-16,0 0 0,0-42 46,-21 0-30,0 0-16</inkml:trace>
  <inkml:trace contextRef="#ctx0" brushRef="#br1" timeOffset="-174454.91">11917 14647 0,'21'0'31,"0"0"-31,21 0 0,-20 0 0,20 0 16,-21 0-16,21 0 0,1 0 16,-1 0-16,0 0 0,1 0 0,-1 0 15,-21-21-15,22 0 0,-1 21 0,-21-21 16,21 0-16,-20 21 0</inkml:trace>
  <inkml:trace contextRef="#ctx0" brushRef="#br1" timeOffset="-174071.13">12806 14351 0,'0'0'0,"21"0"0,-21-21 16,-21 21-1,0 0-15,-1 0 16,1 21-16,0-21 0,0 21 16,0 0-16,-22 1 0,43-1 0,-21 0 15,0 0-15,21 0 0,-21 0 0,21 1 16,0-1-16,0 0 0,0 0 15,0 0-15,0 0 0,21-21 0,0 22 16,0-1-16,1 0 16,-1 0-16,0-21 0,0 21 15,0-21-15,0 21 0,1-21 0,-1 22 16,-21-1-16,0 0 16,0 0-1,-21-21-15,-1 21 0,1-21 16,-21 0-16,21 21 0,0-21 0,-22 0 15,22 0-15,0 0 0,0 0 16,0 0-16,-1 0 0,1 0 0,21-21 47,21 0-47,1 21 0,-1-21 16,21 0-16</inkml:trace>
  <inkml:trace contextRef="#ctx0" brushRef="#br1" timeOffset="-173618.36">13271 14605 0,'0'0'0,"0"-21"0,0 0 16,22 0-16,-22-1 16,0 1-16,21 0 0,-21 0 0,0 0 15,0 0-15,0-1 16,0 1-1,-21 21-15,-1 0 16,1 0-16,0 21 0,0-21 16,0 22-16,0-1 0,-22 21 15,22-21-15,21 0 0,0 1 0,-21-1 16,21 0-16,0 0 0,0 0 16,0 0-16,0 1 0,0-1 15,21-21-15,0 21 0,0-21 0,1 21 16,-1-21-16,21 21 0,-21-21 15,0 0-15,1 21 0,-1-21 0,0 0 16,-21 22-16,0-1 16,-21-21-1,0 21-15,-1-21 0,1 0 16,-21 0-16,0 0 0,20 21 0,-20-21 16,21 0-16,-21 0 0,20 0 0,1 0 15,0 0-15,0 0 0,0 0 16,42 0-1,0 0 1,21-21-16,-20 0 0,20 21 16,-21-21-16</inkml:trace>
  <inkml:trace contextRef="#ctx0" brushRef="#br1" timeOffset="-172942.75">13589 14605 0,'0'0'0,"0"-21"0,0 0 16,0 0 0,21-1-16,-21 1 15,21 21-15,-21-21 0,0 0 0,21 21 16,-21-21-16,22 0 0,-22-1 16,21 22-16,-21-21 0,-21 21 31,-1 21-31,1-21 15,0 22-15,0-1 0,0 0 0,0 0 16,21 0-16,-22 0 0,22 1 0,-21 20 16,21-21-16,0 0 0,0 0 15,0 1-15,0-1 0,21 0 16,1 0-16,-1-21 0,-21 21 0,21-21 16,0 0-16,0 0 0,0 21 15,1-21-15,-1 0 0,0 0 0,0 0 16,0 0-16,0 0 0,1 0 0,-1-21 15,-21 0 1,21 21-16,-21-21 0,0 0 0,0 0 16,0-1-16,0 1 0,0 0 0,0 0 15,21 0-15,-21 0 0,0-1 16,21 1-16,-21 0 0,21 0 0,1 0 16,-22 0-16,21 21 0,0 0 0,0 0 15,0 0-15,0 0 0,1 0 16,-1 21-16,0 0 0,0 0 0,0 0 15,22 0-15,-22 1 0,0-1 0,0 0 16,-21 0-16,21 0 0,-21 0 16,21 1-16,-21-1 0,0 0 0,0 0 15,0 0-15,-21-21 16,0 0 0,0 0-16,21-21 15,-21 0 1,21 0-16,0 0 0,0-1 15,0 1-15,0 0 0,0-21 16,21-1-16,0 22 0,-21 0 0,21 0 16,0-21-16,1 20 0,-22 1 15,21 21-15,0-21 0,0 0 0,0 21 16,0-21-16,1 0 0,-1 21 16,0-22-16</inkml:trace>
  <inkml:trace contextRef="#ctx0" brushRef="#br1" timeOffset="-171634.19">14753 13991 0,'0'0'0,"0"-21"15,0 42 1,0 0-16,0 1 0,-21-1 15,21 21-15,0-21 0,-21 0 0,21 22 16,0-1-16,0 0 16,0-20-16,0 20 0,0 0 0,0 1 15,0-22-15,0 0 0,0 21 0,0-21 16,0 1-16,0-1 0,0 0 16,0 0-16,21 0 15,0-21-15,0 0 0,0 0 16,1 0-16,-1-21 15,0 0-15,-21 0 0,21 0 0,0-1 16,0 1-16,-21 0 0,22 0 0,-22-21 16,21 20-16,-21 1 0,0-21 15,0 21-15,0 0 0,0-1 16,0 44 15,0-1-31,0 0 0,0 0 0,0 0 16,0 0-16,0 1 0,0-1 0,0 21 15,0-21-15,0 0 0,0 1 16,0-1-16,0 0 0,0 0 0,0 0 16,0 0-16,21-21 15,0 0-15,0 0 16,0 0-16,22 0 0,-22 0 0,0 0 16,0-21-16,22 21 0,-22-21 0,0 0 15,0 0-15,0-22 0,0 22 16,1 0-16,-1-21 0,0 21 0,0-1 15,0 1-15,-21-21 0,0 21 16,21 21-16,-21-21 0,0-1 0,22 22 16,-22 22 15,0-1-31,0 0 0,-22 0 16,22 0-16,0 0 0,-21 1 0,21-1 15,0 0-15,0 0 0,0 0 0,0 0 16,0 1-16,0-1 0,0 0 15,0 0-15,21-21 0,1 21 0,-1-21 16,0 0-16,0 0 0,0 0 16,0 0-16,1 0 0,-1 0 15,0-21-15,0 21 16,0-21-16,-21 0 0,0 0 0,0-1 16,0 1-16,0 0 0,0 0 0,0-21 15,-21 20-15,0 1 0,0 0 16,0 0-16,-1 0 0,-20 0 0,21-1 15,0 22-15,0-21 0,42 0 32,0 21-17,21 0-15,-21 0 0,1 0 16,-1 0-16,21 0 16,-21 0-16,0 0 0,22 0 0,-22 21 0,0-21 15,0 21-15,0 1 0,1-22 16,-22 21-16,21 0 0,0 0 15,-21 0-15,21-21 0,-21 21 0,0 1 16,0-1-16,0 0 0,0 0 0,0 0 16,0 0-16,0 1 15,0-1-15,0 0 0,0 0 16,0 0-16,0 0 16,0-42 15,0 0-16,0 0-15,0 0 16,0 0-16,0-1 0,0 1 16,0 0-16,0-21 0,0 21 0,21-22 15,0 22-15,-21-21 0,22 21 0,-1-22 16,0 22-16,0 0 0,0 0 16,0 21-16,22-21 0,-22 21 0,0 0 15,21 0-15,-20 0 0,20 21 16,-21-21-16,0 21 0,0 0 15,1 0-15,-1 22 0,-21-22 16,0 0-16,0 0 0,0 21 0,0-20 16,0-1-16,0 0 0,0 0 0,0 0 15,0 0-15,0 1 0,0-1 16,-21 0-16,42-21 47,-21-21-32,21 21-15,0-21 0,0-1 16,22 1-16</inkml:trace>
  <inkml:trace contextRef="#ctx0" brushRef="#br1" timeOffset="-171215.43">16870 14203 0,'0'0'0,"21"-21"0,0 0 15,-21-1-15,0 1 16,-21 21-1,0 0 1,0 0-16,-1 0 0,1 0 0,0 21 16,0-21-16,0 22 0,0-1 15,-1 0-15,1 0 0,0-21 0,21 21 16,0 0-16,0 1 0,0-1 0,0 0 16,0 0-16,21 0 15,0-21-15,1 0 0,-1 0 16,0 21-16,21-21 0,-21 0 15,1 0-15,-1 0 0,0 0 0,21 0 16,-21 22-16,1-22 16,-1 0-16,0 21 0,-21 0 15,0 0 1,0 0-16,0 0 16,-21-21-1,0 22-15,-1-22 0,1 0 0,0 0 16,0 21-16,0-21 0,0 0 15,-1 0-15,1 0 0,0 21 0,0-21 16,0 0-16,0 0 0,-1 0 16,1 0-1,0 0-15,21-21 0,0 0 16</inkml:trace>
  <inkml:trace contextRef="#ctx0" brushRef="#br1" timeOffset="-170915.6">15473 13843 0,'-64'0'32</inkml:trace>
  <inkml:trace contextRef="#ctx0" brushRef="#br1" timeOffset="-170646.76">14732 14118 0,'0'0'15,"-21"21"-15,42-21 16,0 0 0,0 0-16,22 0 0,-22 0 15,0 0-15,21-21 0,-21 21 0,22-21 16,-22 21-16,21-21 0,-21 21 0,1 0 16,-1-21-16,-21 0 31,-21 21-31,-1 0 15</inkml:trace>
  <inkml:trace contextRef="#ctx0" brushRef="#br1" timeOffset="-128070.72">8001 16214 0,'0'-21'15,"-21"21"1,0 0 0,-1 0-16,22-22 0,-21 22 15,0 0-15,0 0 0,0 0 16,0 0-16,-1 0 0,1 0 16,0 0-16,0 0 0,-21 0 15,20 0-15,1 0 0,0 0 16,42-21 31,0 21-47,1 0 0,-1 0 15,0-21-15,21 21 0,1 0 0,-22 0 16,21-21-16,0 21 0,1 0 0,-1-21 16,0 21-16,1 0 0,20-21 15,-20 21-15,-1-22 0,0 22 16,1 0-16,-1 0 0,0-21 15,-21 21-15,22 0 0,-22 0 0,0 0 16,0 0-16,0 0 0,1 0 16,-22-21-1,-22 21 1,1 0-16,0 0 16,0 0-16,0-21 0,0 21 0,-1-21 15,1 21-15,0-21 0,0 21 16,0-22-16,0 22 15,-1 0-15,1-21 0,0 21 0,-21-21 16,21 21-16,-1 0 0,1 0 0,0 0 16,0 0-16,0 0 15,42 0 17,0 21-32,0-21 15,0 0-15,1 0 0,-1 0 0,21 21 16,-21-21-16,0 0 0,1 0 15,-1 22-15,0-22 0,21 0 0,-21 0 16,1 0-16,-1 0 0,0 0 16,0 0-16,0 0 0,0 0 15,1 0-15,-22 21 16,0 0 0,0 0-16,0 0 0,-22 0 0,1 1 15,0 20-15,0 0 0,0-21 16,-22 22-16,22-22 0,0 21 0,0-21 15,0 22-15,-22-22 0,43 0 0,-21 0 16,0 0-16,0 1 0,0-1 16,21 0-16,0 0 0,-21-21 15,21-21 17</inkml:trace>
  <inkml:trace contextRef="#ctx0" brushRef="#br1" timeOffset="-124435.03">9165 15685 0,'0'42'31,"0"-21"-31,21-21 16,-21 21-16,21-21 16,1 0-16,-1 0 0,0 0 15,0 0-15,0 0 0,0 0 16,1 0-16,-1 0 16,0-21-16,-21 0 0,21 21 0,-21-21 15,21 0-15,0 21 16,-21-22-16,0 1 0,0 0 15,0 0-15,0 0 16,0 0-16,-21 21 0,0 0 16,0 0-16,0 0 15,0 0-15,-1 0 0,1 0 0,21 21 16,-21 0-16,0-21 0,0 21 16,21 0-16,0 0 0,0 1 0,0-1 15,0 0-15,0 0 0,0 0 0,0 0 16,0 1-16,0-1 0,21 0 15,0 0-15,0-21 0,0 0 0,1 21 16,-1-21-16,0 0 0,0 0 0,0 0 16,0 0-16,1 0 15,-1 0-15,0-21 0,0 21 16,-42 0 15,0 21-31,0-21 0,-1 21 0,1 1 16,0-1-16,0 0 0,0 21 15,0-21-15,21 1 0,0-1 0,0 0 16,0 0-16,0 0 0,0 0 0,0 1 16,0-1-16,0 0 0,21 0 15,0-21-15,0 0 0,0 0 16,0 0-16,1 0 16,-1 0-16,0 0 0,0-21 15,-21 0-15,0 0 0,21-1 16,0 1-16,-21 0 0,22 0 15,-22 0-15,21-22 0,0 22 0,-21-21 16,21 0-16,0 20 0,0 1 16,1-21-16,-1 21 0,0 0 0,21 21 15,-21-22-15,1 22 0,-1 0 0,0 0 16,0 0-16,0 0 0,-21 22 16,0-1-16,21 0 0,-21 21 0,0-21 15,0 22-15,0-22 0,0 21 16,-21 1-16,0-22 0,21 0 0,0 21 15,-21-21-15,21 1 0,-21-1 16,21 0-16,-21-21 0,21-21 31,0 0-15,21 21-16,0-22 0,0 1 16,0-21-16,0 21 0,1-22 15,-1 22-15,0-21 0,0 0 0,0-1 16,0 22-16,1-21 0,-1 21 0,0-1 15,0 1-15,0 0 0,0 21 16,-42 0 0,0 21-1,0 0-15,0 1 0,21-1 16,-21 0-16,-1 21 0,1-21 0,21 22 16,0-1-16,0-21 0,0 22 15,0-22-15,0 0 0,0 21 0,0-21 16,0 1-16,0-1 0,21-21 15,1 21-15,-1-21 0,21 0 0,-21 0 16,0 0-16,22 0 0,-22 0 0,21-21 16,1 21-16,-22-21 0,21-1 15,-21 1-15,22 0 0,-22-21 0,0 21 16,0-1-16,0-20 0,-21 21 16,0-21-16,0 20 0,0 1 0,0 0 15,0 0-15,0 0 0,0 0 16,-21 21-16,0 0 15,0 0-15,0 0 0,-1 0 0,22 21 16,0 0-16,-21 0 0,21 0 0,-21 22 16,21-22-16,0 0 0,0 21 15,0-21-15,0 1 0,0-1 0,21 0 16,0 0-16,1 0 0,-1 0 16,-21 1-16,21-22 0,0 0 0,21 0 15,-20 0-15,-1 0 0,0 0 16,21 0-16,-21 0 0,1-22 15,-1 22-15,0-21 0,21 0 0,-42 0 16,21 0-16,1 0 0,-1-22 0,0 22 16,-21 0-16,0-21 0,21 20 15,0 1-15,-21-21 0,21 21 0,1 0 16,-22-1-16,21 22 0,0-21 0,0 21 16,0 0-16,0 0 15,1 0-15,-1 0 0,0 0 16,-21 21-16,0 1 0,21-22 15,-21 21-15,21-21 0,-21 21 0,0 0 16,0-42 31,0 0-31,0 0-16,0-1 15,-21 22-15,21-21 0,0 0 16,-21 21-16,0 0 15,0 0-15,-1 0 16,1 0-16,0 0 16,21 21-16,-21 0 0,21 1 15,0-1-15,0 0 0,-21 21 0,21-21 16,0 22-16,0-22 0,0 21 0,0-21 16,0 1-16,0 20 0,0-21 15,0 0-15,0 0 0,21 1 16,0-22-16,0 21 0,0-21 0,1 0 15,20 0-15,-21 0 0,0 0 16,22 0-16,-22 0 0,0 0 0,21 0 16,-21-21-16,1-1 0,-1 1 0,21 0 15,-42 0-15,21 0 0,0 0 16,1-22-16,-22 22 0,0-21 0,0 21 16,0-1-16,0 1 0,0 0 15,0 0-15,0 0 0,0 42 31,0 0-15,0 0-16,0 0 0,0 1 0,0-1 16,0 0-16,0 21 0,0-21 0,0 1 15,0-1-15,0 0 0,0 0 16,21 0 0,0-21-16,0 0 0,0 0 15,0 0-15,1-21 0,-1 21 16,-21-21-16,21 0 0,0 0 0,0-1 15,0 1-15,1-21 0,-22 21 16,21 0-16,0-22 0,-21 22 16,0 0-16,21 0 0,-21 0 0,21-1 15,-21 1-15,0 0 0,0 42 32,0 0-17,0 1-15,0-1 0,0 0 16,0 0-16,0 21 0,0-20 0,0-1 15,0 0-15,0 21 0,0-21 0,0 1 16,0-1-16,0 0 0,21 0 16,1-21-16,-1 0 15,0 0-15,21 0 0,-21 0 0,1 0 16,-1 0-16,0 0 16,0-21-16,0 0 0,0 0 0,1-22 15,-1 22-15,0 0 0,-21-21 0,0-1 16,21 22-16,-21-21 0,0-1 15,0 22-15,0-21 0,0 0 0,0-1 16,0 22-16,0-21 0,0 21 16,0-1-16,0 1 0,0 42 31,-21 1-31,21-1 0,-21 0 16,21 21-16,0-21 0,0 1 0,0 20 15,0 0-15,0-21 0,0 22 16,0-22-16,0 21 0,0-21 15,21 22-15,0-22 0,-21 0 0,21 0 16,-21 0-16,21-21 0,1 22 0,-1-22 16,0 0-16,0 0 15,0 0-15,0 0 0,-21-22 16,22 1-16,-1 21 0,0-21 0,-21 0 16,21-21-16,0 20 0,-21 1 15,21 0-15,-21 0 0,22 0 0,-22 0 16,0-1-16,21 1 0,-21 0 15,21 21-15,-21 21 32,0 0-32,0 1 15,0-1-15,0 0 0,0 0 16,0 0-16,0 22 0,0-22 0,0 0 16,0 0-16,0 0 0,0 0 15,21 1-15,0-22 0,0 0 16,1 0-16,-1 0 0,0 0 15,0 0-15,0-22 0,0 22 16,1-21-16,-1 0 0,0 0 0,0 0 16,0 0-16,0-1 0,1 1 0,-22 0 15,21-21-15,0 21 16,-21-1-16,0 1 0,0 42 47,-21 1-47,21-1 15,-21 0-15,21 0 0,0 0 0,0 0 16,0 1-16,0-1 0,0 0 16,21 0-16,0-21 15,0 0-15,0 0 0,0 0 16,1 0 0,-22-21-1,0 0-15,0 0 16,0-1-16,0 1 0,-22 0 15,1 0-15,0 0 0,0 0 16,0-1-16,0 22 0,21-21 0,0 0 16,0 0-1,0 0-15,21 0 16,0 21-16,21 0 0,-21-22 0,1 22 16,-1 0-16,21 0 0,-21 0 15,0 0-15,1 0 0,20 0 0,-21 22 16,0-22-16,0 21 0,-21 0 0,22 0 15,-1 0-15,-21 0 16,21 1-16,-21-1 0,0 0 16,0 0-16,0 0 0,0 0 0,0 1 15,0-1-15,0 0 16,0 0-16,0-42 47,-21 0-47,21 0 0,0-1 15,0 1-15,0-21 16,0 21-16,0 0 0,21-1 0,0 1 16,0 0-16,0-21 0,1 21 0,20-1 15,-21 1-15,21 0 16,-20 0-16,41 21 0,-21 0 0,-20 0 16,20 0-16,-21 0 0,0 21 0,0 0 15,1 0-15,-22 1 16,0-1-16,0 21 0,0-21 0,0 0 15,0 22-15,0-1 0,0-21 0,0 0 16,-22 22-16,1-22 0,0 0 16,21 0-16,-21 0 0,0-21 15,0 0-15,21-21 32,0 0-32,0 0 0,0 0 0,0 0 15</inkml:trace>
  <inkml:trace contextRef="#ctx0" brushRef="#br1" timeOffset="-124247.14">13293 15346 0,'0'0'0,"-85"0"31,64 0-31,21 21 0,0 0 16,0 0-1</inkml:trace>
  <inkml:trace contextRef="#ctx0" brushRef="#br1" timeOffset="-124066.41">12255 15642 0,'0'0'0,"0"21"0,-21-21 0,21 43 16,21-43-1,1 0-15,20 0 16,-21 0-16,21 0 0,1 0 16,-1-21-16,0 21 0,22-22 0</inkml:trace>
  <inkml:trace contextRef="#ctx0" brushRef="#br1" timeOffset="-123439.49">14563 15642 0,'0'0'16,"-22"0"-16,1 0 0,0 0 15,0 0 1,42 0 15,0 0-31,22 0 0,-22 0 16,21 0-16,-21 0 0,22 0 0,-1-21 16,0 21-16,1 0 0,-1 0 0,0 0 15,1 0-15,-1 0 0,-21-21 16,0 21-16,0 0 0,1 0 0,-44 0 31,1 0-31,0 0 0,0 0 16,-43-21-16,43 21 0,0 0 15,0-21-15,0 21 16,42 0 15,0 0-31,0 0 0,0 0 16,1 21-16,-1 0 0,0 0 0,21-21 15,-21 21-15,1 0 0,-22 1 16,0-1-16,0 21 0,0-21 0,0 0 16,0 1-16,0-1 0,-22 0 0,1-21 15,-21 21-15,42 0 0,-21-21 0,0 0 16,21 21-16,-22-21 0</inkml:trace>
  <inkml:trace contextRef="#ctx0" brushRef="#br1" timeOffset="-122921.78">15684 15600 0,'-21'0'0,"42"0"0,-63-21 0,21 21 15,21-21-15,0-1 16,0 1-16,21 21 16,-21-21-16,21 0 0,0 21 0,1 0 15,-1 0-15,21 0 0,-21 0 16,0 0-16,22 0 0,-22 0 0,0 0 15,21 21-15,-20 0 0,-1 0 0,0 1 16,0-1-16,0 21 0,-21-21 16,0 0-16,0 1 0,0 20 0,0-21 15,0 0-15,0 0 0,-21-21 0,0 22 16,0-1-16,0-21 0,-1 0 16,1 0-1,0-21 1,21-1-16,0 1 15,0 0-15,0-21 0,21 21 16,-21-1-16,21-20 0,1 21 0,-1-21 16,-21 20-16,21-20 0,0 21 15,0 0-15,0 0 0,22-1 0,-22 1 16,0 21-16,21 0 0,-20 0 16,-1 0-16,0 0 0,0 0 15,0 0-15,0 0 0,-21 21 0</inkml:trace>
  <inkml:trace contextRef="#ctx0" brushRef="#br1" timeOffset="-122153.25">16362 15579 0,'0'42'16,"0"-84"-16,21 84 31,0-42-31,0 0 0,0 0 16,1 0-16,-1-21 15,0 0-15,0 21 0,21-21 0,-20-1 16,-1 1-16,-21 0 0,21 0 15,0-21-15,-21 20 16,-21 22 0,0 0-16,0 0 0,-1 0 15,1 0-15,-21 22 0,21-1 16,0 0-16,-1 0 0,1 21 0,21-20 16,0-1-16,0 0 0,0 0 15,0 0-15,0 0 0,0 1 0,0-1 16,21 0-16,1 0 0,-1 0 0,21-21 15,-21 0-15,0 21 0,22-21 16,-1 0-16,-21 0 0,22 0 0,-22 0 16,21-21-16,0 21 0,-20-21 0,20 0 15,-21 0-15,21 0 0,-20-1 16,-1-20-16,0 21 0,0-21 0,0-1 16,0 1-16,-21 21 0,22-22 15,-22 1-15,0 0 0,0-1 16,0 22-16,0-21 0,0 21 0,-22 42 31,22 0-31,-21 0 16,21 22-16,0-1 0,0 0 0,0 1 15,0-1-15,-21 0 0,21 1 0,-21 20 16,21-21-16,0 22 0,-21-22 16,21 22-16,0-1 0,0 1 0,-21-1 15,21 1-15,0-22 0,-22 22 16,22-22-16,0 21 0,0-20 15,0-1-15,0-21 0,0 22 0,0-22 16,0 21-16,0-21 0,22-21 0,-1 21 16,0-21-16,-21 22 0,21-22 15,0 0-15,0 0 0,1 0 0,20-22 16,-21 1-16,0 21 0,0-21 0,1 0 16,-22 0-16,21 0 0,-21-1 15,0 1-15,0 0 0,0 0 0,0-21 16,-21 20-16,-1-20 0,1 0 0,0 21 15,-21-22-15,-1 22 0,22-21 16,-21 21-16,21-22 0,-22 22 16,22 0-16,0 0 0,0 0 0,0 21 15,0-22-15,21 1 16,21 21 15,0-21-31,0 21 0,0-21 0,0 21 16,22-21-16,-22 0 0,0 21 0,0-22 15</inkml:trace>
  <inkml:trace contextRef="#ctx0" brushRef="#br1" timeOffset="-121787.41">17251 15558 0,'0'0'0,"0"-43"31,0 22-31,0 0 0,21 0 16,0 21-1,0 0-15,0 0 0,1 0 0,-1 0 16,21 0-16,-21 0 0,0 21 16,1 0-16,-1-21 0,21 21 0,-21 0 15,0 1-15,-21-1 0,0 0 0,22 0 16,-22 0-16,0 0 16,0 1-16,-22-22 0,1 0 15,0 0-15,0 0 0,0 0 16,0 0-16,-1 0 15,1 0-15,21-22 16,0 1-16,0 0 16,0 0-16,0 0 0,0 0 15,21-1-15,1 1 0,-1 0 0,21 0 16,-21 0-16,0 21 0,1 0 16,-1-21-16,0 21 0,0 0 15,0 0-15,0 0 0,1 0 0,-1 0 16</inkml:trace>
  <inkml:trace contextRef="#ctx0" brushRef="#br1" timeOffset="-121279.71">17780 15515 0,'21'21'16,"0"-21"-16,0 0 16,1 0-16,-1-21 15,0 21-15,-21-21 16,21 21-16,0-21 0,0 0 15,-21 0-15,22 21 0,-22-22 0,0 1 16,-22 21 15,1 0-31,0 0 0,0 21 16,0 1-16,0-22 0,21 21 16,-22 0-16,22 0 0,0 0 15,-21 0-15,21 22 0,0-22 0,0 0 16,0 0-16,21 0 15,1 1-15,-1-22 0,0 0 0,-21 21 16,21-21-16,0 0 0,0 0 16,1 0-16,-1 0 0,0-21 15,0 21-15,0-22 0,0 1 0,-21 0 16,22 0-16,-1 0 0,-21 0 0,21-1 16,-21 1-16,0-21 0,21 21 15,-21 0-15,21-1 0,-21 1 0,21 21 16,1 21 15,-22 1-31,0-1 0,21 0 0,-21 0 16,0 0-16,0 0 0,0 1 0,0-1 15,0 0-15,0 0 0,0 0 16,0 0-16,0 1 0,0-1 16,0-42 15</inkml:trace>
  <inkml:trace contextRef="#ctx0" brushRef="#br1" timeOffset="-120838.96">18457 15092 0,'21'-21'16,"-190"465"-16,317-867 0,-127 359 0,-21 43 0,0 42 31,0 1-31,0-1 15,22 21-15,-22 0 0,0-20 16,0 20-16,21 0 0,-21 1 0,0-1 16,0 0-16,0-21 0,0 22 15,0-22-15,0 0 0,0 21 0,0-20 16,0-1-16,0 0 0,-21-21 31,-1 0-15,22-21-16,0 0 15,0-1-15,0 1 16,0 0-16,0 0 0,22-21 0,-1 20 16,-21 1-16,21 0 0,0-21 0,0 21 15,0 21-15,22-22 0,-22 1 16,0 21-16,0 0 0,22 0 0,-22 0 16,0 21-16,0 1 0,-21-1 0,21 0 15,-21 0-15,21 0 0,-21 22 16,0-22-16,0 0 0,0 0 15,0 0-15,0 0 0,0 1 16,0-1-16,-21-21 0,0 0 16,21 21-16,-21-21 15</inkml:trace>
  <inkml:trace contextRef="#ctx0" brushRef="#br1" timeOffset="-120354.65">19219 15346 0,'0'0'0,"-21"0"0,0 0 16,0 0-16,0 0 0,-1 0 16,44 0 15,-1 0-31,21 0 0,-21 0 0,22 0 15,-22-21-15,21 21 0,0 0 16,1 0-16,-22 0 0,21-21 0,1 21 16,-22-22-16,21 22 0,-21 0 0,0 0 15,1-21-15,-1 21 0,-21-21 16,0 0 0,-21 21-16,-1 0 0,1-21 15,-21 0-15,21 21 0,0 0 16,-1-22-16,1 22 0,0 0 0,0-21 15,42 21 17,0 0-32,0 0 0,1 0 0,-1 0 15,0 0-15,0 0 0,0 0 0,0 21 16,1-21-16,-1 22 0,-21-1 16,0 0-16,0 0 0,0 0 0,0 0 15,0 1-15,0-1 0,-21 0 16,-1 0-16,1 0 0,0 0 15,0 1-15,-21-22 0,20 21 0,1 0 16,0-21-16,-21 21 0,21-21 0,-1 0 16,1 0-16,0 0 0,0 0 15</inkml:trace>
  <inkml:trace contextRef="#ctx0" brushRef="#br1" timeOffset="-119906.91">19960 14880 0,'0'0'0,"0"-21"0,21 0 47,0 21-47,1 0 0,20 0 16,-21 0-16,21 0 0,-20 0 0,20-21 15,0 21-15,-21 0 0,22 0 0,-22 0 16,21 0-16,-21 0 0,-42 0 31,0 0-15,-21 0-16,21 0 15</inkml:trace>
  <inkml:trace contextRef="#ctx0" brushRef="#br1" timeOffset="-119689.03">20129 14880 0,'0'0'0,"0"21"0,0 1 16,0-1-16,0 0 0,0 0 0,0 0 15,0 22-15,0-22 0,0 21 16,0 0-16,-21 1 0,21-22 0,-21 21 15,21 1-15,0-1 0,0-21 16,0 0-16,0 0 0,0 1 0,0-1 16,0 0-16,21-21 31,0 0-15,-21-21-16,22 21 0,-1-21 0</inkml:trace>
  <inkml:trace contextRef="#ctx0" brushRef="#br1" timeOffset="-119131.35">20426 15198 0,'21'0'16,"0"21"-16,0-21 16,0 0-16,1 0 15,-1 0-15,0 0 16,0-21-16,0 21 0,0-21 15,1-1-15,-1 22 0,0-21 0,0 0 16,-21 0-16,0 0 0,0 0 16,0-1-16,0 1 15,-21 21-15,0 0 16,0 0-16,-1 0 0,1 0 16,0 21-16,0 1 0,0 20 15,0-21-15,-1 0 0,22 22 16,0-22-16,0 21 0,0-21 15,0 22-15,0-22 0,0 0 0,22 0 16,-1 0-16,0-21 0,0 21 0,0-21 16,0 0-16,1 0 0,20 0 15,-21 0-15,0 0 0,22 0 0,-22 0 16,21-21-16,-21 0 0,0 0 0,22 0 16,-22 0-16,0-1 0,0 1 15,-21-21-15,21 21 0,-21 0 0,22-22 16,-22 22-16,0 0 0,0 0 0,0 0 15,0-1-15,0 44 32,0-1-32,0 0 0,0 0 15,0 0-15,0 0 0,0 22 16,0-22-16,0 0 0,0 0 0,0 0 16,0 1-16,0-1 0,0 0 0,0 0 15,0 0-15,-22-21 16,22 21-16,-21-21 0,21-21 31,0 0-31</inkml:trace>
  <inkml:trace contextRef="#ctx0" brushRef="#br1" timeOffset="-118899.48">21294 14732 0,'0'0'0,"0"21"31,0 0-31,0 1 0,0 20 0,0-21 16,0 0-16,0 22 0,0-22 0,0 21 15,-22-21-15,22 22 0,-21-22 16,0 21-16,21-21 0,0 0 0,0 1 16,0-1-16,0 0 0,0 0 15,0 0-15,0-42 31</inkml:trace>
  <inkml:trace contextRef="#ctx0" brushRef="#br1" timeOffset="-118739.06">21103 15028 0,'-21'0'0,"21"-21"31,21 21-31,0 0 15,0 0-15,1-21 0,20 21 0,-21 0 16,21-21-16,1 21 0,-1-21 0,0 21 16,22-21-16</inkml:trace>
  <inkml:trace contextRef="#ctx0" brushRef="#br1" timeOffset="-117606.58">22183 14584 0,'-85'-21'16,"64"42"-16,0 0 15,-1 0-15,1 0 0,0 1 0,0 20 16,0 0-16,0-21 16,-1 22-16,-20-1 0,21 0 0,0-20 15,21 20-15,0 0 0,-21 1 0,21-22 16,0 21-16,0-21 0,0 22 15,0-22-15,21 0 0,0-21 16,0 21-16,21 0 0,-20-21 0,-1 0 16,0 0-16,21 0 0,-21 0 0,1 0 15,20 0-15,-21-21 0,0 0 0,22 21 16,-22-21-16,0 0 0,0-22 16,0 22-16,0 0 0,-21-21 0,0 20 15,0-20-15,0 21 0,0-21 0,0-1 16,0 22-16,0-21 15,-21-1-15,21 1 0,-42 21 0,21-21 16,0 20-16,-1 1 0,-20 0 0,21 21 16,-21 0-16,20 0 0,-20 0 15,0 0-15,-1 21 0,22 0 0,-21 22 16,0-22-16,20 21 0,1-21 0,0 22 16,21-1-16,0-21 0,0 22 15,0-1-15,21 0 0,0 1 0,1-22 16,-1 21-16,21-21 0,-21 22 15,22-22-15,-22 0 0,21 0 0,-21 0 16,0-21-16,1 0 0,20 0 0,-21 0 16,0 0-16,0 0 15,1 0-15,-1-21 0,0 0 0,0 21 16,0-21-16,0 0 0,1-22 0,-1 22 16,-21 0-16,21 0 0,0 0 15,0-22-15,-21 22 0,0 0 0,21 0 16,-21 42 15,0 0-31,0 0 0,0 0 16,0 1-16,-21-1 0,21 0 0,0 0 15,0 0-15,0 0 16,0 1-16,0-1 0,21-21 16,1 0-16,-1 0 0,0 0 15,0 0-15,0 0 0,0 0 16,1 0-16,-1 0 0,21 0 0,-21-21 15,0-1-15,1 1 0,-1 0 0,0 0 16,0 0-16,-21 0 0,21-1 16,0 1-16,-21-21 0,0 21 15,0 0-15,22-1 0,-22 1 0,0 42 32,0 1-32,-22-22 15,22 21-15,0 0 0,0 0 16,0 0-16,0 0 0,0 1 0,0-1 15,0 0-15,0 0 0,22 0 16,-1 0-16,-21 1 0,21-22 0,0 0 16,0 21-16,0-21 0,1 0 15,-1 0-15,0 0 0,0 0 0,0-21 16,0-22-16,1 22 0,-1 0 16,-21 0-16,0 0 0,21-22 15,-21 22-15,21-21 0,-21-1 0,0 1 16,0 0-16,21-1 0,-21-20 15,0 21-15,21-1 0,-21 1 0,0 21 16,0 0-16,0-1 0,0 1 0,0 42 31,0 1-31,-21-1 0,21 0 0,-21 21 16,21 1-16,0-22 0,0 21 0,0 0 16,0-20-16,0 20 0,0 0 15,0-21-15,0 22 0,0-22 0,0 0 16,0 0-16,21 0 0,0 1 0,-21-1 15,0 0-15,22-21 0,-1 0 16,0 0-16,0 0 16,-21-21-16</inkml:trace>
  <inkml:trace contextRef="#ctx0" brushRef="#br1" timeOffset="-117442.08">22881 14923 0,'275'42'0,"-550"-84"0,254 42 15,0 0-15,42 0 32,0 0-32,0 0 15,22 0-15,-1 0 0,0 0 0,1 0 16,-1 0-16,0-22 0,1 22 0,20 0 16,-21-21-16</inkml:trace>
  <inkml:trace contextRef="#ctx0" brushRef="#br1" timeOffset="-117202.54">23664 14817 0,'0'0'0,"-21"0"0,0 0 16,21 21-16,-21 0 0,0 0 0,-1 0 15,1 22-15,21-22 0,0 21 16,-21 1-16,21-22 0,-21 21 0,21 0 16,0 1-16,0-1 0,0 0 0,0 1 15,0-1-15,0 0 0,0 1 16,0-22-16,0 21 0,0-21 0,0 22 15,0-22-15,0 0 0,0 0 0,0 22 16,0-22-16,0 0 16,0 0-16,-21-21 15,21-21 1,0 0 0</inkml:trace>
  <inkml:trace contextRef="#ctx0" brushRef="#br1" timeOffset="-116922.7">23431 15346 0,'0'0'0,"0"-42"16,-21-22-16,21 22 0,0-1 0,0 1 16,0 0-16,21-85 15,1 106-15,-1-1 0,0 22 16,0-21-16,0 21 16,0 0-16,1 0 0,-1 0 15,0 0-15,-21 21 0,21-21 0,0 22 16,-21-1-16,21-21 0,-21 21 15,0 0-15,0 0 0,0 0 16,0 1-16,-21-22 0,0 21 16,0-21-16,0 0 0,0 0 15,21 21-15,-22-21 0,1 0 0,0 0 16,42 0 15,22-21-31,-22 21 0</inkml:trace>
  <inkml:trace contextRef="#ctx0" brushRef="#br1" timeOffset="-116267.08">23982 14859 0,'-21'21'16,"-1"0"0,22 1-16,-21-1 0,0 0 15,21 0-15,0 0 16,0 0-16,0 1 15,21-22 1,0 0 0,1 0-16,-1 0 0,0 0 15,0 0-15,-21-22 0,21 22 16,0-21-16,1 0 0,-1 0 16,0 0-16,-21 0 0,0-1 15,21 22-15,-21-21 0,0 0 0,21 21 16,-21 21-1,0 0 1,0 1-16,0-1 0,-21 0 16,21 0-16,0 0 0,0 0 15,0 1-15,0-1 0,0 0 16,21-21-16,0 0 0,1 0 16,-1 0-16,0 0 15,0 0-15,0 0 16,0 0-16,-21-21 0,22 21 0,-22-21 15,21-1-15,-21 1 0,21 0 0,-21 0 16,0 0-16,0-22 0,21 22 16,-21-21-16,0 0 0,21-1 0,-21 1 15,0 0-15,0-1 0,21 1 0,-21 0 16,22-1-16,-22 1 0,0 21 16,0 0-16,0-1 0,0 44 15,0-1 1,0 0-16,0 0 0,0 21 0,0 1 15,-22-1-15,22 0 0,-21 1 16,21-1-16,-21 0 0,21 1 0,0-1 16,0 0-16,0-20 0,0 20 15,0-21-15,0 21 0,0-20 0,0-1 16,0 0-16,0 0 0,21-21 16,0 0-16,1 0 15,-1 0-15,0 0 0,0-21 16,0 0-16,0 21 0,1-21 0,-1-1 15,0 1-15,0 0 0</inkml:trace>
  <inkml:trace contextRef="#ctx0" brushRef="#br1" timeOffset="-116106.17">24299 14796 0,'0'0'0,"-21"0"0,0 0 16,42 0-1,0 0 1,0 0-16,1 0 0,-1 0 0,21 0 16,-21 0-16,0 0 0,22 0 15</inkml:trace>
  <inkml:trace contextRef="#ctx0" brushRef="#br1" timeOffset="-114990.86">24828 14711 0,'0'0'16,"-21"21"-16,0-21 0,21 21 15,0 0 1,21-21-16,22 0 16,-22 0-16,0 0 0,21 0 0,1 0 15,-22-21-15,21 21 0,0-21 0,-20 21 16,20-21-16,-21 0 0,0 0 16,0-1-16,1 1 0,-22 0 0,0 0 15,0-21-15,0 20 0,0-20 0,0 21 16,0 0-16,0 0 0,-22-1 15,1 1-15,0 0 0,0 21 0,0 0 16,0 0-16,-1 0 0,1 21 0,0 0 16,0 1-16,0 20 0,0 0 15,-1 1-15,1-1 0,0 21 16,0 1-16,0-22 0,21 22 0,-21-1 16,-1 22-16,1-22 0,0 22 15,21-21-15,-21-1 0,21 22 0,-21-22 16,21 1-16,0-1 0,-21-20 0,21 20 15,0-21-15,-22 1 0,22 20 16,0-20-16,0-22 0,0 21 0,0-21 16,0 22-16,0-22 0,22 0 15,-1 0-15,0-21 0,0 0 16,0 0-16,0 0 0,1 0 0,-1-21 16,21 0-16,-21 0 0,0-1 0,22 1 15,-22 0-15,21 0 16,-21-21-16,1 20 0,-1-20 0,0 21 15,0-21-15,-21-1 0,0 1 0,0 0 16,0-1-16,0 1 0,-21-22 0,0 22 16,0 0-16,-22-1 0,22 1 15,-21 21-15,-1-21 0,1 20 16,0 1-16,-1 0 0,1 0 0,0 0 0,21 21 16,-1-21-16,1 21 0,0 0 15,21-22-15,21 1 16,0 21-1,22 0-15,-22-21 0,21 0 16,22 21-16,-22-21 0,0 21 0,1 0 16,20-21-16,-20 21 0,-1 0 0,0-22 15,1 22-15,-1 0 0,-21-21 16,21 21-16,-20-21 0,-1 21 0,0-21 16,-42 21 15,0 0-16,21 21-15,0 0 0,-22-21 0,22 21 16,-21 1-16,21-1 16,0 0-16,0 0 0,0 0 0,0 0 15,0 1-15,0-1 0,0 0 16,21 0-16,1 0 16,-1-21-16,0 0 0,0 0 0,0 0 15,0 0-15,1 0 0,-1 0 0,0 0 16,0 0-16,0-21 0,0 0 15,1 21-15,-22-21 0,21 0 0,-21-1 16,21 1-16,-21 0 0,0 0 0,0-21 16,0 20-16,0 1 0,0 0 15,-21 0-15,0 0 0,-1 0 0,1 21 16,0 0-16,0-22 0,0 22 0,0 0 16,-1 0-16,1 0 15,0 0-15,0 0 0,21 22 0,-21-22 16,0 21-16,21 0 15,21-21 1,0 0-16,0 0 16,0 0-16,0 0 0</inkml:trace>
  <inkml:trace contextRef="#ctx0" brushRef="#br1" timeOffset="-114730">25929 14499 0,'0'0'0,"0"-21"15,0 0-15,0 0 0,0 0 16,21 21-16,-21 21 31,-21 0-31,21 0 0,-21 21 0,21 1 16,0-1-16,0 0 0,-21 1 0,21-1 16,0-21-16,-21 22 0,21-1 15,0-21-15,0 21 0,0-20 0,0-1 16,0 0-16,0 0 0,0 0 0,0 0 15,0 1 1,21-22-16,0 0 0,0 0 16,0 0-16,0 0 0,22-22 15</inkml:trace>
  <inkml:trace contextRef="#ctx0" brushRef="#br1" timeOffset="-114222.29">26416 14838 0,'0'0'16,"0"-21"-16,0 0 16,0-1-16,-21 22 0,0 0 15,-1-21-15,1 21 0,0 0 0,0 0 16,-21 0-16,20 0 0,-20 21 16,21-21-16,-21 22 0,20-1 0,1 0 15,0 0-15,-21 0 0,21 0 16,21 1-16,0-1 0,0 0 15,0 0-15,0 0 0,0 0 16,21-21-16,0 22 0,0-1 16,0-21-16,0 0 0,1 0 0,-1 0 15,0 0-15,0 0 0,21 0 0,-20 0 16,-1-21-16,0 21 0,0-22 0,0 1 16,0 0-16,-21 0 0,22 0 15,-1-22-15,-21 22 0,21-21 16,0 0-16,-21-1 0,21 1 0,-21 0 15,0-22-15,21 22 0,-21-1 16,22 1-16,-22 0 0,0-1 0,0 22 16,0 0-16,0 42 15,0 0 1,-22 1-16,1 20 0,21 0 0,-21-21 16,21 22-16,0-1 0,0 0 0,0-20 15,0 20-15,0-21 0,0 21 16,0-20-16,0-1 0,0 0 0,0 0 15,0 0-15,0 0 0,0 1 0,21-1 16,0 0 0,1-21-1,-1 0-15,0 0 0</inkml:trace>
  <inkml:trace contextRef="#ctx0" brushRef="#br1" timeOffset="-113906.39">26606 14901 0,'0'-21'15,"0"64"-15,0-65 0,22 1 16,-22 0-16,21 21 16,0-21-16,0 21 0,-21-21 15,21 21-15,0-21 0,1 21 0,-1-22 16,0 22-16,-21-21 16,0 0-1,-21 21 1,0 0-16,-1 0 0,1 0 15,0 0-15,0 21 0,0-21 16,0 21-16,21 1 0,-22-1 16,22 0-16,0 0 0,0 0 15,0 0-15,0 1 0,22-22 16,-1 21-16,0 0 16,0-21-16,0 0 0,0 21 0,22-21 15,-22 0-15,21 0 16,1 0-16,-22 0 0,0 0 15</inkml:trace>
  <inkml:trace contextRef="#ctx0" brushRef="#br1" timeOffset="-113571.65">26966 14880 0,'0'-21'0,"0"-85"15,0 85 1,0 169-16,21-317 0,1 148 0,-22 0 0,21 21 16,0-22-16,0 22 0,0-21 15,0 21-15,1 0 0,-1 0 0,0 21 16,0-21-16,0 22 15,-21-1-15,0 0 0,0 0 0,0 0 16,0 0-16,0 1 0,0-1 0,0 0 16,0 0-16,0 0 0,-21 0 15,21 1-15,0-1 16,-21-21-16,0 0 16,21-21 15,0-1-31,0 1 0,0 0 15,0 0-15,0 0 16,0 0-16,0-1 0,21 1 0,0 0 16,-21 0-16,21 21 0,0 0 0,-21-21 15,22 21-15,-1 0 0,0 0 16,0 0-16,0 0 16,0 0-16</inkml:trace>
  <inkml:trace contextRef="#ctx0" brushRef="#br1" timeOffset="-113023.05">27601 14817 0,'-84'0'16,"168"0"-16,-126 0 31,63 0-16,0 0-15,22 0 0,-22 0 16,63 0-16,-62 0 0,20 0 16,0 0-16,-21 0 0,22 0 15,-22 0-15,21 0 0,-21 0 0,1 0 16,-1-21-16,-21-1 0,0 1 16,0 0-1,-21 0-15,-1 21 0,1 0 16,0 0-16,0-21 0,-21 21 15,20 0-15,1 0 0,0 0 0,42 0 47,0 0-31,1 0-16,-1 0 0,0 0 0,0 0 16,0 0-16,0 0 0,1 21 15,-22 0 1,0 0-16,0 0 15,0 1-15,-22-1 0,22 0 16,-21 0-16,0 0 0,0 0 0,0 1 16,0-1-16,-1 0 0,1 0 0,21 0 15,-21 0-15,21 1 0,-21-22 16,21 21-16,0 0 0,0 0 16,21-42 30</inkml:trace>
  <inkml:trace contextRef="#ctx0" brushRef="#br1" timeOffset="-110103.29">28638 14330 0,'0'21'16,"22"-21"31,-1 0-47,0 0 0,21 0 16,-21 0-16,22-21 0,-22 21 15,21 0-15,1-21 0,-22 0 16,0 21-16,21-22 0,-21 22 0,-21-21 15,0 0-15,0 0 16,0 0-16,-21 21 16,0-21-16,0 21 0,0 0 0,-22 0 15,22 0-15,0 0 0,-21 0 16,21 0-16,-1 21 0,1-21 0,0 21 16,0 21-16,0-21 15,21 22-15,0-22 0,0 21 0,0-21 16,0 1-16,21 20 0,0-21 0,0 0 15,0 0-15,22 1 0,-22-1 16,21 0-16,1-21 0,-1 21 0,0-21 16,1 0-16,-22 0 0,21 0 15,-21 0-15,0 0 0,1 0 16,-22-21 0,-22 0-16,1 21 0,0 0 15,0 0-15,-21 0 0,20 0 16,-20 0-16,0 0 0,21 0 0,-22 21 15,22 0-15,0 0 0,-21 0 16,20 1-16,1-1 0,21 0 16,0 21-16,-21-21 0,21 1 0,0-1 0,0 0 15,0 0-15,21 0 0,0-21 16,1 21-16,20-21 0,-21 0 16,21 0-16,1 0 0,20 0 0,-20 0 15,-1 0-15,21 0 0,-20 0 16,-1-21-16,0 21 0,1-21 0,-22 0 15,21 0-15,-21 0 0,1-1 0,-1-20 16,-21 21-16,0 0 0,0-22 16,0 22-16,0-21 0,0 21 0,0 0 15,0 42 17,0 0-32,0 0 0,0 21 0,0-20 15,0-1-15,0 0 0,0 0 16,-21 0-16,21 0 0,0 1 15,-22-1-15,22 0 0,0 0 16,0 0-16,0-42 47,0 0-47,0 0 16,0 0-16,0-1 0,0 1 15,22-21-15,-1 21 0,-21 0 0,21-1 16,-21-20-16,21 21 15,0 0-15,0 21 0,-21 21 16,22 0 0,-22 0-16,21 0 0,-21 1 15,0-1-15,0 0 0,0 0 0,0 0 16,21 0-16,-21 1 0,21-1 16,-21 0-16,21-21 0,0 0 15,1 0-15,-1 0 16,0 0-16,0 0 15,0-21-15,0 21 16,-21-21-16,22-1 0,-1 1 0,0-21 16,0 21-16,-21 0 15,0-1-15,21 1 0,0-21 0,-21 21 16,22 0-16,-22-1 16,0 44-1,0-1-15,21 0 16,-21 0-16,0 0 0,0 0 15,21 1-15,-21-1 0,0 0 0,21 0 16,-21 0-16,21 0 0,0 1 0,1-22 16,-1 21-16,0-21 15,0 0-15,0 21 0,22-21 0,-1 0 16,-21 0-16,0 0 0,22 0 0,-22 0 16,0 0-16,0-21 0,0 21 15,0-21-15,-21-1 0,22 1 0,-22 0 16,21 0-16,-21 0 15,0 0-15,0-1 0,0-20 0,0 21 16,0 0-16,0-22 0,0 22 0,-21 0 16,-1 21-16,1 0 15,0 0-15,0 21 0,0 0 16,0 1-16,-1-1 0,22 0 16,0 0-16,-21 21 0,21-20 0,0-1 15,0 0-15,0 0 0,0 0 0,0 0 16,0 1-16,21-22 15,1 0-15,-1 0 16,0 0-16,0 0 16,0 0-16,0-22 15,-21 1-15,22 21 0,-1-21 16,-21 0-16,0 0 0,21 21 16,0-21-16,-21-1 0,21 22 15,-21 22 16,0-1-31,0 0 0,0 0 16,0 0-16,0 0 16,0 1-16,21-22 15,-21 21-15,22-21 0,-1 0 0,0 0 16,0 0-16,0 0 16,0 0-16,1 0 0,-1 0 15,0-21-15,-21-1 0,21 22 16,0-21-16,-21 0 0,21 0 15,-21 0-15,0 0 0,22-22 0,-1 22 16,-21 0-16,0 0 16,0 42-1,0 0-15,0 0 0,0 0 16,0 1-16,0-1 0,0 0 16,0 0-16,0 0 0,0 0 15,0 1-15,0-1 16,21-21-16,0 0 0,0 21 0,0-21 15,1 0-15,-1 0 0,0 0 16,0 0-16,0 0 16,-21-21-16,21 0 0,1-1 15,-1 1-15,-21 0 0,0-21 0,0 21 16,21-22-16,-21 1 0,21 0 16,-21-1-16,0-20 0,0 20 0,0 1 15,21 0-15,-21-1 0,0 1 16,0 21-16,0 0 0,0 0 0,0 42 31,0 0-31,0 0 0,-21 0 0,21 22 16,0-22-16,0 21 0,0 0 15,0 1-15,0-1 0,0-21 16,0 22-16,0-1 0,0-21 0,0 21 16,0-20-16,0-1 0,21 0 15,0 0-15,1 0 0,-1-21 0,0 21 16,0-21-16,0 0 0,0 0 0,1 0 15,-1 0-15,0 0 0,0 0 16,0 0-16,0 0 0,1-21 0,-1 0 16,0 21-16,-21-21 0,0 0 15,0 0-15</inkml:trace>
  <inkml:trace contextRef="#ctx0" brushRef="#br1" timeOffset="-109899.41">30776 14436 0,'-42'21'0,"-22"-21"31,43 21-31,42-21 16,1 0-1,-1 0-15,0 0 16,21 0-16,-21 0 0,1 0 15,-1 0-15,0 0 0</inkml:trace>
  <inkml:trace contextRef="#ctx0" brushRef="#br1" timeOffset="-109426.15">31411 14393 0,'0'0'0,"0"-21"0,0 0 16,21 21 0,-21-21-16,22 21 0,-1 0 0,0 0 15,0 0-15,0 21 0,0-21 16,1 21-16,-1 0 0,0 22 0,-21-22 15,0 0-15,0 21 0,0-20 16,0 20-16,0-21 0,0 0 0,0 0 16,0 1-16,0-1 0,0 0 15,0 0-15,-21-21 0,21 21 0,-21-21 16,21-21 15,0 0-15,0 0-16,0 0 15,0-1-15,21 1 0,0 0 0,0 0 16,0 0-16,0-22 0,-21 22 16,22 0-16,-1-21 0,0 21 0,0-1 15,0 1-15,0 21 0,1 0 16,-1 0-16,-21 21 16,21 1-16,-21-1 15,0 0-15</inkml:trace>
  <inkml:trace contextRef="#ctx0" brushRef="#br1" timeOffset="-109112.52">31877 14626 0,'0'0'15,"21"0"1,0 0 0,0-21-16,1 21 15,-1-21-15,0 21 0,0-21 0,0 0 16,-21-1-16,-21 22 31,0 0-31,0 0 16,0 0-16,-1 0 0,1 22 15,0-1-15,21 0 0,-21 0 16,21 0-16,0 0 0,0 1 16,0-1-16,21 0 15,0-21 1,0 0-16,1 0 0,-1 0 0,0 0 15,0 0-15,0 0 0,0 0 16,22-21-16,-22 0 0,0 21 0,21-43 16,-20 22-16,-1 0 0</inkml:trace>
  <inkml:trace contextRef="#ctx0" brushRef="#br1" timeOffset="-108842.68">32300 14499 0,'21'-106'32,"-42"212"-17,42-190-15,-21 105 0,0 0 16,-21 0-16,0 21 0,0-20 15,21 20-15,0 0 0,-21 1 0,21-1 16,0 0-16,0 1 0,0-1 16,0 0-16,0 1 0,-21-1 0,21 0 15,0 1-15,0-1 0,0 0 16,0 1-16,-22-1 0,22-21 0,-21 21 16,0-20-16,21-1 0,0 0 15,-21 0-15,0 0 0,0-21 0,21 21 16,-22-21-1,22-21 1,0 0 0,0 0-16,0 0 15,0-22-15,0 22 0,0-21 0,0 0 16</inkml:trace>
  <inkml:trace contextRef="#ctx0" brushRef="#br1" timeOffset="-108562.77">32152 14711 0,'0'-106'0,"0"64"0,-21 296 0,42-360 15,0-106-15,-21 191 0,0-21 0,0-1 16,0 22-16,0 0 0,21 0 0,1 21 16,-22-21-16,21 21 15,0 0-15,0 0 16,0 0-16,0 21 0,1 0 16,-22 0-16,21 0 0,-21 1 15,0-1-15,0 0 0,0 0 16,0 0-16,0 0 0,-21 1 15,-1-1-15,1-21 0,21 21 0,-21-21 16,0 0-16,21 21 16,21-21 15,0 0-31,0 0 16,1-21-16,-1 21 15</inkml:trace>
  <inkml:trace contextRef="#ctx0" brushRef="#br1" timeOffset="-108210.97">32533 14457 0,'21'-21'16,"-42"42"-16,63-42 16,-42 42-1,0 0 1,-21-21-16,0 21 0,21 0 16,-21 1-16,21-1 0,0 0 15,0 0-15,0 0 0,0 0 16,21-21-16,0 0 15,0 0-15,1 0 0,-1 0 16,0 0-16,0 0 16,0 0-16,-21-21 0,21 0 15,-21 0-15,22 0 0,-22 0 16,0-1-16,0 1 0,0 0 16,0-21-16,0 21 0,0-1 0,-22 1 15,1 21-15,0 0 16,0 0-16,0 0 0,0 0 0,-1 21 15,22 1-15,-21-1 16,21 0-16,0 0 0,0 0 0,0 0 16,0 1-16,21-1 15,1-21-15,-1 0 0,0 0 16,0 0-16</inkml:trace>
  <inkml:trace contextRef="#ctx0" brushRef="#br1" timeOffset="-107856.17">32745 14563 0,'21'-21'0,"-21"-106"31,-21 275-31,63-318 0,-42 149 16,21 0-16,-21 0 0,21 21 15,1 0-15,-1 0 0,0 0 16,0 0-16,0 0 0,0 21 0,1-21 16,-1 21-16,-21 22 0,0-22 15,0 0-15,0 0 0,0 21 16,0-20-16,0-1 0,0 0 0,0 0 15,0 0-15,0 0 0,0 1 16,-21-22-16,-1 0 16,22-22-1,0 1 1,0 0 0,0 0-16,0 0 0,0 0 0,0-1 15,22 1-15,-1 0 0,-21-21 16,21 21-16,0-22 0,-21 22 15,21-21-15,0 21 0,-21-1 16,22 1-16,-1 0 0,0 0 0,21-21 16,-21 20-16,22 1 15</inkml:trace>
  <inkml:trace contextRef="#ctx0" brushRef="#br1" timeOffset="-107553.28">33570 13907 0,'-63'63'0,"126"-126"0,-42 63 15,-21 21 1,0 0 0,0 0-16,0 0 0,0 0 15,0 1-15,0-1 16,-21 0-16,21 0 0,0 21 0,-21-20 16,0-1-16,0 21 0,21-21 15,-21 22-15,-1-22 0,22 21 0,0-21 16,0 22-16,-21-22 0,21 21 15,0-21-15,0 0 0,0 1 0,0-1 16,0 0-16,0 0 0,0 0 16,0 0-16,21-21 15,1 0-15,-1 0 16,0 0-16,0 0 16,0 0-16,0-21 0,1 0 15,-1 0-15,0 21 0</inkml:trace>
  <inkml:trace contextRef="#ctx0" brushRef="#br1" timeOffset="-107271.33">33253 14203 0,'-21'0'0,"42"0"0,-64 0 0,22 0 16,64 0-1,-22 0 1,21 0-16,0 0 15,1 0-15,-1 0 0,0 0 0,1 0 16,20 0-16,-20 0 0,-22 0 16,21 0-16,0 0 0,-20 0 0,20 0 15,-21 0-15,0 0 0,0 0 16,-42 0 31,0 21-32,0-21-15</inkml:trace>
  <inkml:trace contextRef="#ctx0" brushRef="#br1" timeOffset="-106427.66">28321 15790 0,'0'22'16,"-21"-22"-16,21 21 0,-21-21 0,21 21 15,0 0 1,21-21 15,0 0-31,-21-21 16,21 21-16,-21-21 16,0 0-1,0-1-15,0 1 16,-21 21-16,0 0 31,0 21-15,21 1-16,0-1 15,0 0 1,21-21 0,0 0-16,0 0 0,0 0 15,0 0-15,1-21 0</inkml:trace>
  <inkml:trace contextRef="#ctx0" brushRef="#br1" timeOffset="-105706.78">28871 15494 0,'0'0'0,"21"-21"0,-21 0 0,22 0 16,-22-1-16,0 44 31,0-1-31,0 0 0,0 0 15,0 21-15,0-20 0,0-1 0,0 21 16,0-21-16,-22 22 0,22-22 16,-21 0-16,21 21 0,0-21 15,0 1-15,-21-1 0,21 0 0,0 0 16,-21 0-16,21 0 16,0 1-16,0-44 31,0 1-31,0 0 15,0 0-15,0 0 0,0 0 16,0-1-16,21 1 0,-21 0 16,21 0-16,0 0 0,-21 0 0,22-1 15,-1 1-15,0 0 0,0 21 16,0 0 0,-21 21-16,0 0 15,0 1-15,0-1 0,21 0 16,-21 0-16,0 0 0,0 0 0,0 1 15,22-1-15,-22 0 0,0 0 16,0 0-16,21-21 0,0 0 16,0 21-16,0-21 0,0 0 15,1 0-15,-1 0 0,0-21 16,0 0-16,0 21 0,-21-21 16,21 0-16,1 0 0,-1-1 0,-21 1 15,21 0-15,0 0 16,-21 0-16,0-22 0,21 22 0,-21-21 15,21 0-15,1 20 0,-22-20 0,0 0 16,0 21-16,0-1 0,21 1 16,-21 0-16,0 42 15,0 0-15,0 1 16,-21-1-16,21 21 0,0-21 0,0 22 16,0-22-16,0 21 0,-22-21 0,22 0 15,0 22-15,0-22 0,0 0 16,0 0-16,0 0 0,0 1 15,0-1-15,22-21 0,-1 0 16,0 0 0,0 0-16,0 0 0,0 0 0,1 0 0,-1 0 15,0-21-15,0 21 16,0-22-16,0 1 0,1 21 0</inkml:trace>
  <inkml:trace contextRef="#ctx0" brushRef="#br1" timeOffset="-104926.22">29295 15642 0,'21'0'31,"0"0"-31,0 0 16,0 0-16,0 0 0,22 0 0,-1-21 0,-21 21 15,22 0-15,-22 0 16,21-21-16,0 21 0,-20 0 0,20 0 15,-21 0-15,0 0 0,0 0 16,1 0-16,-1 0 0,0 0 0,-21 21 16,0 0-16,0 0 15,0 1 1,0-1-16,0 0 16,-21-21-16,21 21 0,0 0 15,0-42 63,0 0-78,0 0 16,0 0-16,0-1 0,0 1 16,0 0-16,21 0 0,0 0 15,-21 0-15,21-1 0,0 22 0,1 0 16,-22-21-16,21 21 0,0 0 0,0 0 15,0 0-15,-21 21 16,21 1-16,-21-1 0,22 0 16,-22 0-16,21 0 15,-21 0-15,0 1 0,0-1 16,0 0-16,0 0 16,-21-21 15,-1 0-16,22-21 1,0 0-16,22 0 16,-1-1-16,0 1 15,0 0-15,0 21 0,0-42 0,1 42 16,-1-21-16,0-1 0,21 1 16,-21 21-16,1 0 0,-1 0 0,0 0 15,-21 21-15,0 1 0,21-22 16,-21 21-16,0 0 0,0 0 15,0 0-15,0 0 0,0 1 0,0-1 16,-21 0-16,21 0 0,0 0 0,0 0 16,-21-21-16,21 22 15,0-1-15,21-21 32,-21-21-17,21 21-15</inkml:trace>
  <inkml:trace contextRef="#ctx0" brushRef="#br1" timeOffset="-104586.86">30501 15748 0,'42'0'16,"-84"0"-16,84-21 0,-20 21 15,-1 0-15,-21-21 0,21 0 16,0 21-16,-21-22 0,21 1 16,-21 0-16,21 0 0,1 0 15,-22-22-15,0 22 0,21 0 16,0-21-16,0-1 0,-21 22 0,0-21 15,21 21-15,-21 0 0,21-1 16,-21 1-16,0 42 16,-21 1-16,0-1 15,0 21-15,0-21 0,0 0 16,21 22-16,0-22 0,-22 21 0,22-21 16,0 22-16,0-22 0,0 0 15,0 0-15,0 0 0,0 1 0,0-1 16,22 0-16,-1-21 0,0 21 0,0-21 15,21 0-15,-20 0 0,-1 21 16,0-21-16,21 0 0,-21 0 0,1 0 16,-1 0-16,0 0 0,0-21 15,0 21-15,0 0 0,1-21 0,-1 21 16</inkml:trace>
  <inkml:trace contextRef="#ctx0" brushRef="#br1" timeOffset="-104358.56">31348 15812 0,'0'0'0,"0"-22"62,0 1-30</inkml:trace>
  <inkml:trace contextRef="#ctx0" brushRef="#br1" timeOffset="-101302.68">31263 15621 0,'0'0'0,"-21"0"16,0 0-16,0 0 15,42 0 16,0 0-15,0 0-16,0 0 0,22 0 16,-1 0-16,-21 0 0,21 0 0,1 0 15,-1 0-15,0-21 0,-20 21 16,-1 0-16,21 0 0,-21-21 0,-21 0 16,0-1-1,-21 22 1,-21-21-16,21 21 15,-22 0-15,22 0 0,-21 0 0,21 0 16,-22 0-16,22 0 0,0 0 0,42 0 47,0 0-47,0 0 0,22 0 16,-22 0-16,0 0 0,21 0 0,-20 0 15,-1 0-15,0 0 0,0 0 16,0 0-16,-21 21 15,0 1-15,0-1 16,0 0-16,0 0 0,-21 0 16,0 0-16,0 1 0,-22-1 15,22-21-15,0 21 0,0 0 0,-21 0 16,20 0-16,1-21 0,21 22 16,21-22-1</inkml:trace>
  <inkml:trace contextRef="#ctx0" brushRef="#br1" timeOffset="-100853.86">32089 15473 0,'-22'0'16,"1"21"-16,21 0 16,-21-21-16,0 21 0,21 1 15,0-1-15,-21 0 0,0 0 16,21 0-16,0 0 0,0 1 16,0-1-16,0 0 15,21-21 1,0 21-16,0-21 0,0 0 15,0 0-15,1 0 0,-1 0 16,0 0-16,0-21 0,-21 0 0,21 21 16,-21-21-16,21-1 0,-21 1 15,0 0-15,0 0 0,0 0 16,0 0-16,0-1 0,0 1 0,0 0 16,-21 0-16,0 21 0,0 0 0,0 0 15,0 0-15,-1 0 0,1 21 16,0 0-1,21 0-15,0 1 0,0-1 16,21 0-16,0-21 16,1 0-16,-1 0 0,21 0 0,-21 0 15</inkml:trace>
  <inkml:trace contextRef="#ctx0" brushRef="#br1" timeOffset="-100555.15">32427 15558 0,'43'-43'16,"-86"86"-16,86-107 0,-22 64 0,-21-21 15,0 42 17,0 0-32,0 0 0,-21 1 15,21 20-15,-22-21 0,1 21 16,0 1-16,21-1 0,-21 0 16,21 1-16,-21 20 0,21-20 0,0 20 15,0-21-15,0 22 0,0-22 16,0 1-16,0-1 0,0 0 0,0 1 15,-21-22-15,21 0 0,-22 0 16,22 0-16,0 0 0,-21-21 0,0 0 16,0 0-16,0 0 15,0-21 1,21 0-16,0 0 0,0 0 16,0 0-16,0-1 0,0-20 15,21 0-15,0-1 0</inkml:trace>
  <inkml:trace contextRef="#ctx0" brushRef="#br1" timeOffset="-99734.52">32512 15558 0,'0'0'0,"0"-64"15,0 43-15,21 21 47,0 0-47,0 21 16,-21 0-16,22-21 0,-1 21 15,-21 1-15,21-1 16,-21 0-16,0 0 0,-21 0 16,0-21-1,-1 0-15,1 0 0,0 0 16,0 21-16,0-21 16,42 22 15,0-22-31,0 0 0,0 0 15,1 0-15,-1 21 0,0-21 16,0 0-16,21 0 0,-20 0 16,-1 0-16,0 0 0,0 0 15,0 0-15,0-21 0,1-1 16,-1 1-16,-21 0 0,0 0 16,0 0-16,21 21 0,-21-21 0,0-1 15,0 1-15,-21 21 31,21 21-31,-21 1 16,21-1-16,0 0 16,0 0-16,0 0 0,0 0 15,0 1 1,21-22 0,0 0-1,0 0-15,0 0 16,0-22-1,1 22-15,-22-21 0,21 21 0,-21-21 16,21 0-16,0 21 0,-21-21 16,21 21-16,-21 21 31,0 0-31,0 0 16,0 0-1,0 1-15,0-1 16,21-21-1,1 0 1,-1 0-16,0 0 16,-21-21-16,21-1 15,0 1 1,-21 0-16,0 0 16,0 0-16,0 0 15,0-1 32,0 1-31</inkml:trace>
  <inkml:trace contextRef="#ctx0" brushRef="#br1" timeOffset="-99179.56">33359 15240 0,'0'-21'0,"0"42"31,0 0-31,0 0 16,0 1-16,-22-1 0,22 0 16,0 0-16,0 0 0,-21 0 15,0 1-15,21-1 0,0 0 16,0 0-16,-21 21 0,21-20 15,0-1-15,0 0 16,0 0 0,21-21-1,0 0 1,0 0-16,1 0 0,-1 0 16,0-21-16,0 21 0,0-21 15,0 21-15,1 0 0,-22-21 0,21 21 16,0 0-16,-21 21 47,0 0-47,0 0 15,21-21 1,0 0 0,0 0-16,1 0 0,-1 0 15,0 0-15,0 0 0,0 0 16,0 0-16,1 0 0,-1 0 0,0 0 15,0 0-15,0 0 16,0 0-16,-21-21 0,0 0 47,0 0-16</inkml:trace>
  <inkml:trace contextRef="#ctx0" brushRef="#br1" timeOffset="-99034.64">33803 15558 0,'0'0'16,"-21"0"15,0-22-31,0 22 0,-1 0 16,1-21-16,-63 21 0</inkml:trace>
  <inkml:trace contextRef="#ctx0" brushRef="#br1" timeOffset="-96757.75">15579 17378 0,'0'0'0,"21"0"0,0 0 16,-21-21 0,-21 21 46,0 0-62,-1 0 16,1 0-1,0 0-15,0 0 16,42 0 31,0 0-47,0 0 0,22 0 16,-22 0-16,21 0 0,1 0 15,-1 0-15,21 0 0,-20 0 0,20 0 16,-20 0-16,20 0 0,1 0 0,-22 0 15,21 0-15,-20 0 0,-1 0 16,0 0-16,-20 0 0,-1 0 0,0 0 16,-42-21 15,0 21-31,-1 0 0,1 0 16,-21-22-16,21 1 0,0 21 15,-22 0-15,22-21 0,0 21 0,0-21 16,0 21-16,-1 0 0,22-21 15,-21 21-15,0 0 16,21-21-16,21 21 47,0 0-47,1 0 0,-1 0 16,0 0-16,0 0 0,21 0 15,-20 0-15,20 0 0,0 0 0,-21 0 16,1 0-16,20 0 0,-21 0 0,0 0 15,0 21-15,1-21 16,-1 0-16,-21 21 0,0 0 16,-21 0-16,-22 0 0,22 22 15,-21-22-15,-1 21 0,1-21 16,0 22-16,-22-1 0,22-21 0,0 22 16,-1-22-16,22 21 15,-42 0-15,20-20 0,22-1 0,0-21 16,21 21-16</inkml:trace>
  <inkml:trace contextRef="#ctx0" brushRef="#br1" timeOffset="-88318.72">17124 17082 0,'0'0'15,"21"0"-15,0-22 0,-21 1 16,21 0-16,0 0 16,-21 0-16,0 0 0,0-1 15,0 1-15,0 0 0,0 0 0,0 0 16,0 0-16,0-1 16,-21 22-16,0 0 15,0 0-15,0 0 0,0 22 16,-1-22-16,1 21 0,0 0 0,0 21 15,21-21-15,-21 22 0,21-22 0,-21 21 16,21 1-16,0-1 0,0 0 16,0 1-16,0-1 0,0-21 0,0 21 15,0-20-15,21 20 16,0-21-16,0 0 0,0 22 0,0-43 16,22 21-16,-22 0 0,0-21 15,21 0-15,-20 0 0,-1 0 0,21 0 16,-21 0-16,22-21 0,-22 0 15,0 21-15,0-22 0,21 1 0,-20 0 16,-1 0-16,0 0 0,0 0 0,-21-1 16,21 1-16,-21 0 15,21 0-15,-21 0 0,22 0 0,-22-1 16,0 1-16,0 0 16,0 42-1,0 0-15,0 1 16,0-1-16,0 0 0,0 0 15,0 0-15,0 0 0,0 1 0,0-1 16,0 0-16,0 0 0,0 0 16,0 0-16,21-21 15,0 0-15,0 0 0,0 0 16,0 0-16,1 0 0,-1 0 16,21 0-16,-21-21 0,0 21 15,1-21-15,-1 0 0,0 21 16,0-21-16,-21 0 0,0-1 0,21 1 15,-21 0-15,0 0 0,0 0 16,0 0-16,0-1 0,-21 1 16,21 0-16,-21 21 0,0-21 15,-22 21-15,22 0 0,0 0 0,-21 0 16,-1 0-16,22 0 0,-21 0 0,21 21 16,-22-21-16,22 21 0,0 0 15,0 1-15,0-1 0,21 0 0,0 0 16,0 0-16,0 0 0,0 1 15,0-1-15,21-21 0,0 21 0,0 0 16,0-21-16,1 0 0,20 0 16,-21 0-16,21 0 0,-20 0 15,20 0-15,0 0 0,1-21 0,-1 21 16,-21-21-16,21 0 0,1 21 16,-22-22-16,21 1 0,-21 0 0,1 0 15,-1 0-15,0 0 0,-21-1 16,21 1-16,-21-21 0,0 21 0,0 0 15,0-1-15,-21 22 16,0 0-16,0 0 16,21 22-16,-22-1 15,22 0-15,0 0 16,0 0-16,0 0 0,0 1 16,22-1-16,-22 0 0,21-21 0,0 21 15,0 0-15,0 0 0,0 1 16,1-1-16,-1 0 0,-21 0 15,21 0-15,-21 0 16,21-21-16,-21 22 0,21-22 0,-21 21 16,21-21-1,1 0-15,-1 0 0,0 0 16,0 0-16,0-21 16,0 21-16,1-22 0,-1 22 0,0-21 15,0 0-15,-21 0 0,21 0 16,0 0-16,-21-1 0,0 1 15,0 0-15,0 0 0,0 0 0,0 0 16,0-1-16,-21 22 16,0 0-1,21 22 1,0-1 0,21 0-16,0 0 15,1-21-15,-22 21 0,21 0 16,-21 1-16,21-1 0,0 0 15,-21 0-15,0 0 16,21-21 0,-21 21-16,21-21 0,1 0 15,-1 0-15,0 0 16,0 0-16,0 0 0,0 0 16,1 0-16,-1 0 0,0-21 15,0 21-15,0-21 0,0 0 0,1 0 16,-1 21-16,-21-21 0,0-1 15,21 1-15,-21 0 0,0 0 0,0 0 16,0 0-16,0-1 0,0 1 0,0 0 16,-21 21-1,0 0-15,-1 0 32,22 21-32,0 0 0,0 1 0,0-1 15,0 0-15,0 0 0,0 0 0,0 0 16,0 1-16,0-1 0,0 0 15,22-21-15,-1 21 0,0-21 16,0 21-16,0-21 0,0 0 16,1 0-16,20 0 0,-21 0 0,0 0 15,0 0-15,1 0 0,-1-21 16,0 0-16,0 21 0,0-21 0,0 0 16,1-1-16,-1 1 0,-21 0 15,21 0-15,0 0 0,-21 0 0,21-1 16,0 1-16,-21 0 0,22 0 15,-1 0-15,0 21 16,0 0-16,0 0 16,0 0-16,1 0 0,-22 21 15,21-21 1,-21 21-16,0-42 62,0 0-62,0 0 16,-21-1-16,-1 22 16,22-21-1,-21 21-15,0 0 16,0 0-16,0 0 16,21 21-16,-21 1 0,-1-1 0,22 0 15,0 0-15,0 0 0,0 22 0,0-22 16,0 0-16,0 0 0,0 0 15,0 0-15,0 1 0,22-1 0,-22 0 16,21-21-16,21 21 0,-21 0 16,0-21-16,22 0 0,-22 0 15,21 0-15,1 0 0,-1 0 0,-21 0 16,21 0-16,-20-21 0,20 0 0,-21 21 16,0-21-16,0 0 0,1-22 15,-1 22-15,0 0 0,0-21 16,-21-1-16,0 22 0,21-21 0,-21-1 15,21 1-15,-21 0 0,0-1 16,0 1-16,22 0 0,-22-1 0,21 22 16,-21 0-16,0 42 15,0 0-15,0 1 16,0 20-16,0-21 0,0 21 0,0 1 16,-21-1-16,21 0 0,-22 1 15,22-22-15,0 21 0,0 1 0,0-22 16,0 0-16,0 0 0,0 21 15,0-20-15,0-1 16,22 0-16,-1-21 0,0 0 16,0 0-16,0 0 15,0 0-15,1 0 0,-1-21 0,0 21 16,-21-21-16,21-1 0,-21 1 16,0 0-16,0 0 0</inkml:trace>
  <inkml:trace contextRef="#ctx0" brushRef="#br1" timeOffset="-88158.74">19939 17124 0,'0'0'16,"-21"21"-1,21 0-15,21-21 16,0 0 0,-21 21-16,42-21 0,-20 0 0,-1 0 15,21 0-15,0 0 0,1 0 0,-1-21 16,22 0-16,-22 21 0</inkml:trace>
  <inkml:trace contextRef="#ctx0" brushRef="#br1" timeOffset="-87483.47">20891 17060 0,'-21'0'15,"42"0"-15,-42 22 0,21-1 0,0 0 16,0 0 0,21-21 15,1 0-31,-1 0 0,0 0 0,0-21 16,0 0-16,0 21 0,-21-21 15,22 21-15,-1-22 0,-21 1 0,21 0 16,-21 0-16,0 0 0,0 0 15,0-1-15,-21 22 16,0 0-16,-1 0 0,-20 0 0,21 0 16,0 22-16,0-22 0,-1 21 15,1 21-15,0-21 0,0 0 0,0 1 16,21 20-16,-21-21 16,21 0-16,0 0 0,0 1 0,0-1 15,0 0-15,0 0 0,21 0 0,0-21 16,0 21-16,0-21 0,22 0 15,-22 0-15,21 0 0,0 0 0,1 0 16,-22 0-16,21 0 0,1 0 16,-22 0-16,21-21 0,-21 0 0,22 21 15</inkml:trace>
  <inkml:trace contextRef="#ctx0" brushRef="#br1" timeOffset="-87127.85">21378 16997 0,'-21'-21'15,"42"84"-15,-21-105 0,-21 0 0,42 42 32,0 0-32,1 0 0,-1 0 15,0 0-15,0 0 0,0 21 16,0 0-16,1 0 0,-1 0 0,0 0 16,0 1-16,0-1 0,-21 0 15,0 21-15,21-21 0,-21 1 0,0-1 16,0 0-16,0 0 15,-21-21-15,21 21 0,-21-21 16,0 0-16,0 0 16,0-21-16,21 0 15,0 0-15,0 0 16,0-1-16,0 1 16,0 0-16,0 0 0,0 0 0,21 0 15,0-1-15,0 1 0,-21 0 16,21 21-16,0-21 0,1 21 0,-1 0 15,0 0-15,0 0 16</inkml:trace>
  <inkml:trace contextRef="#ctx0" brushRef="#br1" timeOffset="-86755.07">21844 17060 0,'-42'0'0,"84"0"0,-42-21 16,0 0-16,0 0 15,-21 21-15,21-21 0,0 0 16,21 21 0,0 0-16,0 21 15,0 0-15,-21 0 16,22 0-16,-1 0 0,-21 1 0,0-1 16,0 0-16,21 0 0,-21 0 15,0 0-15,0 1 0,0-1 0,0 0 16,0 0-1,-21-21 1,0 0 0,-1 0-16,1-21 0,21 0 15,0 0-15,-21-1 16,21 1-16,0 0 0,0 0 0,0 0 16,21 0-16,0-1 15,-21 1-15,22 21 0,-1 0 0,0 0 16,0 0-16,0 0 0,0 0 15,1 0-15,-1-21 0,0 21 16,0 0-16,0 0 0</inkml:trace>
  <inkml:trace contextRef="#ctx0" brushRef="#br1" timeOffset="-86162.56">22267 16955 0,'0'-22'15,"-21"44"1,0-1-1,21 0-15,-21 0 0,21 0 16,0 0-16,0 1 0,0-1 16,0 0-16,0 0 0,0 0 0,0 0 15,21 1-15,-21-1 16,21-21-16,0 0 0,0 0 16,1 0-16,-1 0 0,0 0 15,0 0-15,0 0 16,0 0-16,1-21 0,-22-1 0,21 1 15,-21 0-15,0 0 16,0 0-16,0 0 0,0-1 0,-21 1 16,-1 0-16,1 0 0,21 0 15,-21 21-15,-21 0 0,21 0 0,-1 0 16,1 0-16,0 0 0,0 21 0,21 0 16,-21 0-16,0 0 15,21 1-15,0-1 0,0 0 0,0 0 16,21 0-1,0-21-15,0 0 16,0 0-16,0 0 0,1 0 0,-1 0 16,0 0-16,0 0 0,0-21 15,22 21-15,-22-21 0,0 0 0,0 0 16,0 21-16,0-22 0,1 1 16,-1 0-16,-21 0 0,21 0 0,-21 0 15,21-1-15,0 22 16,-21 22-1,0-1-15,0 0 16,0 0-16,0 0 0,0 0 16,0 1-16,0-1 0,0 0 15,0 0-15,0 0 0,0 0 16,0 1-16,0-1 16,21-21-16,1 0 15,-1 0-15,0 0 0,0 0 16,21 0-16,-20 0 0</inkml:trace>
  <inkml:trace contextRef="#ctx0" brushRef="#br1" timeOffset="-85635.73">23326 17082 0,'0'0'0,"-22"0"0,1 0 0,0 0 0,0 0 15,21-22 17,21 22-32,0 0 15,0 0-15,22 0 0,-22 0 0,21 0 16,-21 0-16,22 0 0,-1-21 0,0 21 16,1 0-16,20 0 0,-20 0 15,-1 0-15,0-21 0,1 21 16,-1-21-16,-21 21 0,0 0 15,-21-21-15,0 0 16,-21 21-16,0 0 0,0-22 0,-22 22 16,22 0-16,0-21 0,-21 21 15,21 0-15,-22 0 0,22 0 0,0 0 16,42 0 15,0 0-31,0 0 0,22 0 16,-1 0-16,0-21 0,-20 21 0,20 0 15,0 0-15,1 0 0,-22 0 0,0 0 16,0 0-16,0 21 0,-21 0 16,0 22-16,0-22 15,0 0-15,-21 21 0,0-20 16,0-1-16,0 21 0,-22-21 0,22 0 16,-21 22-16,-1-22 0,1 0 0,21 0 15,-21 0-15,20-21 0,1 22 16,0-22-16,0 0 0,21 21 0</inkml:trace>
  <inkml:trace contextRef="#ctx0" brushRef="#br1" timeOffset="-85147.01">24342 17039 0,'0'0'0,"21"0"31,0 0-15,21 0-16,-21 0 0,1 0 0,-1 0 15,21 0-15,-21-21 0,22 21 16,-22-21-16,21 21 0,-21-21 0,0 0 16,1 21-16,-22-22 0,0 1 0,0 0 15,-22 21 1,1 0-16,0 0 0,0 0 0,-21 0 15,-1 0-15,22 0 0,0 21 16,-21 0-16,20 1 0,1-1 0,21 0 16,0 0-16,0 0 0,0 0 15,0 1-15,0-1 0,0 0 16,0 0-16,21 0 0,1-21 0,20 21 16,-21-21-16,21 0 0,-20 22 15,20-22-15,0 0 0,1 0 0,-1 0 16,0 0-16,1 0 0,-1 0 15,0 0-15,1-22 0</inkml:trace>
  <inkml:trace contextRef="#ctx0" brushRef="#br1" timeOffset="-84878.16">25125 16891 0,'0'-21'16,"0"42"-16,21-63 0,0 42 15,0 0-15,0 0 0,1 0 16,-1 0-16,-21 21 0,21 0 0,0-21 16,-21 21-16,21 0 0,0 22 15,-21-22-15,0 0 0,0 0 0,22-21 16,-22 21-16,0 1 0,0-1 16,0-42 30,21-1-46,-21 1 16,0 0-16,21 0 0</inkml:trace>
  <inkml:trace contextRef="#ctx0" brushRef="#br1" timeOffset="-84706.2">25442 16806 0,'0'-21'0,"-63"42"31,42 1-31,105-44 0,-190 65 0,64-1 0,21-21 16,0 0-16,-22 22 0,22-22 15,0 0-15,-21 0 0,21 0 0,-1 1 16,1-1-16,21 0 0,-21 0 16,21 0-1,21-21-15,0 0 0,1 0 0,20 0 16,-21 0-16,21 0 0</inkml:trace>
  <inkml:trace contextRef="#ctx0" brushRef="#br1" timeOffset="-84441.9">25612 16828 0,'0'0'0,"0"21"15,0 21-15,0-21 0,0 22 16,0 20-16,0-21 0,0 1 16,-22 20-16,22-20 0,-21 20 0,21-21 15,0 22-15,0-1 0,0-20 16,0 20-16,0-20 0,0 20 0,0-21 15,0 1-15,0-1 0,0 0 16,0-20-16,0 20 0,0-21 0,0 0 16,0 0-16,-21-21 31,21-21-31,0 0 16,0 0-16,-21 0 0</inkml:trace>
  <inkml:trace contextRef="#ctx0" brushRef="#br1" timeOffset="-84175.06">25442 17187 0,'0'0'16,"0"-63"-16,0 21 0,0-22 0,21 1 15,-21 20-15,22 1 0,20 21 0,-21-22 16,0 43-16,22-21 0,-22 21 16,0 0-16,21 0 0,-21 21 0,1-21 15,-1 43-15,0-22 0,0 0 0,-21 21 16,0-20-16,0-1 0,0 21 15,0-21-15,-21 0 0,21 1 0,-21-1 16,-22-21-16,22 21 0,0-21 16,0 21-16,0-21 0,-22 0 15,22 0-15,0 0 16,0 0-16,42-21 16,0 21-1,0-21-15,22 21 0</inkml:trace>
  <inkml:trace contextRef="#ctx0" brushRef="#br1" timeOffset="-83342.56">26162 16976 0,'0'0'16,"0"-21"-16,-21 21 15,21-22-15,-21 22 0,-22 0 0,22 0 16,0 0-16,0 0 0,-22 22 15,22-22-15,0 21 0,0 0 0,0-21 16,21 21-16,0 0 0,0 0 16,0 1-1,21-22-15,0 0 16,0 0-16,0 0 0,1 0 16,-1 0-16,0 0 0,0 0 0,-21-22 15,21 1-15,0 21 16,-21-21-16,0 0 0,22 0 0,-22 0 15,0-1 1,21 22-16,-21 22 31,0-1-31,0 0 16,0 0-16,0 0 16,21 0-16,0 1 0,-21-1 15,21-21-15,0 0 0,1 0 16,-1 0-16,0 0 15,0-21 1,0 21-16,-21-22 16,21 22-16,-21-21 0,0 0 0,0 0 15,22 0-15,-22 0 0,21-1 0,-21 1 16,0 0-16,21 21 16,-21 21-1,0 0-15,0 1 16,0-1-16,0 0 0,0 0 15,0 0-15,0 0 0,21 1 16,0-1-16,0-21 16,1 0-16,-1 0 15,0 0-15,0 0 16,0 0 0,-21-21-16,21-1 0,-21 1 15,22 0-15,-22 0 0,0 0 16,0-22-16,0 22 0,0-21 0,0 0 15,0-1-15,0 1 0,0 0 16,0-1-16,21 22 0,-21-21 0,0-1 16,21 22-16,-21 0 0,0 0 0,0 42 31,0 0-31,-21 22 16,21-1-16,-21-21 0,21 21 15,0 1-15,0-1 0,0 0 0,0 1 16,0-1-16,0 0 0,0-20 15,0-1-15,0 0 0,21 0 16,-21 0-16,21 0 0,0-21 0,0 0 16,0 0-16,1 0 15,-1 0-15,0-21 16</inkml:trace>
  <inkml:trace contextRef="#ctx0" brushRef="#br1" timeOffset="-83194.65">26543 16870 0,'0'0'16,"-21"0"-16,42 0 31,0 0-31,0 0 16,22 0-16,-22 0 0,21 0 16,0 0-16,1-21 0</inkml:trace>
  <inkml:trace contextRef="#ctx0" brushRef="#br1" timeOffset="-82862.84">27580 16658 0,'0'0'15,"0"-21"-15,0 0 16,0 0-16,0 42 47,0 21-47,0-21 16,0 22-16,0-22 0,0 21 0,0 1 15,-21-1-15,21-21 0,0 21 16,0 1-16,0-22 0,-21 0 0,21 0 15,0 0-15,0 1 0,-21-1 16</inkml:trace>
  <inkml:trace contextRef="#ctx0" brushRef="#br1" timeOffset="-82663.02">27263 16955 0,'63'42'0,"-126"-84"0,84 42 31,0 0-31,0 0 0,0 0 16,0 0-16,22 0 0,-22 0 15,21 0-15,1 0 0,-1 0 16,0 0-16,1 0 0,-1 0 0,-21 0 16,21-22-16,-20 22 0,-1-21 15,0 21-15,-21-21 0</inkml:trace>
  <inkml:trace contextRef="#ctx0" brushRef="#br1" timeOffset="-82258.25">27813 16870 0,'-127'-21'32,"63"63"-17,255-63-15,-403 63 16,212-21-16,0 1 0,0-1 16,0 0-16,0 0 0,0 0 15,21-21-15,1 21 0,-1-21 16,0 0-16,21 0 0,-21 0 0,1 0 15,-1 0-15,21 0 0,-21 0 16,22 0-16,-22 0 0,0-21 0,21 0 16,-21 0-16,1 21 0,-1-21 15,-21 0-15,0-22 0,21 22 0,-21 0 16,0 0-16,21 21 0,-21-21 16,0 42-1,0 0 1,0 0-16,0 0 15,0 0-15,0 1 0,0-1 0,0 0 16,0 0-16,0 0 0,0 0 16,21 1-16,0-1 0,-21 0 15,-21-21 17,0 0-17,21-21-15,-21 21 0,21-21 0,-21 21 16,21-22-16,-21 1 0,21 0 0,0 0 15,0 0-15,0 0 0,21-1 16,0 1-16</inkml:trace>
  <inkml:trace contextRef="#ctx0" brushRef="#br1" timeOffset="-82014.39">28427 16531 0,'-127'148'0,"254"-296"0,-106 127 0,-21 0 15,21 21-15,-21 21 16,0 0-1,0 0-15,-21 22 0,0-22 0,21 21 16,0-21-16,-21 22 0,21-1 16,-22-21-16,22 22 0,-21-22 0,21 21 15,0-21-15,0 0 0,0 1 0,0-1 16,0 0-16,0 0 16,21-21-16,1 0 0,-1 0 15,0 0 1,-21-21-16,0 0 15,0 0-15,-21-1 16</inkml:trace>
  <inkml:trace contextRef="#ctx0" brushRef="#br1" timeOffset="-81903.46">28279 16849 0,'-22'0'16,"44"0"-16,-22 0 31,21 0-31,0 0 0,0 0 0,0 0 16,0 0-16,1-21 15,20 21-15</inkml:trace>
  <inkml:trace contextRef="#ctx0" brushRef="#br1" timeOffset="-80907.86">28787 16552 0,'-22'0'0,"44"0"0,-86 0 0,43 0 16,0 0-16,-22 0 0,22 0 15,0 0-15,0 22 0,21-1 0,0 0 16,0 0 0,0 0-16,21 0 0,0-21 15,22 0-15,-1 0 0,-21 0 16,21 0-16,1 0 0,20 0 0,-20 0 15,-1-21-15,-21 21 0,21-21 16,1 0-16,-22 21 0,0-21 0,0 0 16,0-1-16,-21 1 0,0 0 0,0 0 15,-21 21 1,0 0-16,-21 0 0,21 0 16,-1 21-16,1 0 15,-21 0-15,21 22 0,-22-1 0,22 22 16,0-22-16,-21 21 0,21 1 0,-22-1 15,22 1-15,0-1 0,-21 1 16,20-1-16,1 1 0,0-1 0,0 1 16,21-1-16,0 1 0,0-1 15,0 1-15,0-22 0,0 22 0,0-22 16,0 0-16,0 1 0,0-1 16,21-21-16,0 22 0,0-22 0,1-21 15,20 21-15,-21-21 0,0 0 16,0 0-16,1 0 0,-1-21 0,0 0 15,0-1-15,-21 1 16,0 0-16,0-21 0,0-1 0,0 1 16,0 0-16,0-22 0,-21 22 15,0-22-15,0 22 0,-1-21 0,1 20 16,0 1-16,0 0 0,0 20 16,0 1-16,-1 0 0,22 0 0,0 0 15,0 0-15,22 21 16,20 0-1,-21-22-15,0 22 0,22 0 0,-1-21 16,0 21-16,1-21 0,-1 0 16,0 21-16,1-21 0,20 0 15,-21-1-15,-20 22 0,20-21 16,-21 0-16,0 21 0,0 0 0,-42 0 31,0 0-31,0 0 16,0 21-16,0 0 0,-1 1 15,22-1 1,0 0-16,22 0 31,-1-21-31,21 0 16,-21 0-16,0 0 0,1 0 0,-1 0 16,0 0-16,0 0 0,0 0 15,0-21-15,1 21 0,-1-21 16,0 0-16,-21-1 0,0 1 0,0 0 15,0 0-15,0 0 0,0-22 16,0 22-16,-21 0 0,0 0 0,-1 21 16,1 0-16,-21-21 0,21 21 0,-22 0 15,22 0-15,-21 0 0,21 21 16,-22-21-16,22 21 0,0 0 0,21 0 16,0 1-1,21-22 1,0 0-16,22 0 0</inkml:trace>
  <inkml:trace contextRef="#ctx0" brushRef="#br1" timeOffset="-80686.99">29485 16722 0,'21'-21'0,"-84"148"0,105-233 0,-21 63 0,0 22 16,-21 42-1,0 1 1,0-1-16,0 21 0,0-21 0,0 22 15,0-22-15,0 21 0,0-21 16,0 22-16,0-22 0,0 0 0,0 0 16,0 0-16,0 0 0,22 1 15,-1-1-15,0-21 0,-21 21 16,21-21-16,0 0 0,0 0 16,1 0-16,20 0 0,-21 0 15,0 0-15</inkml:trace>
  <inkml:trace contextRef="#ctx0" brushRef="#br1" timeOffset="-79967.4">29993 16997 0,'0'-42'0,"0"-64"31,0 85-31,0 190 0,-21-360 0,0 191 0,0 0 0,-1 0 16,1 0-16,0 0 0,0 0 16,0 0-16,0 22 0,-1-1 15,1 0-15,21 0 0,-21 0 0,21 0 16,0 1-16,0-1 0,0 0 15,0 0-15,0 0 0,0 0 0,0 1 16,21-22-16,0 21 0,1-21 16,-1 0-16,0 0 0,0 0 15,0 0-15,0 0 0,1 0 16,-1 0-16,0-21 0,0-1 16,-21 1-16,0-21 0,21 21 15,-21-22-15,21 22 0,-21-21 16,0 0-16,0-1 0,0 1 0,0 0 0,0-1 15,0 1-15,0 21 0,0-22 16,0 22-16,-21 42 31,0 1-31,21-1 0,-21 21 16,21 0-16,0 1 0,0-1 16,0 0-16,0 1 0,0-1 0,0-21 15,0 22-15,0-1 0,21-21 16,0 0-16,0 0 0,1 1 0,-1-1 15,0-21-15,0 0 0,0 0 16,0 0 0,1 0-16,-1-21 0,0 21 15,0-22-15,-21 1 0,21 0 16,0 0-16,1-21 0,-22 20 0,21 1 16,0 21-16,-21-21 0,0 42 31,0 0-31,0 1 15,0-1-15,0 0 0,0 0 16,0 0-16,0 0 0,0 1 16,21-22-1,0 0-15,0 0 16,1 0-16,-1 0 16,0-22-16,0 1 15,0 0-15,0 0 0,1 0 16,-1 21-16,-21-21 0,21-1 15,0 22-15,-21 22 32,21-1-17,-21 0 1</inkml:trace>
  <inkml:trace contextRef="#ctx0" brushRef="#br1" timeOffset="-79546.2">30967 16976 0,'0'-21'0,"0"42"0,-21-64 15,21 22-15,0 0 16,0 0-16,0 0 0,21 21 16,0 0-16,0 0 0,0 0 15,0 0-15,22 0 0,-22 0 0,21 0 16,1 0-16,-1 0 0,0 0 15,1 0-15,-1-21 0,-21 21 0,21 0 16,-20 0-16,-1-22 0,0 22 16,-21-21-16,0 0 15,0 0-15,-21 0 16,0 21-16,21-21 0,-22-1 16,1 22-16,0-21 0,0 21 15,0 0-15,42 0 31,0 0-31,0 21 0,0 1 0,1-22 16,-1 42-16,-21-21 0,0 0 16,0 0-16,0 1 0,0 20 0,0-21 15,-21 0-15,-1 22 0,1-22 16,-21 0-16,0 0 0,-1 0 16,1 0-16,0 1 0,-1-1 15,-20 0-15,20 0 0,-20-21 0,21 21 16</inkml:trace>
  <inkml:trace contextRef="#ctx0" brushRef="#br1" timeOffset="-79059.13">29697 17844 0,'0'0'0,"-21"0"16,-22-64-1,43 43 1,21 21-16,-21-21 16,22 21-16,20 0 0,-21 0 0,21 0 15,-20-21-15,20 21 0,0 0 16,-21 0-16,22-22 0,-22 22 0,0 0 15,0-21-15,0 21 0,-21-21 16,0 0-16,-21 0 16,0 21-16,0 0 15,0 0-15,0 0 0,-1 0 16,1 0-16,0 0 0,0 0 16,21 21-16,-21 0 0,21 0 15,-21-21-15,21 21 0,-22 1 16,22-1-16,0 0 0,0 21 0,0-21 15,-21 1-15,21 20 0,-21-21 16,21 0-16,0 22 0,0-22 0,-21 0 16,21 21-16,0-21 0,0 1 15,0-1-15,0 0 0,0 0 16,0 0-16,21-21 16,0 0-1,0 0-15</inkml:trace>
  <inkml:trace contextRef="#ctx0" brushRef="#br1" timeOffset="-78590.62">30099 18055 0,'0'0'0,"21"0"0,0 0 16,0 0-16,1-21 16,-1 21-16,0 0 0,0-21 15,-21 0-15,21 0 16,-21-1-16,0 1 15,0 0-15,-21 21 16,0 0-16,0 0 0,0 0 16,-1 0-16,1 0 0,0 21 15,0 0-15,0 1 0,21-1 0,0 0 16,0 0-16,0 0 0,0 0 16,0 1-16,21-1 15,0 0-15,0-21 16,0 0-16,1 0 0,-1 0 15,0 0-15,0 0 0,0-21 16,0 0-16,1 21 0,-1-22 16,0 1-16,0 0 0,0 0 15,22 0-15,-22 0 0,0-1 16,0 1-16,0 21 0,0 0 0,1 0 16,-1 0-16,-21 21 15,0 1-15,0-1 16,-21 0-16,-1 0 0,1 0 15,0 0-15,21 1 0,0-1 16,-21 0-16,0 0 16,42-21 15</inkml:trace>
  <inkml:trace contextRef="#ctx0" brushRef="#br1" timeOffset="-78370.75">30713 17780 0,'21'-42'16,"-106"253"-16,149-380 0,-43 106 0,-21 41 0,0 1 16,0 42-1,0 22 1,0-22-16,-21 0 0,21 21 16,0-20-16,0-1 0,0 21 0,0-21 15,0 0-15,0 1 0,0-1 16,0 0-16,0 0 0,0 0 15,21-21-15</inkml:trace>
  <inkml:trace contextRef="#ctx0" brushRef="#br1" timeOffset="-78221.84">30628 17907 0,'-21'0'16,"-21"-21"-1,105 42-15,-148-42 0,107 21 31,-1 0-15,21 0-16,-21 0 0,22 0 0,-22 0 16,21 0-16,0 0 0,1 0 15,-1 0-15,0-21 0</inkml:trace>
  <inkml:trace contextRef="#ctx0" brushRef="#br1" timeOffset="-77723.12">31115 17759 0,'21'-85'31,"-42"170"-31,21-170 15,-21 85-15,0 21 0,21 1 16,-22-1-16,22 0 0,0 0 16,-21 0-16,21 0 0,0 22 0,-21-22 15,21 0-15,0 0 16,0 0-16,0 1 0,0-1 0,-21 0 16,21 0-16,-21-21 15,21-21 16,0 0-15,0 0-16,0-1 0,0-20 16,0 21-16,0 0 0,0-22 15,21 1-15,-21 21 0,21-21 0,0 20 16,0-20-16,1 21 0,-1 21 16,0 0-16,0 0 0,-21 21 15,21 0-15,-21 22 0,0-22 16,21 21-16,-21-21 0,0 22 15,0-22-15,0 21 0,0-21 0,0 0 16,0 1-16,0-1 16,22 0-16,-1 0 0,0-21 15,0 0-15,-21-21 32,0 0-32,0 0 0,0-1 15,0 1-15,0-21 0,0 21 16,0-22-16,21 1 0,0 21 0,-21-21 15,22-1-15,-1 22 0,-21 0 16,21 0-16,0 0 0,0 21 16,0 0-16,1 0 15,-1 0-15,0 0 0</inkml:trace>
  <inkml:trace contextRef="#ctx0" brushRef="#br1" timeOffset="-77255.39">31665 17590 0,'0'0'15,"0"21"1,0 0-16,-21-21 0,0 21 16,-21 0-16,20 0 0,1 22 15,-21-22-15,21 0 0,-22 21 0,22-20 16,0 20-16,21-21 16,0 0-16,0 0 0,0 1 0,0-1 15,0 0-15,0 0 0,21 0 16,0-21-16,1 21 0,-1-21 15,0 0-15,0 0 0,0 0 0,0 0 16,1 0-16,-22-21 16,0 0-1,0 0-15,0 0 0,0 0 0,0-1 16,0 1-16,-22 0 16,22 0-16,-21 21 0,21-21 15,21 21 1,1 0-1,-1 0-15,0 0 0,-21 21 16,21 0-16,-21 0 16,0 0-16,0 1 0,0-1 15,0 0-15,0 0 0,0 21 16,-21-20-16,0-1 0,0 0 16,21 0-16,-22-21 0,1 21 0,0 0 15,21 1-15,-21-22 16,21 21-16,21-42 31</inkml:trace>
  <inkml:trace contextRef="#ctx0" brushRef="#br1" timeOffset="-76641.22">31792 17907 0,'21'0'16,"1"0"0,-1-21-16,0 21 15,0-21-15,0 21 0,-21-21 16,21-1-16,1 1 0,-1-21 0,0 21 16,0-22-16,-21 1 0,0 0 15,21-1-15,-21 1 0,0 0 16,0-1-16,0 1 0,0 21 15,0 0-15,0 0 0,-21 21 0,0 0 16,0 21-16,0 21 16,-1-21-16,1 43 0,0-22 0,0 22 15,0-1-15,21 1 0,0 20 16,-21-20-16,-1-1 0,22 1 16,0-1-16,0-20 0,-21 20 0,21-21 15,0 22-15,0-22 0,-21 1 16,21-1-16,0 0 15,-21 1-15,21-22 0,0 0 0,0 0 16,0 0-16,0 0 0,0-42 31,0 0-15,0 0-16,0 0 0,0 0 16,21-1-16,-21-20 0,21 0 0,-21-1 15,21 22-15,-21-21 0,0 0 16,0-1-16,22 1 0,-22 21 15,0-22-15,21 22 0,-21 0 0,0 0 16,21 21 15,0 0-15,0 0-16,0 0 16,1 0-16,-1 0 0,0 0 15,0 0-15,0-21 0,22 21 16,-22-21-16,0 21 0,0-22 15,21 1-15,-20 0 0,-1 0 0</inkml:trace>
  <inkml:trace contextRef="#ctx0" brushRef="#br1" timeOffset="-76158.5">32300 17822 0,'-21'0'15,"-64"0"1,191 0-16,-233 22 16,106-22-16,0 21 0,0 0 0,0-21 15,21 21-15,-22 0 0,22 0 16,0 1-16,0-1 15,22 0 1,-1-21-16,0 0 16,0 0-16,0 0 0,0 0 15,1-21-15,-1 0 16,0-1-16,-21 1 16,21 21-16,-21-21 0,0 0 0,21 21 15,-42 0 16,21 21-31,-21 0 16,21 0-16,0 1 16,0-1-16,0 0 15,0 0-15,21-21 32,0 0-32,0 0 15,1 0-15,-1 0 16,-21-21-16,21 0 0,-21 0 15,21-1-15,0 22 16,-21-21-16,21 21 31,1 0 16,-1 0-31,0 0-16</inkml:trace>
  <inkml:trace contextRef="#ctx0" brushRef="#br1" timeOffset="-75942.62">32597 17759 0,'0'-21'15,"0"-106"1,0 275-16,0-317 0,0 147 0,-22 22 16,1 0-1,21 22-15,-21 20 0,0-21 16,21 21-16,-21-20 0,21 20 0,0 0 15,0 1-15,0-22 0,0 21 16,0-21-16,0 22 0,0-22 16,0 0-16,21 0 15,-21 0-15,21-21 0,0 0 16,0 0 0</inkml:trace>
  <inkml:trace contextRef="#ctx0" brushRef="#br1" timeOffset="-75575.83">32851 17844 0,'0'0'0,"0"-22"0,21 22 31,0 0-16,-21 22 1,21-22-16,-21 21 0,0 0 16,21-21-16,0 0 0,1 0 15,-22 21-15,21-21 0,0 0 16,0 0-16,0 0 0,0 0 16</inkml:trace>
  <inkml:trace contextRef="#ctx0" brushRef="#br1" timeOffset="-75374.95">33147 17844 0,'0'-22'0,"-21"22"31,0 0-15,21 22-16,0-1 16,-22 0-16,1-21 0,0 21 15,21 0-15,-21 0 0,0-21 0,21 22 16,0-1-16,-21-21 0,-1 0 15,1 0-15</inkml:trace>
  <inkml:trace contextRef="#ctx0" brushRef="#br1" timeOffset="-74754.52">33168 17759 0,'0'0'0,"-21"21"32,21 0-32,0 0 15,-21 1-15,21-1 0,-21-21 16,21 21-16,-22 0 0,22 0 16,0 0-16,0 1 15,0-44 32,0 1-47,0 0 16,22 21-16,-22-21 0,21 0 15,-21 0-15,21-1 0,0 1 16,0 0-16,-21 0 0,21 0 16,1 0-16,-22 42 31,0 0-31,0 0 0,0 0 0,0 0 15,0 1-15,0-1 0,0 0 16,0 0-16,0 0 16,-22 0-16,22 1 15,0-44 17,0 1-17,0 0-15,0 0 16,0 0-16,22 0 15,-1-1-15,0 1 0,0 21 16,0-21-16,0 0 0,1 21 16,-1 0-16,-21 21 15,0 0-15,0 0 16,-21 1-16,21-1 16,-22 0-16,1 0 0,21 0 15,0 0-15,-21-21 0,21 22 0,0-1 16,21-21 15,0 0-31</inkml:trace>
  <inkml:trace contextRef="#ctx0" brushRef="#br1" timeOffset="-74539.65">33676 17844 0,'0'0'0,"21"0"0,22 0 16,-22 0-16,0 0 0,-21 21 15,-21 0 1,0 0-16,-1 0 0,-20 0 0,21 1 16,0-1-16,-22 0 15,22 0-15,21 0 0,-21 0 16,21 1-16,0-1 16,21-21-16,0 0 0,1 21 15,-1-21-15,21 0 0,-21 0 16,22 0-16,-1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E99D-7481-490B-A025-9A1A74121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A7E10-1FC6-460E-951F-DD8BB5138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B31A5-3508-4D06-9901-145B3B71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FE1-2ECA-4415-AB9F-B9C9A381E4E4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A6DE-A177-4252-8F12-56CFF619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2C3F2-970D-47D2-8E0E-C43FBEFC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2E5-3E49-4CF1-A471-2562496F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15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272F-36E8-4DC4-A018-8CC5549D0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F6526-C448-429E-A4D5-6D2DDC8F7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CEAB6-6580-46F5-B924-0250D2ED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FE1-2ECA-4415-AB9F-B9C9A381E4E4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A8D2E-6E61-45A4-B8F1-77CC260A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DBC1F-864A-4783-BE7E-29843E60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2E5-3E49-4CF1-A471-2562496F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15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467C5-E350-4B06-B265-66D97B4C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F717E-C007-4B08-B13C-2A8651C52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AC578-2C01-4E2B-B68A-E0B00E30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FE1-2ECA-4415-AB9F-B9C9A381E4E4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B06F4-FFD9-46D8-AB5B-B3AFEA8B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1F76D-DD4E-4AE3-BBF7-60B72995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2E5-3E49-4CF1-A471-2562496F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37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67EA-0EB7-4861-B9C5-2E24B5FB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3A54A-0D68-41EB-B7C3-00F77CAB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58AC1-12AE-4661-9301-91EAD6FFF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FE1-2ECA-4415-AB9F-B9C9A381E4E4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E4BB7-6B46-4AB2-9C1C-07475F4F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AF52D-0235-4F82-AF98-0A0C731B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2E5-3E49-4CF1-A471-2562496F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75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A1CB-FDF6-408C-96A7-4830A1AC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5817D-D45E-41B3-ABA7-6E792F96F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373D4-2845-4353-B649-D165A91E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FE1-2ECA-4415-AB9F-B9C9A381E4E4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E30E4-F7CF-4F96-84EC-E2B7CBBE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CED58-D916-42E8-A2C2-9C44BBCD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2E5-3E49-4CF1-A471-2562496F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14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BD74-CD49-4029-840C-EC8D1E33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8C4DC-1D80-4346-BE3F-2AF19B6F9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DA25-6DC5-4B23-9151-041D25AA3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8A35C-7F22-4D03-8922-3A41A5FC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FE1-2ECA-4415-AB9F-B9C9A381E4E4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23478-BB5F-4D25-B3DF-773BB21F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80036-3EAF-4597-88F2-4E3A4DC4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2E5-3E49-4CF1-A471-2562496F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04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1AD8-0C13-4543-9A72-2D4C876BB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1E511-4A0C-4D87-B6D2-22B29FA94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C8A41-14B8-4082-A0C0-593E693CF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4048D-33FE-4962-AC2B-5914A2C9F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FBA06-1CE2-4939-823E-62B7D5D0E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32745-ED93-41BA-8EA8-A56ECAFC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FE1-2ECA-4415-AB9F-B9C9A381E4E4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85164-3ACA-4CC1-BBE5-32A80FEF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47807-DFB7-4F24-B7F3-9183AE82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2E5-3E49-4CF1-A471-2562496F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66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9745-33EB-4E92-9F32-D9885C41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E3DD3-8AEA-490A-8FFE-22682825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FE1-2ECA-4415-AB9F-B9C9A381E4E4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A9346-391E-4BD9-BB38-A1CA4BE9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1FD0B-5B58-4D3C-9294-B54CA8D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2E5-3E49-4CF1-A471-2562496F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54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E4D05-F39D-41F4-9293-DB6BCE50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FE1-2ECA-4415-AB9F-B9C9A381E4E4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5CC0C-36DE-40B5-BF4A-2B6E13DB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39638-27FD-47B2-B24C-610A8B6D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2E5-3E49-4CF1-A471-2562496F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1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660C-9E50-4F8A-A783-52C2622C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69805-D703-4454-9CB3-57AE38428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69BAE-BC4C-41AA-8BB5-10C78ECD5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A6528-F854-44E0-90D3-E6BF15EF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FE1-2ECA-4415-AB9F-B9C9A381E4E4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CE991-3795-4FA4-8167-19FFCC9C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59D32-FDFB-4653-8C6D-07F72881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2E5-3E49-4CF1-A471-2562496F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93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DB3A-484C-4404-A0B0-4E2A9D68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C4874-6741-4399-8601-66DEE1710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62FE6-BEDC-46E1-970C-847A206E4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51E38-A173-4263-B815-22B7128B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FE1-2ECA-4415-AB9F-B9C9A381E4E4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10BEE-1B69-41A7-BC70-8429FA2C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DDB4C-8853-495B-8CAC-3CA99CC1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02E5-3E49-4CF1-A471-2562496F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80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6883F-3C2F-4B53-A5BC-275C8950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D2A05-8DDF-44DC-A982-50AF5BFC2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DE48A-12E7-49AC-9CF5-F77E990CF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14FE1-2ECA-4415-AB9F-B9C9A381E4E4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115BC-6A52-43B5-B777-35E3C0A30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2784B-0B6D-47BE-95E5-BB51BCA94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702E5-3E49-4CF1-A471-2562496F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90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E3E5-BD39-4518-AEC0-0BDDEDC11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B82E3-B22D-4B9A-A306-C6419937C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5E245A-8C74-49F8-809A-5608154ED3D7}"/>
                  </a:ext>
                </a:extLst>
              </p14:cNvPr>
              <p14:cNvContentPartPr/>
              <p14:nvPr/>
            </p14:nvContentPartPr>
            <p14:xfrm>
              <a:off x="137160" y="76320"/>
              <a:ext cx="9487080" cy="599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5E245A-8C74-49F8-809A-5608154ED3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66960"/>
                <a:ext cx="9505800" cy="60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96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E3E5-BD39-4518-AEC0-0BDDEDC11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B82E3-B22D-4B9A-A306-C6419937C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C9DED1-5AAF-476F-BC79-BE7EDF59A8D3}"/>
                  </a:ext>
                </a:extLst>
              </p14:cNvPr>
              <p14:cNvContentPartPr/>
              <p14:nvPr/>
            </p14:nvContentPartPr>
            <p14:xfrm>
              <a:off x="365760" y="0"/>
              <a:ext cx="6332400" cy="419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C9DED1-5AAF-476F-BC79-BE7EDF59A8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-9360"/>
                <a:ext cx="6351120" cy="421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228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E3E5-BD39-4518-AEC0-0BDDEDC11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B82E3-B22D-4B9A-A306-C6419937C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5B6771-05DC-4352-A144-675CB5F27E9A}"/>
                  </a:ext>
                </a:extLst>
              </p14:cNvPr>
              <p14:cNvContentPartPr/>
              <p14:nvPr/>
            </p14:nvContentPartPr>
            <p14:xfrm>
              <a:off x="411480" y="0"/>
              <a:ext cx="7917480" cy="602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5B6771-05DC-4352-A144-675CB5F27E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-9360"/>
                <a:ext cx="7936200" cy="60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864A4B-AA0C-4E08-B8B0-A0892E52C5A4}"/>
                  </a:ext>
                </a:extLst>
              </p14:cNvPr>
              <p14:cNvContentPartPr/>
              <p14:nvPr/>
            </p14:nvContentPartPr>
            <p14:xfrm>
              <a:off x="6118920" y="1623240"/>
              <a:ext cx="2865240" cy="4831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864A4B-AA0C-4E08-B8B0-A0892E52C5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09560" y="1613880"/>
                <a:ext cx="2883960" cy="48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E9B31F-517F-4677-9DEE-2C6719D7DEBF}"/>
                  </a:ext>
                </a:extLst>
              </p14:cNvPr>
              <p14:cNvContentPartPr/>
              <p14:nvPr/>
            </p14:nvContentPartPr>
            <p14:xfrm>
              <a:off x="2674440" y="3185280"/>
              <a:ext cx="7544160" cy="3056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E9B31F-517F-4677-9DEE-2C6719D7DE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5080" y="3175920"/>
                <a:ext cx="7562880" cy="30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201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E3E5-BD39-4518-AEC0-0BDDEDC11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B82E3-B22D-4B9A-A306-C6419937C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025FBA-869F-4917-845E-46D7027D4D51}"/>
                  </a:ext>
                </a:extLst>
              </p14:cNvPr>
              <p14:cNvContentPartPr/>
              <p14:nvPr/>
            </p14:nvContentPartPr>
            <p14:xfrm>
              <a:off x="716400" y="205920"/>
              <a:ext cx="6934320" cy="320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025FBA-869F-4917-845E-46D7027D4D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196560"/>
                <a:ext cx="6953040" cy="32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774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E3E5-BD39-4518-AEC0-0BDDEDC11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B82E3-B22D-4B9A-A306-C6419937C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D93182-4FD4-461F-81F2-59E97584E247}"/>
                  </a:ext>
                </a:extLst>
              </p14:cNvPr>
              <p14:cNvContentPartPr/>
              <p14:nvPr/>
            </p14:nvContentPartPr>
            <p14:xfrm>
              <a:off x="182880" y="91440"/>
              <a:ext cx="12001680" cy="672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D93182-4FD4-461F-81F2-59E97584E2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82080"/>
                <a:ext cx="12020400" cy="67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050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2021-10-13T04:23:54Z</dcterms:created>
  <dcterms:modified xsi:type="dcterms:W3CDTF">2021-10-13T04:25:18Z</dcterms:modified>
</cp:coreProperties>
</file>