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1" r:id="rId5"/>
    <p:sldId id="258" r:id="rId6"/>
    <p:sldId id="259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mantg111/Rapidious-Project.git" TargetMode="External"/><Relationship Id="rId2" Type="http://schemas.openxmlformats.org/officeDocument/2006/relationships/hyperlink" Target="https://github.com/hemantg111/INI8-Labs_Assignment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hemant-gupta-4914baa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5" y="1948611"/>
            <a:ext cx="9360815" cy="1643001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                                 “Data Analysis Project”</a:t>
            </a: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IN" sz="2000" dirty="0">
                <a:solidFill>
                  <a:srgbClr val="7030A0"/>
                </a:solidFill>
                <a:latin typeface="Aptos" panose="020B0004020202020204" pitchFamily="34" charset="0"/>
              </a:rPr>
              <a:t>GitHub Link for Project Files:- </a:t>
            </a:r>
            <a:r>
              <a:rPr lang="en-IN" sz="2000" dirty="0">
                <a:solidFill>
                  <a:srgbClr val="FF0000"/>
                </a:solidFill>
                <a:latin typeface="Aptos" panose="020B0004020202020204" pitchFamily="34" charset="0"/>
                <a:hlinkClick r:id="rId2"/>
              </a:rPr>
              <a:t>https://github.com/hemantg111/INI8-Labs_Assignment.git</a:t>
            </a:r>
            <a:br>
              <a:rPr lang="en-IN" sz="3200" dirty="0">
                <a:solidFill>
                  <a:srgbClr val="FF0000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32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  <a:b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LinkedIn-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ptos" panose="020B0004020202020204" pitchFamily="34" charset="0"/>
                <a:hlinkClick r:id="rId4"/>
              </a:rPr>
              <a:t>https://www.linkedin.com/in/hemant-gupta-4914baa6</a:t>
            </a:r>
            <a:endParaRPr lang="en-IN" sz="140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1707"/>
            <a:ext cx="8915400" cy="520673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KPIs and fetch the important insights from the datasets.</a:t>
            </a:r>
            <a:b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Used:- Power BI</a:t>
            </a:r>
          </a:p>
          <a:p>
            <a:pPr algn="l"/>
            <a:endParaRPr lang="en-IN" sz="23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in the report. </a:t>
            </a:r>
            <a:br>
              <a:rPr lang="en-IN" sz="23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3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Date table. </a:t>
            </a:r>
          </a:p>
          <a:p>
            <a:pPr marL="0" indent="0">
              <a:buNone/>
            </a:pPr>
            <a:r>
              <a:rPr lang="en-IN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Date slicer (Slider) on page. . </a:t>
            </a:r>
          </a:p>
          <a:p>
            <a:pPr marL="0" indent="0">
              <a:buNone/>
            </a:pP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Count the number of cars of a particular brand/company/department. These should be Individual cards</a:t>
            </a:r>
            <a:b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grouped together. </a:t>
            </a:r>
          </a:p>
          <a:p>
            <a:pPr marL="0" indent="0">
              <a:buNone/>
            </a:pP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Calculated column on car table that shows the latest carboughdate based on Buyer details. </a:t>
            </a:r>
          </a:p>
          <a:p>
            <a:pPr marL="0" indent="0">
              <a:buNone/>
            </a:pP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Calculate the average salary from a particular country. </a:t>
            </a:r>
          </a:p>
          <a:p>
            <a:pPr marL="0" indent="0">
              <a:buNone/>
            </a:pP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Calculate the make year with the highest average price. </a:t>
            </a:r>
          </a:p>
          <a:p>
            <a:pPr marL="0" indent="0">
              <a:buNone/>
            </a:pPr>
            <a:r>
              <a:rPr lang="en-US" sz="23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The most popular car brand for each gender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Recipe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555686"/>
            <a:ext cx="100257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and excel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the data into Power BI Desktop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‘</a:t>
            </a:r>
            <a:r>
              <a:rPr lang="en-US" altLang="en-US" sz="1400" dirty="0">
                <a:latin typeface="Arial" panose="020B0604020202020204" pitchFamily="34" charset="0"/>
              </a:rPr>
              <a:t>Get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, data type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by using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visuals, including Slicers, Card Visuals, Tables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D4DC-A126-4F0A-4AF5-4800C55D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78" y="624109"/>
            <a:ext cx="9402434" cy="5955799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Used In This Dashboard</a:t>
            </a:r>
            <a:b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AvgPriceByMakeYear =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(Cars[Price]),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ALLEXCEPT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(Cars, Cars[Make_Year]))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LatestCarBoughtDate =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Details'[carboughtdate]),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Details', 'Employee Details'[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car_ID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Cars[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Car_ID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DateTable =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Details'[joineddate]),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Details'[joineddate]))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AvgSalaryByCountry =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Details'[salary]),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ALLEXCEPT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('Company', 'Company'[Country]))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PopularCarBrand =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COUNTROWS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(Cars),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ALLEXCEPT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Details', 'Employee Details'[gender]),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TREATAS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('Employee Details'[car_ID]), Cars[Car_ID]))</a:t>
            </a:r>
            <a:b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6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854" y="624110"/>
            <a:ext cx="3354832" cy="583197"/>
          </a:xfrm>
        </p:spPr>
        <p:txBody>
          <a:bodyPr>
            <a:normAutofit fontScale="90000"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Table Chart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</a:br>
            <a:endParaRPr lang="en-IN" sz="24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13092" y="1963109"/>
            <a:ext cx="4831975" cy="368758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5" y="2477625"/>
            <a:ext cx="4910255" cy="27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table visuals, We can analyze-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1.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most popular car brand for each gender.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average salary from a particular country.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26" y="740006"/>
            <a:ext cx="1128074" cy="65623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Tables</a:t>
            </a:r>
            <a:endParaRPr lang="en-IN" sz="24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706252"/>
            <a:ext cx="4025154" cy="361958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7106" y="1955493"/>
            <a:ext cx="6025483" cy="334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table visuals, We can analyze :-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AutoNum type="arabicPeriod"/>
            </a:pPr>
            <a:r>
              <a:rPr lang="en-US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latest carboughdate based on Buyer details.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2.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make year with the highest average price. </a:t>
            </a:r>
          </a:p>
          <a:p>
            <a:pPr marL="0" indent="0" algn="l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E4BE-D97E-76EE-D4AA-25522B80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1" y="1998482"/>
            <a:ext cx="5656083" cy="4685122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these visuals, We can analyze :-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180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number of cars of a particular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brand/company/department.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Slicers Based on ‘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atest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ought Date’ , Company 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Name and Date.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6CEAC7-8E13-E792-278A-94E13854E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95208" y="2467001"/>
            <a:ext cx="3124184" cy="421660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E2431-7E2D-71DC-2B2F-8157AFC07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55843" y="1046373"/>
            <a:ext cx="3595524" cy="1187779"/>
          </a:xfrm>
        </p:spPr>
      </p:pic>
    </p:spTree>
    <p:extLst>
      <p:ext uri="{BB962C8B-B14F-4D97-AF65-F5344CB8AC3E}">
        <p14:creationId xmlns:p14="http://schemas.microsoft.com/office/powerpoint/2010/main" val="8464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</TotalTime>
  <Words>608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Arial Rounded MT Bold</vt:lpstr>
      <vt:lpstr>Century Gothic</vt:lpstr>
      <vt:lpstr>Times New Roman</vt:lpstr>
      <vt:lpstr>Wingdings</vt:lpstr>
      <vt:lpstr>Wingdings 3</vt:lpstr>
      <vt:lpstr>Wisp</vt:lpstr>
      <vt:lpstr>                                 “Data Analysis Project”  GitHub Link for Project Files:- https://github.com/hemantg111/INI8-Labs_Assignment.git </vt:lpstr>
      <vt:lpstr>Overview</vt:lpstr>
      <vt:lpstr>Steps Taken to Analyze the Recipe Data</vt:lpstr>
      <vt:lpstr>                                DAX Used In This Dashboard  1. AvgPriceByMakeYear = CALCULATE(AVERAGE(Cars[Price]),ALLEXCEPT(Cars, Cars[Make_Year]))  2. LatestCarBoughtDate = CALCULATE( MAX('Employee Details'[carboughtdate]),FILTER('Employee Details', 'Employee Details'[car_ID] = Cars[Car_ID]))  3. DateTable = CALENDAR(MIN('Employee Details'[joineddate]), MAX('Employee Details'[joineddate]))  4. AvgSalaryByCountry = CALCULATE(AVERAGE('Employee Details'[salary]),ALLEXCEPT('Company', 'Company'[Country]))  5. PopularCarBrand = CALCULATE(COUNTROWS(Cars),ALLEXCEPT('Employee Details', 'Employee Details'[gender]),   TREATAS(VALUES('Employee Details'[car_ID]), Cars[Car_ID])) </vt:lpstr>
      <vt:lpstr> Table Chart </vt:lpstr>
      <vt:lpstr>Tables</vt:lpstr>
      <vt:lpstr>In these visuals, We can analyze :-  1. Total number of cars of a particular      brand/company/department.   2. Slicers Based on ‘Latest Car Bought Date’ , Company       Name and Date.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Hemant Gupta</cp:lastModifiedBy>
  <cp:revision>82</cp:revision>
  <dcterms:created xsi:type="dcterms:W3CDTF">2024-07-26T17:42:38Z</dcterms:created>
  <dcterms:modified xsi:type="dcterms:W3CDTF">2024-10-19T20:31:38Z</dcterms:modified>
</cp:coreProperties>
</file>