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3" r:id="rId4"/>
    <p:sldId id="268" r:id="rId5"/>
    <p:sldId id="275" r:id="rId6"/>
    <p:sldId id="274" r:id="rId7"/>
    <p:sldId id="279" r:id="rId8"/>
    <p:sldId id="277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459" y="1827587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  <a:t>“Data Analysis in SQL &amp; Python”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</a:t>
            </a:r>
            <a:r>
              <a:rPr lang="en-IN" sz="1400" dirty="0">
                <a:solidFill>
                  <a:srgbClr val="C00000"/>
                </a:solidFill>
                <a:latin typeface="Aptos" panose="020B0004020202020204" pitchFamily="34" charset="0"/>
              </a:rPr>
              <a:t>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624110"/>
            <a:ext cx="5719481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353" y="1800520"/>
            <a:ext cx="8915400" cy="4528562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Aptos" panose="020B0004020202020204" pitchFamily="34" charset="0"/>
              </a:rPr>
              <a:t>Data Analysis Process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Data Import and Quality Check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Import the CSV file into MySQL Workbench.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Perform data quality checks,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Replacing null values.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Modifying data types.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Removing duplicates.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Standardizing formats (e.g., dates) using SQL queries.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Data Cleaning and Export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After cleaning the data in MySQL Workbench, export the cleaned file as a CSV for further analysis.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Data Visualization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Load the cleaned CSV file into Python to generate visualizations and insights.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Initial Data Understanding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Upon first examining the data, I identified that it is sales-related.</a:t>
            </a: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E92E-7080-78FA-E4CE-17CEB608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855" y="217510"/>
            <a:ext cx="5646655" cy="45054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ptos" panose="020B0004020202020204" pitchFamily="34" charset="0"/>
              </a:rPr>
              <a:t>SQL Queries Used for Data Cleaning</a:t>
            </a:r>
            <a:endParaRPr lang="en-IN" sz="24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D4BE9-2593-9F89-D5AA-A7D891B49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677" y="857839"/>
            <a:ext cx="10228083" cy="5782651"/>
          </a:xfrm>
        </p:spPr>
      </p:pic>
    </p:spTree>
    <p:extLst>
      <p:ext uri="{BB962C8B-B14F-4D97-AF65-F5344CB8AC3E}">
        <p14:creationId xmlns:p14="http://schemas.microsoft.com/office/powerpoint/2010/main" val="25526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182" y="259976"/>
            <a:ext cx="6078070" cy="448236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latin typeface="Aptos" panose="020B0004020202020204" pitchFamily="34" charset="0"/>
              </a:rPr>
              <a:t>Data Aggregation and Grouping</a:t>
            </a:r>
            <a:endParaRPr lang="en-IN" sz="2800" b="1" u="sng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7CD6A8-0ED6-0757-4589-2242FFAB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8" y="1380342"/>
            <a:ext cx="998668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Fields for Aggregation:-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summed up to analyze total products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Price Per Unit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averaged to understand price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summed up for total revenue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Discount Applied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averaged to gauge discount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Trust Points 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summed to analyze customer loyalty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Aggregation Methods and Justification:-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Sum (for Quantity, Total Amount, Trust Points Used):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Summing these fields helps in understanding overall totals.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Average (for Price Per Unit, Discount Applied):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Averaging these fields provides insight into general pricing and discount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Query Used for Aggregation:-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SELECT  ProductCategory, SUM(Quantity) AS Total_Quantity, SUM(TotalAmount) AS Total_Sales, SUM(TrustPointsUsed) AS Total_TrustPointsUsed, AVG(DiscountApplied) AS Average_Discount FROM sales_transactions GROUP BY ProductCategory;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738-4A1F-BF61-C0F3-CFD2B6AC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151" y="624110"/>
            <a:ext cx="8497461" cy="75220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Output of a query used for aggregation in MySQL</a:t>
            </a:r>
            <a:endParaRPr lang="en-IN" sz="2400" b="1" dirty="0">
              <a:solidFill>
                <a:srgbClr val="C00000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E7EFD-D35D-6B54-14C3-60F3A8048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47" y="1442301"/>
            <a:ext cx="10081165" cy="4930218"/>
          </a:xfrm>
        </p:spPr>
      </p:pic>
    </p:spTree>
    <p:extLst>
      <p:ext uri="{BB962C8B-B14F-4D97-AF65-F5344CB8AC3E}">
        <p14:creationId xmlns:p14="http://schemas.microsoft.com/office/powerpoint/2010/main" val="18553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568-8207-0118-E00B-AB0BF618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390" y="624110"/>
            <a:ext cx="6725222" cy="516533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Data Validation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3756EF-D4DB-4BBF-39F8-79731BF1C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9056" y="1098534"/>
            <a:ext cx="9511843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Consistency Checks-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Cross-checked raw data against cleaned data to ensure accuracy.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Key Validation Rules-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Verified that each transaction contains a valid: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Customer ID.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Transaction Date.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Non-negative Quantity and Price per Unit.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Ensured Data Integrity-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Confirmed that no duplicate Transaction IDs exist.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Validation SQL Queries:-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Check for Missing or Null Values: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SELECT * FROM sales_transactions WHERE CustomerID IS NULL OR TransactionDate IS NULL;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Check for negative values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SELECT * FROM sales_transactions WHERE Quantity &lt; 0 OR PricePerUnit &lt; 0;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Check for duplicates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SELECT TransactionID, COUNT(*) FROM sales_transactions GROUP BY TransactionID HAVING COUNT(*) &gt; 1;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9F7A-A195-CC40-8AC8-535A8DED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189" y="697585"/>
            <a:ext cx="9191135" cy="57503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ptos" panose="020B0004020202020204" pitchFamily="34" charset="0"/>
              </a:rPr>
              <a:t>Payment Type Distribution displayed in a pie chart using Python</a:t>
            </a:r>
            <a:endParaRPr lang="en-IN" sz="24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D7EA-0BD4-4D65-D7AF-1C3AB5843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44" y="1451727"/>
            <a:ext cx="10180949" cy="5307291"/>
          </a:xfrm>
        </p:spPr>
      </p:pic>
    </p:spTree>
    <p:extLst>
      <p:ext uri="{BB962C8B-B14F-4D97-AF65-F5344CB8AC3E}">
        <p14:creationId xmlns:p14="http://schemas.microsoft.com/office/powerpoint/2010/main" val="376452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F0FC-7E6E-277E-1894-B09D4AEE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8" y="624110"/>
            <a:ext cx="6866965" cy="52337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ptos" panose="020B0004020202020204" pitchFamily="34" charset="0"/>
              </a:rPr>
              <a:t>Quantity Sold by Product Category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8B51F-9E00-A919-9DC0-B3890E6C1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812"/>
          <a:stretch/>
        </p:blipFill>
        <p:spPr>
          <a:xfrm>
            <a:off x="2589213" y="1837765"/>
            <a:ext cx="8697352" cy="4643717"/>
          </a:xfrm>
        </p:spPr>
      </p:pic>
    </p:spTree>
    <p:extLst>
      <p:ext uri="{BB962C8B-B14F-4D97-AF65-F5344CB8AC3E}">
        <p14:creationId xmlns:p14="http://schemas.microsoft.com/office/powerpoint/2010/main" val="10673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734" y="833718"/>
            <a:ext cx="7008090" cy="56252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ptos" panose="020B0004020202020204" pitchFamily="34" charset="0"/>
              </a:rPr>
              <a:t>Total Sales by Product Category</a:t>
            </a:r>
            <a:endParaRPr lang="en-IN" sz="24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80292" y="2542362"/>
            <a:ext cx="5258215" cy="211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C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Code-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plt.figure(figsize=(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6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4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sns.barplot(data=df, x=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'ProductCategory'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y=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'TotalAmount'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estimator=sum)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plt.title(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'Total Sales by Product Category'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plt.show()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307A7A2-FBBA-7CBB-167D-B03D6FEEBE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470979"/>
            <a:ext cx="4403594" cy="30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489</TotalTime>
  <Words>503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Rounded MT Bold</vt:lpstr>
      <vt:lpstr>Century Gothic</vt:lpstr>
      <vt:lpstr>Wingdings 3</vt:lpstr>
      <vt:lpstr>Wisp</vt:lpstr>
      <vt:lpstr>“Data Analysis in SQL &amp; Python” </vt:lpstr>
      <vt:lpstr>Data Preprocessing</vt:lpstr>
      <vt:lpstr>SQL Queries Used for Data Cleaning</vt:lpstr>
      <vt:lpstr>Data Aggregation and Grouping</vt:lpstr>
      <vt:lpstr>Output of a query used for aggregation in MySQL</vt:lpstr>
      <vt:lpstr>Data Validation </vt:lpstr>
      <vt:lpstr>Payment Type Distribution displayed in a pie chart using Python</vt:lpstr>
      <vt:lpstr>Quantity Sold by Product Category</vt:lpstr>
      <vt:lpstr>Total Sales by Product Category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Hemant Gupta</cp:lastModifiedBy>
  <cp:revision>161</cp:revision>
  <dcterms:created xsi:type="dcterms:W3CDTF">2024-07-26T17:42:38Z</dcterms:created>
  <dcterms:modified xsi:type="dcterms:W3CDTF">2024-09-09T05:20:34Z</dcterms:modified>
</cp:coreProperties>
</file>