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59" r:id="rId6"/>
    <p:sldId id="260" r:id="rId7"/>
    <p:sldId id="266" r:id="rId8"/>
    <p:sldId id="261" r:id="rId9"/>
    <p:sldId id="270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gupta08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859" y="1948611"/>
            <a:ext cx="7067083" cy="160141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“Restaurant Data Analysis”</a:t>
            </a:r>
            <a:b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32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                  Email-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  <a:hlinkClick r:id="rId2"/>
              </a:rPr>
              <a:t>hemantgupta0801@gmail.com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LinkedIn- https://www.linkedin.com/in/hemant-gupta-4914baa6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F78A-D0E5-8A3F-A4CE-41287D5B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447" y="609600"/>
            <a:ext cx="6355977" cy="137160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Distribution of Restaurants by Location</a:t>
            </a:r>
            <a:br>
              <a:rPr lang="en-US" b="1" dirty="0">
                <a:solidFill>
                  <a:schemeClr val="accent1"/>
                </a:solidFill>
                <a:latin typeface="Aptos" panose="020B0004020202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8AAC-8A52-7B32-8AC5-E40180E3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757082"/>
            <a:ext cx="8915399" cy="4152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Visualization Type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Map Visualization</a:t>
            </a:r>
          </a:p>
          <a:p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Insights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:-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This map shows the geographic distribution of restaurants.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Restaurants are spread across various locations in 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Different restaurant types are represented by different colored dots on the 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62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3" y="624110"/>
            <a:ext cx="2698377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1"/>
            <a:ext cx="8915400" cy="438722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Aptos" panose="020B0004020202020204" pitchFamily="34" charset="0"/>
                <a:cs typeface="Arial" panose="020B0604020202020204" pitchFamily="34" charset="0"/>
              </a:rPr>
              <a:t>In this project, I analyze a large dataset available in the form of a CSV file. The analysis focuses on various parameters related to restaurants,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Restaurant Availability: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Distribution of restaurants across different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Average Cost: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Analysis of average costs by restaurant categories and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Restaurant Categories</a:t>
            </a:r>
            <a:r>
              <a:rPr lang="en-US" sz="1400" b="1" dirty="0">
                <a:latin typeface="Aptos" panose="020B0004020202020204" pitchFamily="34" charset="0"/>
              </a:rPr>
              <a:t>:</a:t>
            </a:r>
            <a:r>
              <a:rPr lang="en-US" sz="1400" dirty="0">
                <a:latin typeface="Aptos" panose="020B0004020202020204" pitchFamily="34" charset="0"/>
              </a:rPr>
              <a:t> Classification and distribution of restaurants by different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 for Filtering Data:</a:t>
            </a:r>
            <a:r>
              <a:rPr lang="en-US" sz="15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Tools for filtering data based on location, restaurant categories, theme-based vs. non-theme-based restaurants, and popular cuisines in each locality.</a:t>
            </a:r>
            <a:endParaRPr lang="en-US" sz="14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Theme Based Vs Non- Theme Based Restaurants: </a:t>
            </a:r>
            <a:r>
              <a:rPr lang="en-US" sz="1400" dirty="0">
                <a:latin typeface="Aptos" panose="020B0004020202020204" pitchFamily="34" charset="0"/>
              </a:rPr>
              <a:t>Classified the restaurants on theme based and non- theme based with the help of Dax function by using Pie chart in the dashboard</a:t>
            </a:r>
            <a:r>
              <a:rPr lang="en-US" sz="1500" dirty="0">
                <a:latin typeface="Aptos" panose="020B0004020202020204" pitchFamily="34" charset="0"/>
              </a:rPr>
              <a:t>.</a:t>
            </a:r>
            <a:endParaRPr lang="en-US" sz="15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500" dirty="0">
                <a:latin typeface="Aptos" panose="020B0004020202020204" pitchFamily="34" charset="0"/>
              </a:rPr>
              <a:t>To achieve these objectives, I utilize various types of visualizations in Power BI,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Donut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Map Visuals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Line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Pie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Matrix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Restaurant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340243"/>
            <a:ext cx="100257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restaurant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Imported the data into Power BI Desktop using the 'Get Data'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Transformed the data in the Power Query Editor for the data cleaning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unnecessary data, duplicate entries,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in the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various visualizations, including Donut Charts, Map Visuals, Line Charts, Pie Charts, and Matrix Charts, to analyze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visualized data on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9" y="624110"/>
            <a:ext cx="7506352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# </a:t>
            </a:r>
            <a:r>
              <a:rPr lang="en-IN" sz="2400" b="1" u="sng" dirty="0">
                <a:solidFill>
                  <a:schemeClr val="accent1"/>
                </a:solidFill>
                <a:latin typeface="Aptos" panose="020B0004020202020204" pitchFamily="34" charset="0"/>
              </a:rPr>
              <a:t>Restaurants by Category </a:t>
            </a:r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#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3" y="1977925"/>
            <a:ext cx="4313238" cy="289240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90166" y="1977925"/>
            <a:ext cx="483197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Donut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shows the distribution of restaurants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across different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The largest category is "Delivery" with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50.16%.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The second-largest category is "Dine-out" with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34.38%.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categories include Cafes, Desserts, Drinks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Nightlife,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165" y="833718"/>
            <a:ext cx="6786282" cy="56252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ptos" panose="020B0004020202020204" pitchFamily="34" charset="0"/>
              </a:rPr>
              <a:t>Average Cost by Restaurant Categories and Locations</a:t>
            </a:r>
            <a:endParaRPr lang="en-IN" sz="2000" b="1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933765" y="2142565"/>
            <a:ext cx="4025154" cy="318327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97107" y="1552997"/>
            <a:ext cx="59346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chart displays the average cost associated with different  restaurant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Drinks &amp; Nightlife have the highest average cost (716.24).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Pubs and bars follow with an average cost of 655.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Other categories like Buffet, Cafes, Dine-out, Delivery, and Desserts have varying average costs with Desserts being the lowest (195).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By using drill-down, we can </a:t>
            </a:r>
            <a:r>
              <a:rPr lang="en-US" altLang="en-US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analyse</a:t>
            </a:r>
            <a:r>
              <a:rPr lang="en-US" alt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 the location wise average cost of the restaurant.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229-1C37-1B05-7854-9876CF4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24" y="624110"/>
            <a:ext cx="8411787" cy="12808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Total Number of Restaurants by Locality and Cuisine Type</a:t>
            </a:r>
            <a:endParaRPr lang="en-IN" sz="24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07E40B-52AA-11BE-8C5B-6854E41C0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1568824"/>
            <a:ext cx="4313238" cy="3558971"/>
          </a:xfr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059583C-88A0-5282-A17A-518023E3A2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76289" y="1518048"/>
            <a:ext cx="4313239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chart ranks localities based on the total number of restaurants.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BTM has the highest number of restaurants (5124).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HSR, Koramangala 5th Block, and JP Nagar follow with significant numbers.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visualization provides a clear view of which localities have the most restaurant options.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By using drill down in the specific bar-chart visuals, we can analyses the cuisine type restaurant data available in the city.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CDF-518D-8166-F786-E0B6A1B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53" y="624110"/>
            <a:ext cx="8089058" cy="128089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Cuisine Popularity and Neighborhood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CC76-21B1-5E24-9D2A-74E2E81A4A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ptos" panose="020B0004020202020204" pitchFamily="34" charset="0"/>
              </a:rPr>
              <a:t>Visualization Type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Heat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This table shows the popularity of different cuisines in various neighborhoods.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Koramangala 5th Block is the most popular with 1811.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Other popular neighborhoods include BTM, Indiranagar, and HSR.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conditional formatting (heat map) helps in quickly identifying the most and least popular neighborhoods based on the number of popular cuisines.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39D44-492C-AD8C-2B87-66FE31894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0659" y="2125663"/>
            <a:ext cx="3639669" cy="3778250"/>
          </a:xfrm>
        </p:spPr>
      </p:pic>
    </p:spTree>
    <p:extLst>
      <p:ext uri="{BB962C8B-B14F-4D97-AF65-F5344CB8AC3E}">
        <p14:creationId xmlns:p14="http://schemas.microsoft.com/office/powerpoint/2010/main" val="11991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919-BC42-88D2-B279-C07F8AD2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65" y="815788"/>
            <a:ext cx="6678706" cy="6096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ptos" panose="020B0004020202020204" pitchFamily="34" charset="0"/>
              </a:rPr>
              <a:t>Theme-Based vs Non-Theme-Based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AD482-62FF-5A1A-0F68-414FB7F9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3487" y="2393577"/>
            <a:ext cx="4498601" cy="261769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2233FC-6940-2BD1-816A-02B538873F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57718" y="2289964"/>
            <a:ext cx="473009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shows the proportion of theme-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versus non-theme-based restaurants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-   Non-theme-based restaurants constitute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majority (65.33%).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-  Theme-based restaurants make up 34.67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of the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489-B0F5-82A1-ABBF-55455141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88" y="446088"/>
            <a:ext cx="6777318" cy="68346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ptos" panose="020B0004020202020204" pitchFamily="34" charset="0"/>
              </a:rPr>
              <a:t>Slicers (Filters) by Location and Restaurant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73F8EA-4E8B-6BD9-7A5D-54BF5867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363" y="2169459"/>
            <a:ext cx="3772426" cy="3315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094A0-7BE9-161E-B308-8970393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3953" y="1927412"/>
            <a:ext cx="5208493" cy="39336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Insights:-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To enhance the data analysis process, I utilized slicers in Power BI. Specifically, I implemented slicers based on 'City Location' and 'Restaurant Category.' These slicers provide the following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Enhanced Specificity: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Allows for more granular analysis by filtering data according to specific city locations and restaurant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Improved Interactivity: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Adds value to the dashboard by making it interactive, enabling users to explore the data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Efficient Data Analysis: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Facilitates a more targeted examination of the dataset, helping to uncover detailed insights and trends.</a:t>
            </a:r>
          </a:p>
          <a:p>
            <a:r>
              <a:rPr lang="en-US" dirty="0">
                <a:latin typeface="Aptos" panose="020B0004020202020204" pitchFamily="34" charset="0"/>
              </a:rPr>
              <a:t>Using slicers, the dashboard becomes a powerful tool for understanding and interpreting the restaurant data in a more meaningful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609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918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Arial Rounded MT Bold</vt:lpstr>
      <vt:lpstr>Century Gothic</vt:lpstr>
      <vt:lpstr>Wingdings 3</vt:lpstr>
      <vt:lpstr>Wisp</vt:lpstr>
      <vt:lpstr>“Restaurant Data Analysis” </vt:lpstr>
      <vt:lpstr>Overview</vt:lpstr>
      <vt:lpstr>Steps Taken to Analyze the Restaurant Data</vt:lpstr>
      <vt:lpstr># Restaurants by Category #</vt:lpstr>
      <vt:lpstr>Average Cost by Restaurant Categories and Locations</vt:lpstr>
      <vt:lpstr>Total Number of Restaurants by Locality and Cuisine Type</vt:lpstr>
      <vt:lpstr>Cuisine Popularity and Neighborhood Insights </vt:lpstr>
      <vt:lpstr>Theme-Based vs Non-Theme-Based Restaurants</vt:lpstr>
      <vt:lpstr>Slicers (Filters) by Location and Restaurant Category</vt:lpstr>
      <vt:lpstr>Distribution of Restaurants by Location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harshit gupta</cp:lastModifiedBy>
  <cp:revision>38</cp:revision>
  <dcterms:created xsi:type="dcterms:W3CDTF">2024-07-26T17:42:38Z</dcterms:created>
  <dcterms:modified xsi:type="dcterms:W3CDTF">2024-07-29T02:10:57Z</dcterms:modified>
</cp:coreProperties>
</file>