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5" r:id="rId2"/>
    <p:sldId id="290" r:id="rId3"/>
    <p:sldId id="258" r:id="rId4"/>
    <p:sldId id="274" r:id="rId5"/>
    <p:sldId id="277" r:id="rId6"/>
    <p:sldId id="287" r:id="rId7"/>
    <p:sldId id="257" r:id="rId8"/>
    <p:sldId id="259" r:id="rId9"/>
    <p:sldId id="261" r:id="rId10"/>
    <p:sldId id="294" r:id="rId11"/>
    <p:sldId id="295" r:id="rId12"/>
    <p:sldId id="272" r:id="rId13"/>
    <p:sldId id="297" r:id="rId14"/>
    <p:sldId id="281" r:id="rId15"/>
    <p:sldId id="282" r:id="rId16"/>
    <p:sldId id="288" r:id="rId17"/>
    <p:sldId id="289" r:id="rId18"/>
    <p:sldId id="292" r:id="rId19"/>
    <p:sldId id="291" r:id="rId20"/>
    <p:sldId id="273" r:id="rId2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6" d="100"/>
          <a:sy n="66" d="100"/>
        </p:scale>
        <p:origin x="-864" y="-144"/>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6.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84256" y="202819"/>
            <a:ext cx="516255" cy="522605"/>
          </a:xfrm>
          <a:custGeom>
            <a:avLst/>
            <a:gdLst/>
            <a:ahLst/>
            <a:cxnLst/>
            <a:rect l="l" t="t" r="r" b="b"/>
            <a:pathLst>
              <a:path w="516255" h="522605">
                <a:moveTo>
                  <a:pt x="274746" y="0"/>
                </a:moveTo>
                <a:lnTo>
                  <a:pt x="269857" y="197992"/>
                </a:lnTo>
                <a:lnTo>
                  <a:pt x="90889" y="99034"/>
                </a:lnTo>
                <a:lnTo>
                  <a:pt x="24897" y="61975"/>
                </a:lnTo>
                <a:lnTo>
                  <a:pt x="39257" y="174136"/>
                </a:lnTo>
                <a:lnTo>
                  <a:pt x="59662" y="238220"/>
                </a:lnTo>
                <a:lnTo>
                  <a:pt x="100169" y="278253"/>
                </a:lnTo>
                <a:lnTo>
                  <a:pt x="174835" y="318261"/>
                </a:lnTo>
                <a:lnTo>
                  <a:pt x="156419" y="326475"/>
                </a:lnTo>
                <a:lnTo>
                  <a:pt x="111157" y="344725"/>
                </a:lnTo>
                <a:lnTo>
                  <a:pt x="54024" y="363428"/>
                </a:lnTo>
                <a:lnTo>
                  <a:pt x="0" y="372998"/>
                </a:lnTo>
                <a:lnTo>
                  <a:pt x="54395" y="437356"/>
                </a:lnTo>
                <a:lnTo>
                  <a:pt x="100477" y="465899"/>
                </a:lnTo>
                <a:lnTo>
                  <a:pt x="163401" y="465010"/>
                </a:lnTo>
                <a:lnTo>
                  <a:pt x="268320" y="441070"/>
                </a:lnTo>
                <a:lnTo>
                  <a:pt x="261669" y="449018"/>
                </a:lnTo>
                <a:lnTo>
                  <a:pt x="244261" y="467312"/>
                </a:lnTo>
                <a:lnTo>
                  <a:pt x="219912" y="487630"/>
                </a:lnTo>
                <a:lnTo>
                  <a:pt x="192438" y="501650"/>
                </a:lnTo>
                <a:lnTo>
                  <a:pt x="274943" y="522218"/>
                </a:lnTo>
                <a:lnTo>
                  <a:pt x="324752" y="517604"/>
                </a:lnTo>
                <a:lnTo>
                  <a:pt x="361941" y="477486"/>
                </a:lnTo>
                <a:lnTo>
                  <a:pt x="406585" y="391540"/>
                </a:lnTo>
                <a:lnTo>
                  <a:pt x="487387" y="300607"/>
                </a:lnTo>
                <a:lnTo>
                  <a:pt x="515697" y="240331"/>
                </a:lnTo>
                <a:lnTo>
                  <a:pt x="492753" y="183747"/>
                </a:lnTo>
                <a:lnTo>
                  <a:pt x="419793" y="103885"/>
                </a:lnTo>
                <a:lnTo>
                  <a:pt x="420191" y="111908"/>
                </a:lnTo>
                <a:lnTo>
                  <a:pt x="419417" y="131111"/>
                </a:lnTo>
                <a:lnTo>
                  <a:pt x="414515" y="154195"/>
                </a:lnTo>
                <a:lnTo>
                  <a:pt x="402534" y="173862"/>
                </a:lnTo>
                <a:lnTo>
                  <a:pt x="398101" y="127069"/>
                </a:lnTo>
                <a:lnTo>
                  <a:pt x="383312" y="93360"/>
                </a:lnTo>
                <a:lnTo>
                  <a:pt x="346187" y="56437"/>
                </a:lnTo>
                <a:lnTo>
                  <a:pt x="274746" y="0"/>
                </a:lnTo>
                <a:close/>
              </a:path>
            </a:pathLst>
          </a:custGeom>
          <a:solidFill>
            <a:srgbClr val="FFF7D2"/>
          </a:solidFill>
        </p:spPr>
        <p:txBody>
          <a:bodyPr wrap="square" lIns="0" tIns="0" rIns="0" bIns="0" rtlCol="0"/>
          <a:lstStyle/>
          <a:p>
            <a:endParaRPr/>
          </a:p>
        </p:txBody>
      </p:sp>
      <p:sp>
        <p:nvSpPr>
          <p:cNvPr id="18" name="bg object 18"/>
          <p:cNvSpPr/>
          <p:nvPr/>
        </p:nvSpPr>
        <p:spPr>
          <a:xfrm>
            <a:off x="129654" y="253873"/>
            <a:ext cx="428625" cy="430530"/>
          </a:xfrm>
          <a:custGeom>
            <a:avLst/>
            <a:gdLst/>
            <a:ahLst/>
            <a:cxnLst/>
            <a:rect l="l" t="t" r="r" b="b"/>
            <a:pathLst>
              <a:path w="428625" h="430530">
                <a:moveTo>
                  <a:pt x="336041" y="348361"/>
                </a:moveTo>
                <a:lnTo>
                  <a:pt x="276466" y="348361"/>
                </a:lnTo>
                <a:lnTo>
                  <a:pt x="266166" y="373713"/>
                </a:lnTo>
                <a:lnTo>
                  <a:pt x="249699" y="395350"/>
                </a:lnTo>
                <a:lnTo>
                  <a:pt x="228829" y="413940"/>
                </a:lnTo>
                <a:lnTo>
                  <a:pt x="205320" y="430149"/>
                </a:lnTo>
                <a:lnTo>
                  <a:pt x="244116" y="424051"/>
                </a:lnTo>
                <a:lnTo>
                  <a:pt x="282116" y="402861"/>
                </a:lnTo>
                <a:lnTo>
                  <a:pt x="317440" y="371142"/>
                </a:lnTo>
                <a:lnTo>
                  <a:pt x="336041" y="348361"/>
                </a:lnTo>
                <a:close/>
              </a:path>
              <a:path w="428625" h="430530">
                <a:moveTo>
                  <a:pt x="0" y="44450"/>
                </a:moveTo>
                <a:lnTo>
                  <a:pt x="14131" y="87202"/>
                </a:lnTo>
                <a:lnTo>
                  <a:pt x="37633" y="130692"/>
                </a:lnTo>
                <a:lnTo>
                  <a:pt x="67752" y="172926"/>
                </a:lnTo>
                <a:lnTo>
                  <a:pt x="101736" y="211911"/>
                </a:lnTo>
                <a:lnTo>
                  <a:pt x="136830" y="245653"/>
                </a:lnTo>
                <a:lnTo>
                  <a:pt x="170281" y="272161"/>
                </a:lnTo>
                <a:lnTo>
                  <a:pt x="139473" y="294665"/>
                </a:lnTo>
                <a:lnTo>
                  <a:pt x="93487" y="314563"/>
                </a:lnTo>
                <a:lnTo>
                  <a:pt x="44058" y="329007"/>
                </a:lnTo>
                <a:lnTo>
                  <a:pt x="2921" y="335152"/>
                </a:lnTo>
                <a:lnTo>
                  <a:pt x="56209" y="363824"/>
                </a:lnTo>
                <a:lnTo>
                  <a:pt x="114051" y="375040"/>
                </a:lnTo>
                <a:lnTo>
                  <a:pt x="170721" y="373951"/>
                </a:lnTo>
                <a:lnTo>
                  <a:pt x="220496" y="365708"/>
                </a:lnTo>
                <a:lnTo>
                  <a:pt x="257652" y="355461"/>
                </a:lnTo>
                <a:lnTo>
                  <a:pt x="276466" y="348361"/>
                </a:lnTo>
                <a:lnTo>
                  <a:pt x="336041" y="348361"/>
                </a:lnTo>
                <a:lnTo>
                  <a:pt x="348205" y="333462"/>
                </a:lnTo>
                <a:lnTo>
                  <a:pt x="372529" y="294386"/>
                </a:lnTo>
                <a:lnTo>
                  <a:pt x="373456" y="287781"/>
                </a:lnTo>
                <a:lnTo>
                  <a:pt x="413390" y="205214"/>
                </a:lnTo>
                <a:lnTo>
                  <a:pt x="419628" y="185800"/>
                </a:lnTo>
                <a:lnTo>
                  <a:pt x="243763" y="185800"/>
                </a:lnTo>
                <a:lnTo>
                  <a:pt x="149879" y="139372"/>
                </a:lnTo>
                <a:lnTo>
                  <a:pt x="93192" y="109172"/>
                </a:lnTo>
                <a:lnTo>
                  <a:pt x="50850" y="81948"/>
                </a:lnTo>
                <a:lnTo>
                  <a:pt x="0" y="44450"/>
                </a:lnTo>
                <a:close/>
              </a:path>
              <a:path w="428625" h="430530">
                <a:moveTo>
                  <a:pt x="251841" y="0"/>
                </a:moveTo>
                <a:lnTo>
                  <a:pt x="253204" y="55552"/>
                </a:lnTo>
                <a:lnTo>
                  <a:pt x="250136" y="116474"/>
                </a:lnTo>
                <a:lnTo>
                  <a:pt x="245900" y="165609"/>
                </a:lnTo>
                <a:lnTo>
                  <a:pt x="243763" y="185800"/>
                </a:lnTo>
                <a:lnTo>
                  <a:pt x="419628" y="185800"/>
                </a:lnTo>
                <a:lnTo>
                  <a:pt x="420607" y="182752"/>
                </a:lnTo>
                <a:lnTo>
                  <a:pt x="353072" y="182752"/>
                </a:lnTo>
                <a:lnTo>
                  <a:pt x="336017" y="97101"/>
                </a:lnTo>
                <a:lnTo>
                  <a:pt x="319787" y="49514"/>
                </a:lnTo>
                <a:lnTo>
                  <a:pt x="294892" y="22858"/>
                </a:lnTo>
                <a:lnTo>
                  <a:pt x="251841" y="0"/>
                </a:lnTo>
                <a:close/>
              </a:path>
              <a:path w="428625" h="430530">
                <a:moveTo>
                  <a:pt x="389039" y="105790"/>
                </a:moveTo>
                <a:lnTo>
                  <a:pt x="383853" y="136836"/>
                </a:lnTo>
                <a:lnTo>
                  <a:pt x="371441" y="161178"/>
                </a:lnTo>
                <a:lnTo>
                  <a:pt x="358837" y="177067"/>
                </a:lnTo>
                <a:lnTo>
                  <a:pt x="353072" y="182752"/>
                </a:lnTo>
                <a:lnTo>
                  <a:pt x="420607" y="182752"/>
                </a:lnTo>
                <a:lnTo>
                  <a:pt x="428324" y="158734"/>
                </a:lnTo>
                <a:lnTo>
                  <a:pt x="419720" y="131280"/>
                </a:lnTo>
                <a:lnTo>
                  <a:pt x="389039" y="105790"/>
                </a:lnTo>
                <a:close/>
              </a:path>
            </a:pathLst>
          </a:custGeom>
          <a:solidFill>
            <a:srgbClr val="DD7129"/>
          </a:solidFill>
        </p:spPr>
        <p:txBody>
          <a:bodyPr wrap="square" lIns="0" tIns="0" rIns="0" bIns="0" rtlCol="0"/>
          <a:lstStyle/>
          <a:p>
            <a:endParaRPr/>
          </a:p>
        </p:txBody>
      </p:sp>
      <p:sp>
        <p:nvSpPr>
          <p:cNvPr id="19" name="bg object 19"/>
          <p:cNvSpPr/>
          <p:nvPr/>
        </p:nvSpPr>
        <p:spPr>
          <a:xfrm>
            <a:off x="214083" y="304672"/>
            <a:ext cx="309245" cy="352425"/>
          </a:xfrm>
          <a:custGeom>
            <a:avLst/>
            <a:gdLst/>
            <a:ahLst/>
            <a:cxnLst/>
            <a:rect l="l" t="t" r="r" b="b"/>
            <a:pathLst>
              <a:path w="309245" h="352425">
                <a:moveTo>
                  <a:pt x="78384" y="286562"/>
                </a:moveTo>
                <a:lnTo>
                  <a:pt x="0" y="292227"/>
                </a:lnTo>
                <a:lnTo>
                  <a:pt x="34277" y="292569"/>
                </a:lnTo>
                <a:lnTo>
                  <a:pt x="78384" y="286562"/>
                </a:lnTo>
                <a:close/>
              </a:path>
              <a:path w="309245" h="352425">
                <a:moveTo>
                  <a:pt x="91325" y="284797"/>
                </a:moveTo>
                <a:lnTo>
                  <a:pt x="78384" y="286562"/>
                </a:lnTo>
                <a:lnTo>
                  <a:pt x="82740" y="286245"/>
                </a:lnTo>
                <a:lnTo>
                  <a:pt x="91325" y="284797"/>
                </a:lnTo>
                <a:close/>
              </a:path>
              <a:path w="309245" h="352425">
                <a:moveTo>
                  <a:pt x="91351" y="164503"/>
                </a:moveTo>
                <a:lnTo>
                  <a:pt x="2235" y="83566"/>
                </a:lnTo>
                <a:lnTo>
                  <a:pt x="17195" y="101574"/>
                </a:lnTo>
                <a:lnTo>
                  <a:pt x="45720" y="128498"/>
                </a:lnTo>
                <a:lnTo>
                  <a:pt x="84366" y="159740"/>
                </a:lnTo>
                <a:lnTo>
                  <a:pt x="91351" y="164503"/>
                </a:lnTo>
                <a:close/>
              </a:path>
              <a:path w="309245" h="352425">
                <a:moveTo>
                  <a:pt x="92125" y="284657"/>
                </a:moveTo>
                <a:lnTo>
                  <a:pt x="91325" y="284797"/>
                </a:lnTo>
                <a:lnTo>
                  <a:pt x="91973" y="284708"/>
                </a:lnTo>
                <a:lnTo>
                  <a:pt x="92125" y="284657"/>
                </a:lnTo>
                <a:close/>
              </a:path>
              <a:path w="309245" h="352425">
                <a:moveTo>
                  <a:pt x="196875" y="233553"/>
                </a:moveTo>
                <a:lnTo>
                  <a:pt x="152908" y="265938"/>
                </a:lnTo>
                <a:lnTo>
                  <a:pt x="92125" y="284657"/>
                </a:lnTo>
                <a:lnTo>
                  <a:pt x="130835" y="278142"/>
                </a:lnTo>
                <a:lnTo>
                  <a:pt x="162725" y="262407"/>
                </a:lnTo>
                <a:lnTo>
                  <a:pt x="196875" y="233553"/>
                </a:lnTo>
                <a:close/>
              </a:path>
              <a:path w="309245" h="352425">
                <a:moveTo>
                  <a:pt x="208089" y="324065"/>
                </a:moveTo>
                <a:lnTo>
                  <a:pt x="174028" y="352171"/>
                </a:lnTo>
                <a:lnTo>
                  <a:pt x="190855" y="340461"/>
                </a:lnTo>
                <a:lnTo>
                  <a:pt x="208089" y="324065"/>
                </a:lnTo>
                <a:close/>
              </a:path>
              <a:path w="309245" h="352425">
                <a:moveTo>
                  <a:pt x="219151" y="231025"/>
                </a:moveTo>
                <a:lnTo>
                  <a:pt x="178346" y="216903"/>
                </a:lnTo>
                <a:lnTo>
                  <a:pt x="129717" y="190728"/>
                </a:lnTo>
                <a:lnTo>
                  <a:pt x="91351" y="164503"/>
                </a:lnTo>
                <a:lnTo>
                  <a:pt x="94449" y="167322"/>
                </a:lnTo>
                <a:lnTo>
                  <a:pt x="153263" y="211175"/>
                </a:lnTo>
                <a:lnTo>
                  <a:pt x="203949" y="229450"/>
                </a:lnTo>
                <a:lnTo>
                  <a:pt x="219151" y="231025"/>
                </a:lnTo>
                <a:close/>
              </a:path>
              <a:path w="309245" h="352425">
                <a:moveTo>
                  <a:pt x="220916" y="73494"/>
                </a:moveTo>
                <a:lnTo>
                  <a:pt x="209613" y="31000"/>
                </a:lnTo>
                <a:lnTo>
                  <a:pt x="196075" y="0"/>
                </a:lnTo>
                <a:lnTo>
                  <a:pt x="220916" y="73494"/>
                </a:lnTo>
                <a:close/>
              </a:path>
              <a:path w="309245" h="352425">
                <a:moveTo>
                  <a:pt x="233553" y="125196"/>
                </a:moveTo>
                <a:lnTo>
                  <a:pt x="222453" y="78041"/>
                </a:lnTo>
                <a:lnTo>
                  <a:pt x="220916" y="73494"/>
                </a:lnTo>
                <a:lnTo>
                  <a:pt x="224485" y="86906"/>
                </a:lnTo>
                <a:lnTo>
                  <a:pt x="230670" y="150101"/>
                </a:lnTo>
                <a:lnTo>
                  <a:pt x="218135" y="202946"/>
                </a:lnTo>
                <a:lnTo>
                  <a:pt x="231419" y="160489"/>
                </a:lnTo>
                <a:lnTo>
                  <a:pt x="233553" y="125196"/>
                </a:lnTo>
                <a:close/>
              </a:path>
              <a:path w="309245" h="352425">
                <a:moveTo>
                  <a:pt x="249415" y="252730"/>
                </a:moveTo>
                <a:lnTo>
                  <a:pt x="239560" y="285026"/>
                </a:lnTo>
                <a:lnTo>
                  <a:pt x="216369" y="316166"/>
                </a:lnTo>
                <a:lnTo>
                  <a:pt x="208089" y="324065"/>
                </a:lnTo>
                <a:lnTo>
                  <a:pt x="212953" y="320052"/>
                </a:lnTo>
                <a:lnTo>
                  <a:pt x="233781" y="298983"/>
                </a:lnTo>
                <a:lnTo>
                  <a:pt x="243573" y="279654"/>
                </a:lnTo>
                <a:lnTo>
                  <a:pt x="249415" y="252730"/>
                </a:lnTo>
                <a:close/>
              </a:path>
              <a:path w="309245" h="352425">
                <a:moveTo>
                  <a:pt x="271767" y="236474"/>
                </a:moveTo>
                <a:lnTo>
                  <a:pt x="219151" y="231025"/>
                </a:lnTo>
                <a:lnTo>
                  <a:pt x="226834" y="233680"/>
                </a:lnTo>
                <a:lnTo>
                  <a:pt x="271767" y="236474"/>
                </a:lnTo>
                <a:close/>
              </a:path>
              <a:path w="309245" h="352425">
                <a:moveTo>
                  <a:pt x="304406" y="130429"/>
                </a:moveTo>
                <a:lnTo>
                  <a:pt x="301802" y="147955"/>
                </a:lnTo>
                <a:lnTo>
                  <a:pt x="285978" y="197358"/>
                </a:lnTo>
                <a:lnTo>
                  <a:pt x="259359" y="232918"/>
                </a:lnTo>
                <a:lnTo>
                  <a:pt x="283552" y="205841"/>
                </a:lnTo>
                <a:lnTo>
                  <a:pt x="296760" y="180111"/>
                </a:lnTo>
                <a:lnTo>
                  <a:pt x="303631" y="140677"/>
                </a:lnTo>
                <a:lnTo>
                  <a:pt x="304406" y="130429"/>
                </a:lnTo>
                <a:close/>
              </a:path>
              <a:path w="309245" h="352425">
                <a:moveTo>
                  <a:pt x="308787" y="72517"/>
                </a:moveTo>
                <a:lnTo>
                  <a:pt x="304406" y="130429"/>
                </a:lnTo>
                <a:lnTo>
                  <a:pt x="308775" y="100939"/>
                </a:lnTo>
                <a:lnTo>
                  <a:pt x="308787" y="72517"/>
                </a:lnTo>
                <a:close/>
              </a:path>
            </a:pathLst>
          </a:custGeom>
          <a:solidFill>
            <a:srgbClr val="6D401A"/>
          </a:solidFill>
        </p:spPr>
        <p:txBody>
          <a:bodyPr wrap="square" lIns="0" tIns="0" rIns="0" bIns="0" rtlCol="0"/>
          <a:lstStyle/>
          <a:p>
            <a:endParaRPr/>
          </a:p>
        </p:txBody>
      </p:sp>
      <p:sp>
        <p:nvSpPr>
          <p:cNvPr id="20" name="bg object 20"/>
          <p:cNvSpPr/>
          <p:nvPr/>
        </p:nvSpPr>
        <p:spPr>
          <a:xfrm>
            <a:off x="492645" y="579501"/>
            <a:ext cx="76835" cy="95885"/>
          </a:xfrm>
          <a:custGeom>
            <a:avLst/>
            <a:gdLst/>
            <a:ahLst/>
            <a:cxnLst/>
            <a:rect l="l" t="t" r="r" b="b"/>
            <a:pathLst>
              <a:path w="76834" h="95884">
                <a:moveTo>
                  <a:pt x="8928" y="0"/>
                </a:moveTo>
                <a:lnTo>
                  <a:pt x="0" y="3810"/>
                </a:lnTo>
                <a:lnTo>
                  <a:pt x="5920" y="4992"/>
                </a:lnTo>
                <a:lnTo>
                  <a:pt x="20216" y="9461"/>
                </a:lnTo>
                <a:lnTo>
                  <a:pt x="37692" y="18597"/>
                </a:lnTo>
                <a:lnTo>
                  <a:pt x="53149" y="33782"/>
                </a:lnTo>
                <a:lnTo>
                  <a:pt x="62034" y="49037"/>
                </a:lnTo>
                <a:lnTo>
                  <a:pt x="65935" y="60578"/>
                </a:lnTo>
                <a:lnTo>
                  <a:pt x="65697" y="74215"/>
                </a:lnTo>
                <a:lnTo>
                  <a:pt x="62166" y="95758"/>
                </a:lnTo>
                <a:lnTo>
                  <a:pt x="74383" y="92456"/>
                </a:lnTo>
                <a:lnTo>
                  <a:pt x="75780" y="89662"/>
                </a:lnTo>
                <a:lnTo>
                  <a:pt x="76786" y="44398"/>
                </a:lnTo>
                <a:lnTo>
                  <a:pt x="70157" y="19970"/>
                </a:lnTo>
                <a:lnTo>
                  <a:pt x="49627" y="7973"/>
                </a:lnTo>
                <a:lnTo>
                  <a:pt x="8928" y="0"/>
                </a:lnTo>
                <a:close/>
              </a:path>
            </a:pathLst>
          </a:custGeom>
          <a:solidFill>
            <a:srgbClr val="CA7A29"/>
          </a:solidFill>
        </p:spPr>
        <p:txBody>
          <a:bodyPr wrap="square" lIns="0" tIns="0" rIns="0" bIns="0" rtlCol="0"/>
          <a:lstStyle/>
          <a:p>
            <a:endParaRPr/>
          </a:p>
        </p:txBody>
      </p:sp>
      <p:sp>
        <p:nvSpPr>
          <p:cNvPr id="21" name="bg object 21"/>
          <p:cNvSpPr/>
          <p:nvPr/>
        </p:nvSpPr>
        <p:spPr>
          <a:xfrm>
            <a:off x="11893423" y="526669"/>
            <a:ext cx="97027" cy="200090"/>
          </a:xfrm>
          <a:prstGeom prst="rect">
            <a:avLst/>
          </a:prstGeom>
          <a:blipFill>
            <a:blip r:embed="rId3" cstate="print"/>
            <a:stretch>
              <a:fillRect/>
            </a:stretch>
          </a:blipFill>
        </p:spPr>
        <p:txBody>
          <a:bodyPr wrap="square" lIns="0" tIns="0" rIns="0" bIns="0" rtlCol="0"/>
          <a:lstStyle/>
          <a:p>
            <a:endParaRPr/>
          </a:p>
        </p:txBody>
      </p:sp>
      <p:sp>
        <p:nvSpPr>
          <p:cNvPr id="22" name="bg object 22"/>
          <p:cNvSpPr/>
          <p:nvPr/>
        </p:nvSpPr>
        <p:spPr>
          <a:xfrm>
            <a:off x="11426825" y="21335"/>
            <a:ext cx="657225" cy="642620"/>
          </a:xfrm>
          <a:custGeom>
            <a:avLst/>
            <a:gdLst/>
            <a:ahLst/>
            <a:cxnLst/>
            <a:rect l="l" t="t" r="r" b="b"/>
            <a:pathLst>
              <a:path w="657225" h="642620">
                <a:moveTo>
                  <a:pt x="495748" y="562483"/>
                </a:moveTo>
                <a:lnTo>
                  <a:pt x="271779" y="562483"/>
                </a:lnTo>
                <a:lnTo>
                  <a:pt x="247921" y="577224"/>
                </a:lnTo>
                <a:lnTo>
                  <a:pt x="222551" y="588978"/>
                </a:lnTo>
                <a:lnTo>
                  <a:pt x="202396" y="596755"/>
                </a:lnTo>
                <a:lnTo>
                  <a:pt x="194182" y="599567"/>
                </a:lnTo>
                <a:lnTo>
                  <a:pt x="227593" y="624943"/>
                </a:lnTo>
                <a:lnTo>
                  <a:pt x="251444" y="637794"/>
                </a:lnTo>
                <a:lnTo>
                  <a:pt x="277175" y="642072"/>
                </a:lnTo>
                <a:lnTo>
                  <a:pt x="316229" y="641731"/>
                </a:lnTo>
                <a:lnTo>
                  <a:pt x="361826" y="634601"/>
                </a:lnTo>
                <a:lnTo>
                  <a:pt x="402208" y="621268"/>
                </a:lnTo>
                <a:lnTo>
                  <a:pt x="442086" y="602615"/>
                </a:lnTo>
                <a:lnTo>
                  <a:pt x="450469" y="595122"/>
                </a:lnTo>
                <a:lnTo>
                  <a:pt x="495748" y="562483"/>
                </a:lnTo>
                <a:close/>
              </a:path>
              <a:path w="657225" h="642620">
                <a:moveTo>
                  <a:pt x="9788" y="90773"/>
                </a:moveTo>
                <a:lnTo>
                  <a:pt x="0" y="90805"/>
                </a:lnTo>
                <a:lnTo>
                  <a:pt x="268858" y="377063"/>
                </a:lnTo>
                <a:lnTo>
                  <a:pt x="33147" y="438404"/>
                </a:lnTo>
                <a:lnTo>
                  <a:pt x="72522" y="521067"/>
                </a:lnTo>
                <a:lnTo>
                  <a:pt x="110505" y="561546"/>
                </a:lnTo>
                <a:lnTo>
                  <a:pt x="169467" y="571474"/>
                </a:lnTo>
                <a:lnTo>
                  <a:pt x="271779" y="562483"/>
                </a:lnTo>
                <a:lnTo>
                  <a:pt x="495748" y="562483"/>
                </a:lnTo>
                <a:lnTo>
                  <a:pt x="549140" y="523996"/>
                </a:lnTo>
                <a:lnTo>
                  <a:pt x="602615" y="474741"/>
                </a:lnTo>
                <a:lnTo>
                  <a:pt x="629419" y="424368"/>
                </a:lnTo>
                <a:lnTo>
                  <a:pt x="648080" y="349885"/>
                </a:lnTo>
                <a:lnTo>
                  <a:pt x="648223" y="348615"/>
                </a:lnTo>
                <a:lnTo>
                  <a:pt x="554227" y="348615"/>
                </a:lnTo>
                <a:lnTo>
                  <a:pt x="567221" y="217537"/>
                </a:lnTo>
                <a:lnTo>
                  <a:pt x="567135" y="215265"/>
                </a:lnTo>
                <a:lnTo>
                  <a:pt x="390017" y="215265"/>
                </a:lnTo>
                <a:lnTo>
                  <a:pt x="366537" y="195574"/>
                </a:lnTo>
                <a:lnTo>
                  <a:pt x="324281" y="168874"/>
                </a:lnTo>
                <a:lnTo>
                  <a:pt x="269864" y="140741"/>
                </a:lnTo>
                <a:lnTo>
                  <a:pt x="209900" y="116753"/>
                </a:lnTo>
                <a:lnTo>
                  <a:pt x="151002" y="102489"/>
                </a:lnTo>
                <a:lnTo>
                  <a:pt x="85992" y="95091"/>
                </a:lnTo>
                <a:lnTo>
                  <a:pt x="38687" y="91694"/>
                </a:lnTo>
                <a:lnTo>
                  <a:pt x="9788" y="90773"/>
                </a:lnTo>
                <a:close/>
              </a:path>
              <a:path w="657225" h="642620">
                <a:moveTo>
                  <a:pt x="622934" y="201422"/>
                </a:moveTo>
                <a:lnTo>
                  <a:pt x="554227" y="348615"/>
                </a:lnTo>
                <a:lnTo>
                  <a:pt x="648223" y="348615"/>
                </a:lnTo>
                <a:lnTo>
                  <a:pt x="656689" y="273431"/>
                </a:lnTo>
                <a:lnTo>
                  <a:pt x="646652" y="228314"/>
                </a:lnTo>
                <a:lnTo>
                  <a:pt x="631043" y="206867"/>
                </a:lnTo>
                <a:lnTo>
                  <a:pt x="622934" y="201422"/>
                </a:lnTo>
                <a:close/>
              </a:path>
              <a:path w="657225" h="642620">
                <a:moveTo>
                  <a:pt x="414020" y="0"/>
                </a:moveTo>
                <a:lnTo>
                  <a:pt x="410287" y="87016"/>
                </a:lnTo>
                <a:lnTo>
                  <a:pt x="406542" y="138445"/>
                </a:lnTo>
                <a:lnTo>
                  <a:pt x="400536" y="174468"/>
                </a:lnTo>
                <a:lnTo>
                  <a:pt x="390017" y="215265"/>
                </a:lnTo>
                <a:lnTo>
                  <a:pt x="567135" y="215265"/>
                </a:lnTo>
                <a:lnTo>
                  <a:pt x="564356" y="142001"/>
                </a:lnTo>
                <a:lnTo>
                  <a:pt x="539154" y="93350"/>
                </a:lnTo>
                <a:lnTo>
                  <a:pt x="485140" y="42925"/>
                </a:lnTo>
                <a:lnTo>
                  <a:pt x="452381" y="17895"/>
                </a:lnTo>
                <a:lnTo>
                  <a:pt x="417917" y="599"/>
                </a:lnTo>
                <a:lnTo>
                  <a:pt x="414020" y="0"/>
                </a:lnTo>
                <a:close/>
              </a:path>
            </a:pathLst>
          </a:custGeom>
          <a:solidFill>
            <a:srgbClr val="FFF7D2"/>
          </a:solidFill>
        </p:spPr>
        <p:txBody>
          <a:bodyPr wrap="square" lIns="0" tIns="0" rIns="0" bIns="0" rtlCol="0"/>
          <a:lstStyle/>
          <a:p>
            <a:endParaRPr/>
          </a:p>
        </p:txBody>
      </p:sp>
      <p:sp>
        <p:nvSpPr>
          <p:cNvPr id="23" name="bg object 23"/>
          <p:cNvSpPr/>
          <p:nvPr/>
        </p:nvSpPr>
        <p:spPr>
          <a:xfrm>
            <a:off x="11489943" y="63118"/>
            <a:ext cx="561975" cy="601345"/>
          </a:xfrm>
          <a:custGeom>
            <a:avLst/>
            <a:gdLst/>
            <a:ahLst/>
            <a:cxnLst/>
            <a:rect l="l" t="t" r="r" b="b"/>
            <a:pathLst>
              <a:path w="561975" h="601345">
                <a:moveTo>
                  <a:pt x="419464" y="494918"/>
                </a:moveTo>
                <a:lnTo>
                  <a:pt x="281431" y="494918"/>
                </a:lnTo>
                <a:lnTo>
                  <a:pt x="275588" y="504513"/>
                </a:lnTo>
                <a:lnTo>
                  <a:pt x="258206" y="526430"/>
                </a:lnTo>
                <a:lnTo>
                  <a:pt x="229514" y="550372"/>
                </a:lnTo>
                <a:lnTo>
                  <a:pt x="189737" y="566038"/>
                </a:lnTo>
                <a:lnTo>
                  <a:pt x="232882" y="598035"/>
                </a:lnTo>
                <a:lnTo>
                  <a:pt x="271525" y="601027"/>
                </a:lnTo>
                <a:lnTo>
                  <a:pt x="327505" y="568110"/>
                </a:lnTo>
                <a:lnTo>
                  <a:pt x="419464" y="494918"/>
                </a:lnTo>
                <a:close/>
              </a:path>
              <a:path w="561975" h="601345">
                <a:moveTo>
                  <a:pt x="0" y="81533"/>
                </a:moveTo>
                <a:lnTo>
                  <a:pt x="62491" y="137027"/>
                </a:lnTo>
                <a:lnTo>
                  <a:pt x="109410" y="184007"/>
                </a:lnTo>
                <a:lnTo>
                  <a:pt x="164234" y="248108"/>
                </a:lnTo>
                <a:lnTo>
                  <a:pt x="250444" y="354964"/>
                </a:lnTo>
                <a:lnTo>
                  <a:pt x="225161" y="363579"/>
                </a:lnTo>
                <a:lnTo>
                  <a:pt x="163433" y="383587"/>
                </a:lnTo>
                <a:lnTo>
                  <a:pt x="86441" y="406239"/>
                </a:lnTo>
                <a:lnTo>
                  <a:pt x="15366" y="422782"/>
                </a:lnTo>
                <a:lnTo>
                  <a:pt x="57600" y="470058"/>
                </a:lnTo>
                <a:lnTo>
                  <a:pt x="99393" y="493331"/>
                </a:lnTo>
                <a:lnTo>
                  <a:pt x="165689" y="499363"/>
                </a:lnTo>
                <a:lnTo>
                  <a:pt x="281431" y="494918"/>
                </a:lnTo>
                <a:lnTo>
                  <a:pt x="419464" y="494918"/>
                </a:lnTo>
                <a:lnTo>
                  <a:pt x="422655" y="492378"/>
                </a:lnTo>
                <a:lnTo>
                  <a:pt x="430529" y="489457"/>
                </a:lnTo>
                <a:lnTo>
                  <a:pt x="466695" y="453880"/>
                </a:lnTo>
                <a:lnTo>
                  <a:pt x="500991" y="412613"/>
                </a:lnTo>
                <a:lnTo>
                  <a:pt x="530320" y="367839"/>
                </a:lnTo>
                <a:lnTo>
                  <a:pt x="539657" y="347598"/>
                </a:lnTo>
                <a:lnTo>
                  <a:pt x="472185" y="347598"/>
                </a:lnTo>
                <a:lnTo>
                  <a:pt x="475088" y="331215"/>
                </a:lnTo>
                <a:lnTo>
                  <a:pt x="477926" y="299537"/>
                </a:lnTo>
                <a:lnTo>
                  <a:pt x="478613" y="256346"/>
                </a:lnTo>
                <a:lnTo>
                  <a:pt x="477111" y="234823"/>
                </a:lnTo>
                <a:lnTo>
                  <a:pt x="342264" y="234823"/>
                </a:lnTo>
                <a:lnTo>
                  <a:pt x="310670" y="207869"/>
                </a:lnTo>
                <a:lnTo>
                  <a:pt x="272819" y="180760"/>
                </a:lnTo>
                <a:lnTo>
                  <a:pt x="230242" y="154687"/>
                </a:lnTo>
                <a:lnTo>
                  <a:pt x="184467" y="130841"/>
                </a:lnTo>
                <a:lnTo>
                  <a:pt x="137026" y="110412"/>
                </a:lnTo>
                <a:lnTo>
                  <a:pt x="89447" y="94591"/>
                </a:lnTo>
                <a:lnTo>
                  <a:pt x="43262" y="84568"/>
                </a:lnTo>
                <a:lnTo>
                  <a:pt x="0" y="81533"/>
                </a:lnTo>
                <a:close/>
              </a:path>
              <a:path w="561975" h="601345">
                <a:moveTo>
                  <a:pt x="557529" y="234314"/>
                </a:moveTo>
                <a:lnTo>
                  <a:pt x="542784" y="268767"/>
                </a:lnTo>
                <a:lnTo>
                  <a:pt x="525002" y="300577"/>
                </a:lnTo>
                <a:lnTo>
                  <a:pt x="502148" y="327576"/>
                </a:lnTo>
                <a:lnTo>
                  <a:pt x="472185" y="347598"/>
                </a:lnTo>
                <a:lnTo>
                  <a:pt x="539657" y="347598"/>
                </a:lnTo>
                <a:lnTo>
                  <a:pt x="551584" y="321742"/>
                </a:lnTo>
                <a:lnTo>
                  <a:pt x="561686" y="276506"/>
                </a:lnTo>
                <a:lnTo>
                  <a:pt x="557529" y="234314"/>
                </a:lnTo>
                <a:close/>
              </a:path>
              <a:path w="561975" h="601345">
                <a:moveTo>
                  <a:pt x="376681" y="0"/>
                </a:moveTo>
                <a:lnTo>
                  <a:pt x="379942" y="41978"/>
                </a:lnTo>
                <a:lnTo>
                  <a:pt x="378229" y="94591"/>
                </a:lnTo>
                <a:lnTo>
                  <a:pt x="371442" y="149787"/>
                </a:lnTo>
                <a:lnTo>
                  <a:pt x="359487" y="199245"/>
                </a:lnTo>
                <a:lnTo>
                  <a:pt x="342264" y="234823"/>
                </a:lnTo>
                <a:lnTo>
                  <a:pt x="477111" y="234823"/>
                </a:lnTo>
                <a:lnTo>
                  <a:pt x="475059" y="205422"/>
                </a:lnTo>
                <a:lnTo>
                  <a:pt x="465177" y="150545"/>
                </a:lnTo>
                <a:lnTo>
                  <a:pt x="446879" y="95496"/>
                </a:lnTo>
                <a:lnTo>
                  <a:pt x="418076" y="44054"/>
                </a:lnTo>
                <a:lnTo>
                  <a:pt x="376681" y="0"/>
                </a:lnTo>
                <a:close/>
              </a:path>
            </a:pathLst>
          </a:custGeom>
          <a:solidFill>
            <a:srgbClr val="FABC42"/>
          </a:solidFill>
        </p:spPr>
        <p:txBody>
          <a:bodyPr wrap="square" lIns="0" tIns="0" rIns="0" bIns="0" rtlCol="0"/>
          <a:lstStyle/>
          <a:p>
            <a:endParaRPr/>
          </a:p>
        </p:txBody>
      </p:sp>
      <p:sp>
        <p:nvSpPr>
          <p:cNvPr id="24" name="bg object 24"/>
          <p:cNvSpPr/>
          <p:nvPr/>
        </p:nvSpPr>
        <p:spPr>
          <a:xfrm>
            <a:off x="11629263" y="167512"/>
            <a:ext cx="290195" cy="365760"/>
          </a:xfrm>
          <a:custGeom>
            <a:avLst/>
            <a:gdLst/>
            <a:ahLst/>
            <a:cxnLst/>
            <a:rect l="l" t="t" r="r" b="b"/>
            <a:pathLst>
              <a:path w="290195" h="365759">
                <a:moveTo>
                  <a:pt x="131013" y="153708"/>
                </a:moveTo>
                <a:lnTo>
                  <a:pt x="86677" y="117055"/>
                </a:lnTo>
                <a:lnTo>
                  <a:pt x="49593" y="90119"/>
                </a:lnTo>
                <a:lnTo>
                  <a:pt x="0" y="61988"/>
                </a:lnTo>
                <a:lnTo>
                  <a:pt x="131013" y="153708"/>
                </a:lnTo>
                <a:close/>
              </a:path>
              <a:path w="290195" h="365759">
                <a:moveTo>
                  <a:pt x="257657" y="306120"/>
                </a:moveTo>
                <a:lnTo>
                  <a:pt x="249135" y="280758"/>
                </a:lnTo>
                <a:lnTo>
                  <a:pt x="210718" y="220891"/>
                </a:lnTo>
                <a:lnTo>
                  <a:pt x="136347" y="157454"/>
                </a:lnTo>
                <a:lnTo>
                  <a:pt x="131013" y="153708"/>
                </a:lnTo>
                <a:lnTo>
                  <a:pt x="169252" y="189230"/>
                </a:lnTo>
                <a:lnTo>
                  <a:pt x="208292" y="231533"/>
                </a:lnTo>
                <a:lnTo>
                  <a:pt x="241515" y="275996"/>
                </a:lnTo>
                <a:lnTo>
                  <a:pt x="257657" y="306120"/>
                </a:lnTo>
                <a:close/>
              </a:path>
              <a:path w="290195" h="365759">
                <a:moveTo>
                  <a:pt x="273964" y="227876"/>
                </a:moveTo>
                <a:lnTo>
                  <a:pt x="251968" y="270383"/>
                </a:lnTo>
                <a:lnTo>
                  <a:pt x="273596" y="229679"/>
                </a:lnTo>
                <a:lnTo>
                  <a:pt x="273964" y="227876"/>
                </a:lnTo>
                <a:close/>
              </a:path>
              <a:path w="290195" h="365759">
                <a:moveTo>
                  <a:pt x="277622" y="365506"/>
                </a:moveTo>
                <a:lnTo>
                  <a:pt x="265709" y="321144"/>
                </a:lnTo>
                <a:lnTo>
                  <a:pt x="257657" y="306120"/>
                </a:lnTo>
                <a:lnTo>
                  <a:pt x="277622" y="365506"/>
                </a:lnTo>
                <a:close/>
              </a:path>
              <a:path w="290195" h="365759">
                <a:moveTo>
                  <a:pt x="285280" y="102984"/>
                </a:moveTo>
                <a:lnTo>
                  <a:pt x="282879" y="67284"/>
                </a:lnTo>
                <a:lnTo>
                  <a:pt x="276059" y="24574"/>
                </a:lnTo>
                <a:lnTo>
                  <a:pt x="268605" y="0"/>
                </a:lnTo>
                <a:lnTo>
                  <a:pt x="285280" y="102984"/>
                </a:lnTo>
                <a:close/>
              </a:path>
              <a:path w="290195" h="365759">
                <a:moveTo>
                  <a:pt x="290144" y="171818"/>
                </a:moveTo>
                <a:lnTo>
                  <a:pt x="286054" y="107746"/>
                </a:lnTo>
                <a:lnTo>
                  <a:pt x="285280" y="102984"/>
                </a:lnTo>
                <a:lnTo>
                  <a:pt x="286473" y="120675"/>
                </a:lnTo>
                <a:lnTo>
                  <a:pt x="284238" y="177292"/>
                </a:lnTo>
                <a:lnTo>
                  <a:pt x="273964" y="227876"/>
                </a:lnTo>
                <a:lnTo>
                  <a:pt x="279298" y="217589"/>
                </a:lnTo>
                <a:lnTo>
                  <a:pt x="290144" y="171818"/>
                </a:lnTo>
                <a:close/>
              </a:path>
            </a:pathLst>
          </a:custGeom>
          <a:solidFill>
            <a:srgbClr val="B56A28"/>
          </a:solidFill>
        </p:spPr>
        <p:txBody>
          <a:bodyPr wrap="square" lIns="0" tIns="0" rIns="0" bIns="0" rtlCol="0"/>
          <a:lstStyle/>
          <a:p>
            <a:endParaRPr/>
          </a:p>
        </p:txBody>
      </p:sp>
      <p:sp>
        <p:nvSpPr>
          <p:cNvPr id="25" name="bg object 25"/>
          <p:cNvSpPr/>
          <p:nvPr/>
        </p:nvSpPr>
        <p:spPr>
          <a:xfrm>
            <a:off x="11930506" y="365124"/>
            <a:ext cx="106807" cy="128142"/>
          </a:xfrm>
          <a:prstGeom prst="rect">
            <a:avLst/>
          </a:prstGeom>
          <a:blipFill>
            <a:blip r:embed="rId4" cstate="print"/>
            <a:stretch>
              <a:fillRect/>
            </a:stretch>
          </a:blipFill>
        </p:spPr>
        <p:txBody>
          <a:bodyPr wrap="square" lIns="0" tIns="0" rIns="0" bIns="0" rtlCol="0"/>
          <a:lstStyle/>
          <a:p>
            <a:endParaRPr/>
          </a:p>
        </p:txBody>
      </p:sp>
      <p:sp>
        <p:nvSpPr>
          <p:cNvPr id="26" name="bg object 26"/>
          <p:cNvSpPr/>
          <p:nvPr/>
        </p:nvSpPr>
        <p:spPr>
          <a:xfrm>
            <a:off x="11752834" y="518667"/>
            <a:ext cx="131445" cy="99060"/>
          </a:xfrm>
          <a:prstGeom prst="rect">
            <a:avLst/>
          </a:prstGeom>
          <a:blipFill>
            <a:blip r:embed="rId5" cstate="print"/>
            <a:stretch>
              <a:fillRect/>
            </a:stretch>
          </a:blipFill>
        </p:spPr>
        <p:txBody>
          <a:bodyPr wrap="square" lIns="0" tIns="0" rIns="0" bIns="0" rtlCol="0"/>
          <a:lstStyle/>
          <a:p>
            <a:endParaRPr/>
          </a:p>
        </p:txBody>
      </p:sp>
      <p:sp>
        <p:nvSpPr>
          <p:cNvPr id="27" name="bg object 27"/>
          <p:cNvSpPr/>
          <p:nvPr/>
        </p:nvSpPr>
        <p:spPr>
          <a:xfrm>
            <a:off x="11579225" y="473709"/>
            <a:ext cx="271145" cy="44450"/>
          </a:xfrm>
          <a:custGeom>
            <a:avLst/>
            <a:gdLst/>
            <a:ahLst/>
            <a:cxnLst/>
            <a:rect l="l" t="t" r="r" b="b"/>
            <a:pathLst>
              <a:path w="271145" h="44450">
                <a:moveTo>
                  <a:pt x="0" y="31876"/>
                </a:moveTo>
                <a:lnTo>
                  <a:pt x="24228" y="38352"/>
                </a:lnTo>
                <a:lnTo>
                  <a:pt x="66952" y="43085"/>
                </a:lnTo>
                <a:lnTo>
                  <a:pt x="120570" y="43846"/>
                </a:lnTo>
                <a:lnTo>
                  <a:pt x="136785" y="42296"/>
                </a:lnTo>
                <a:lnTo>
                  <a:pt x="108243" y="42237"/>
                </a:lnTo>
                <a:lnTo>
                  <a:pt x="0" y="31876"/>
                </a:lnTo>
                <a:close/>
              </a:path>
              <a:path w="271145" h="44450">
                <a:moveTo>
                  <a:pt x="223795" y="26190"/>
                </a:moveTo>
                <a:lnTo>
                  <a:pt x="177480" y="38405"/>
                </a:lnTo>
                <a:lnTo>
                  <a:pt x="136785" y="42296"/>
                </a:lnTo>
                <a:lnTo>
                  <a:pt x="172529" y="42370"/>
                </a:lnTo>
                <a:lnTo>
                  <a:pt x="218241" y="29287"/>
                </a:lnTo>
                <a:lnTo>
                  <a:pt x="223795" y="26190"/>
                </a:lnTo>
                <a:close/>
              </a:path>
              <a:path w="271145" h="44450">
                <a:moveTo>
                  <a:pt x="270764" y="0"/>
                </a:moveTo>
                <a:lnTo>
                  <a:pt x="223795" y="26190"/>
                </a:lnTo>
                <a:lnTo>
                  <a:pt x="230078" y="24533"/>
                </a:lnTo>
                <a:lnTo>
                  <a:pt x="270764" y="0"/>
                </a:lnTo>
                <a:close/>
              </a:path>
            </a:pathLst>
          </a:custGeom>
          <a:solidFill>
            <a:srgbClr val="B56A28"/>
          </a:solidFill>
        </p:spPr>
        <p:txBody>
          <a:bodyPr wrap="square" lIns="0" tIns="0" rIns="0" bIns="0" rtlCol="0"/>
          <a:lstStyle/>
          <a:p>
            <a:endParaRPr/>
          </a:p>
        </p:txBody>
      </p:sp>
      <p:sp>
        <p:nvSpPr>
          <p:cNvPr id="28" name="bg object 28"/>
          <p:cNvSpPr/>
          <p:nvPr/>
        </p:nvSpPr>
        <p:spPr>
          <a:xfrm>
            <a:off x="-19050" y="853439"/>
            <a:ext cx="12209526" cy="6004560"/>
          </a:xfrm>
          <a:prstGeom prst="rect">
            <a:avLst/>
          </a:prstGeom>
          <a:blipFill>
            <a:blip r:embed="rId6"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495172" y="436245"/>
            <a:ext cx="11201654" cy="1031240"/>
          </a:xfrm>
          <a:prstGeom prst="rect">
            <a:avLst/>
          </a:prstGeom>
        </p:spPr>
        <p:txBody>
          <a:bodyPr wrap="square" lIns="0" tIns="0" rIns="0" bIns="0">
            <a:spAutoFit/>
          </a:bodyPr>
          <a:lstStyle>
            <a:lvl1pPr>
              <a:defRPr sz="6600" b="0" i="0" u="heavy">
                <a:solidFill>
                  <a:schemeClr val="tx1"/>
                </a:solidFill>
                <a:latin typeface="Caladea"/>
                <a:cs typeface="Calade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5" name="Holder 5"/>
          <p:cNvSpPr>
            <a:spLocks noGrp="1"/>
          </p:cNvSpPr>
          <p:nvPr>
            <p:ph type="dt" sz="half" idx="6"/>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6" name="Holder 6"/>
          <p:cNvSpPr>
            <a:spLocks noGrp="1"/>
          </p:cNvSpPr>
          <p:nvPr>
            <p:ph type="sldNum" sz="quarter" idx="7"/>
          </p:nvPr>
        </p:nvSpPr>
        <p:spPr/>
        <p:txBody>
          <a:bodyPr lIns="0" tIns="0" rIns="0" bIns="0"/>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chemeClr val="tx1"/>
                </a:solidFill>
                <a:latin typeface="Caladea"/>
                <a:cs typeface="Caladea"/>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Caladea"/>
                <a:cs typeface="Caladea"/>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5" name="Holder 5"/>
          <p:cNvSpPr>
            <a:spLocks noGrp="1"/>
          </p:cNvSpPr>
          <p:nvPr>
            <p:ph type="dt" sz="half" idx="6"/>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6" name="Holder 6"/>
          <p:cNvSpPr>
            <a:spLocks noGrp="1"/>
          </p:cNvSpPr>
          <p:nvPr>
            <p:ph type="sldNum" sz="quarter" idx="7"/>
          </p:nvPr>
        </p:nvSpPr>
        <p:spPr/>
        <p:txBody>
          <a:bodyPr lIns="0" tIns="0" rIns="0" bIns="0"/>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chemeClr val="tx1"/>
                </a:solidFill>
                <a:latin typeface="Caladea"/>
                <a:cs typeface="Calade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6" name="Holder 6"/>
          <p:cNvSpPr>
            <a:spLocks noGrp="1"/>
          </p:cNvSpPr>
          <p:nvPr>
            <p:ph type="dt" sz="half" idx="6"/>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7" name="Holder 7"/>
          <p:cNvSpPr>
            <a:spLocks noGrp="1"/>
          </p:cNvSpPr>
          <p:nvPr>
            <p:ph type="sldNum" sz="quarter" idx="7"/>
          </p:nvPr>
        </p:nvSpPr>
        <p:spPr/>
        <p:txBody>
          <a:bodyPr lIns="0" tIns="0" rIns="0" bIns="0"/>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chemeClr val="tx1"/>
                </a:solidFill>
                <a:latin typeface="Caladea"/>
                <a:cs typeface="Caladea"/>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4" name="Holder 4"/>
          <p:cNvSpPr>
            <a:spLocks noGrp="1"/>
          </p:cNvSpPr>
          <p:nvPr>
            <p:ph type="dt" sz="half" idx="6"/>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5" name="Holder 5"/>
          <p:cNvSpPr>
            <a:spLocks noGrp="1"/>
          </p:cNvSpPr>
          <p:nvPr>
            <p:ph type="sldNum" sz="quarter" idx="7"/>
          </p:nvPr>
        </p:nvSpPr>
        <p:spPr/>
        <p:txBody>
          <a:bodyPr lIns="0" tIns="0" rIns="0" bIns="0"/>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8761476" y="5521438"/>
            <a:ext cx="3429000" cy="1336675"/>
          </a:xfrm>
          <a:custGeom>
            <a:avLst/>
            <a:gdLst/>
            <a:ahLst/>
            <a:cxnLst/>
            <a:rect l="l" t="t" r="r" b="b"/>
            <a:pathLst>
              <a:path w="3429000" h="1336675">
                <a:moveTo>
                  <a:pt x="3191685" y="0"/>
                </a:moveTo>
                <a:lnTo>
                  <a:pt x="3143050" y="59"/>
                </a:lnTo>
                <a:lnTo>
                  <a:pt x="3094101" y="521"/>
                </a:lnTo>
                <a:lnTo>
                  <a:pt x="3042948" y="1945"/>
                </a:lnTo>
                <a:lnTo>
                  <a:pt x="2991424" y="3902"/>
                </a:lnTo>
                <a:lnTo>
                  <a:pt x="2939550" y="6384"/>
                </a:lnTo>
                <a:lnTo>
                  <a:pt x="2887348" y="9382"/>
                </a:lnTo>
                <a:lnTo>
                  <a:pt x="2834842" y="12889"/>
                </a:lnTo>
                <a:lnTo>
                  <a:pt x="2782052" y="16897"/>
                </a:lnTo>
                <a:lnTo>
                  <a:pt x="2729002" y="21397"/>
                </a:lnTo>
                <a:lnTo>
                  <a:pt x="2675714" y="26381"/>
                </a:lnTo>
                <a:lnTo>
                  <a:pt x="2622210" y="31841"/>
                </a:lnTo>
                <a:lnTo>
                  <a:pt x="2568513" y="37770"/>
                </a:lnTo>
                <a:lnTo>
                  <a:pt x="2514644" y="44159"/>
                </a:lnTo>
                <a:lnTo>
                  <a:pt x="2460626" y="50999"/>
                </a:lnTo>
                <a:lnTo>
                  <a:pt x="2406482" y="58283"/>
                </a:lnTo>
                <a:lnTo>
                  <a:pt x="2352233" y="66003"/>
                </a:lnTo>
                <a:lnTo>
                  <a:pt x="2297902" y="74151"/>
                </a:lnTo>
                <a:lnTo>
                  <a:pt x="2243512" y="82718"/>
                </a:lnTo>
                <a:lnTo>
                  <a:pt x="2189084" y="91696"/>
                </a:lnTo>
                <a:lnTo>
                  <a:pt x="2134642" y="101078"/>
                </a:lnTo>
                <a:lnTo>
                  <a:pt x="2080206" y="110854"/>
                </a:lnTo>
                <a:lnTo>
                  <a:pt x="2025801" y="121018"/>
                </a:lnTo>
                <a:lnTo>
                  <a:pt x="1971447" y="131561"/>
                </a:lnTo>
                <a:lnTo>
                  <a:pt x="1917167" y="142475"/>
                </a:lnTo>
                <a:lnTo>
                  <a:pt x="1862984" y="153751"/>
                </a:lnTo>
                <a:lnTo>
                  <a:pt x="1808920" y="165383"/>
                </a:lnTo>
                <a:lnTo>
                  <a:pt x="1754997" y="177360"/>
                </a:lnTo>
                <a:lnTo>
                  <a:pt x="1701237" y="189676"/>
                </a:lnTo>
                <a:lnTo>
                  <a:pt x="1647663" y="202323"/>
                </a:lnTo>
                <a:lnTo>
                  <a:pt x="1594298" y="215292"/>
                </a:lnTo>
                <a:lnTo>
                  <a:pt x="1541163" y="228575"/>
                </a:lnTo>
                <a:lnTo>
                  <a:pt x="1488280" y="242164"/>
                </a:lnTo>
                <a:lnTo>
                  <a:pt x="1435673" y="256051"/>
                </a:lnTo>
                <a:lnTo>
                  <a:pt x="1383363" y="270228"/>
                </a:lnTo>
                <a:lnTo>
                  <a:pt x="1331373" y="284686"/>
                </a:lnTo>
                <a:lnTo>
                  <a:pt x="1279724" y="299418"/>
                </a:lnTo>
                <a:lnTo>
                  <a:pt x="1228440" y="314416"/>
                </a:lnTo>
                <a:lnTo>
                  <a:pt x="1177543" y="329671"/>
                </a:lnTo>
                <a:lnTo>
                  <a:pt x="1127055" y="345176"/>
                </a:lnTo>
                <a:lnTo>
                  <a:pt x="1076998" y="360922"/>
                </a:lnTo>
                <a:lnTo>
                  <a:pt x="1027394" y="376901"/>
                </a:lnTo>
                <a:lnTo>
                  <a:pt x="978267" y="393105"/>
                </a:lnTo>
                <a:lnTo>
                  <a:pt x="929638" y="409526"/>
                </a:lnTo>
                <a:lnTo>
                  <a:pt x="881529" y="426155"/>
                </a:lnTo>
                <a:lnTo>
                  <a:pt x="833963" y="442986"/>
                </a:lnTo>
                <a:lnTo>
                  <a:pt x="786962" y="460009"/>
                </a:lnTo>
                <a:lnTo>
                  <a:pt x="740549" y="477216"/>
                </a:lnTo>
                <a:lnTo>
                  <a:pt x="694745" y="494601"/>
                </a:lnTo>
                <a:lnTo>
                  <a:pt x="649574" y="512153"/>
                </a:lnTo>
                <a:lnTo>
                  <a:pt x="605057" y="529866"/>
                </a:lnTo>
                <a:lnTo>
                  <a:pt x="561217" y="547730"/>
                </a:lnTo>
                <a:lnTo>
                  <a:pt x="518076" y="565739"/>
                </a:lnTo>
                <a:lnTo>
                  <a:pt x="475656" y="583884"/>
                </a:lnTo>
                <a:lnTo>
                  <a:pt x="433980" y="602156"/>
                </a:lnTo>
                <a:lnTo>
                  <a:pt x="393070" y="620548"/>
                </a:lnTo>
                <a:lnTo>
                  <a:pt x="352949" y="639052"/>
                </a:lnTo>
                <a:lnTo>
                  <a:pt x="313638" y="657660"/>
                </a:lnTo>
                <a:lnTo>
                  <a:pt x="275160" y="676362"/>
                </a:lnTo>
                <a:lnTo>
                  <a:pt x="237537" y="695152"/>
                </a:lnTo>
                <a:lnTo>
                  <a:pt x="200792" y="714022"/>
                </a:lnTo>
                <a:lnTo>
                  <a:pt x="164946" y="732962"/>
                </a:lnTo>
                <a:lnTo>
                  <a:pt x="130023" y="751965"/>
                </a:lnTo>
                <a:lnTo>
                  <a:pt x="96045" y="771023"/>
                </a:lnTo>
                <a:lnTo>
                  <a:pt x="63033" y="790128"/>
                </a:lnTo>
                <a:lnTo>
                  <a:pt x="0" y="828447"/>
                </a:lnTo>
                <a:lnTo>
                  <a:pt x="32695" y="834670"/>
                </a:lnTo>
                <a:lnTo>
                  <a:pt x="255603" y="878282"/>
                </a:lnTo>
                <a:lnTo>
                  <a:pt x="612919" y="950643"/>
                </a:lnTo>
                <a:lnTo>
                  <a:pt x="1236093" y="1080275"/>
                </a:lnTo>
                <a:lnTo>
                  <a:pt x="2440940" y="1336561"/>
                </a:lnTo>
                <a:lnTo>
                  <a:pt x="3429000" y="1336561"/>
                </a:lnTo>
                <a:lnTo>
                  <a:pt x="3429000" y="6744"/>
                </a:lnTo>
                <a:lnTo>
                  <a:pt x="3382430" y="4360"/>
                </a:lnTo>
                <a:lnTo>
                  <a:pt x="3335380" y="2522"/>
                </a:lnTo>
                <a:lnTo>
                  <a:pt x="3287884" y="1202"/>
                </a:lnTo>
                <a:lnTo>
                  <a:pt x="3239975" y="371"/>
                </a:lnTo>
                <a:lnTo>
                  <a:pt x="3191685" y="0"/>
                </a:lnTo>
                <a:close/>
              </a:path>
            </a:pathLst>
          </a:custGeom>
          <a:solidFill>
            <a:srgbClr val="AEAE51"/>
          </a:solidFill>
        </p:spPr>
        <p:txBody>
          <a:bodyPr wrap="square" lIns="0" tIns="0" rIns="0" bIns="0" rtlCol="0"/>
          <a:lstStyle/>
          <a:p>
            <a:endParaRPr/>
          </a:p>
        </p:txBody>
      </p:sp>
      <p:sp>
        <p:nvSpPr>
          <p:cNvPr id="18" name="bg object 18"/>
          <p:cNvSpPr/>
          <p:nvPr/>
        </p:nvSpPr>
        <p:spPr>
          <a:xfrm>
            <a:off x="0" y="5652520"/>
            <a:ext cx="11414760" cy="1205865"/>
          </a:xfrm>
          <a:custGeom>
            <a:avLst/>
            <a:gdLst/>
            <a:ahLst/>
            <a:cxnLst/>
            <a:rect l="l" t="t" r="r" b="b"/>
            <a:pathLst>
              <a:path w="11414760" h="1205865">
                <a:moveTo>
                  <a:pt x="3365833" y="0"/>
                </a:moveTo>
                <a:lnTo>
                  <a:pt x="3183890" y="529"/>
                </a:lnTo>
                <a:lnTo>
                  <a:pt x="3122441" y="985"/>
                </a:lnTo>
                <a:lnTo>
                  <a:pt x="3000358" y="2313"/>
                </a:lnTo>
                <a:lnTo>
                  <a:pt x="2879390" y="4191"/>
                </a:lnTo>
                <a:lnTo>
                  <a:pt x="2759569" y="6612"/>
                </a:lnTo>
                <a:lnTo>
                  <a:pt x="2640925" y="9570"/>
                </a:lnTo>
                <a:lnTo>
                  <a:pt x="2523492" y="13060"/>
                </a:lnTo>
                <a:lnTo>
                  <a:pt x="2407302" y="17075"/>
                </a:lnTo>
                <a:lnTo>
                  <a:pt x="2292386" y="21609"/>
                </a:lnTo>
                <a:lnTo>
                  <a:pt x="2178776" y="26656"/>
                </a:lnTo>
                <a:lnTo>
                  <a:pt x="2066505" y="32211"/>
                </a:lnTo>
                <a:lnTo>
                  <a:pt x="1955604" y="38266"/>
                </a:lnTo>
                <a:lnTo>
                  <a:pt x="1846106" y="44817"/>
                </a:lnTo>
                <a:lnTo>
                  <a:pt x="1738042" y="51856"/>
                </a:lnTo>
                <a:lnTo>
                  <a:pt x="1631445" y="59379"/>
                </a:lnTo>
                <a:lnTo>
                  <a:pt x="1526346" y="67378"/>
                </a:lnTo>
                <a:lnTo>
                  <a:pt x="1422779" y="75848"/>
                </a:lnTo>
                <a:lnTo>
                  <a:pt x="1320774" y="84783"/>
                </a:lnTo>
                <a:lnTo>
                  <a:pt x="1220363" y="94177"/>
                </a:lnTo>
                <a:lnTo>
                  <a:pt x="1121580" y="104023"/>
                </a:lnTo>
                <a:lnTo>
                  <a:pt x="1024455" y="114316"/>
                </a:lnTo>
                <a:lnTo>
                  <a:pt x="929021" y="125049"/>
                </a:lnTo>
                <a:lnTo>
                  <a:pt x="835309" y="136218"/>
                </a:lnTo>
                <a:lnTo>
                  <a:pt x="743353" y="147814"/>
                </a:lnTo>
                <a:lnTo>
                  <a:pt x="653184" y="159833"/>
                </a:lnTo>
                <a:lnTo>
                  <a:pt x="564833" y="172268"/>
                </a:lnTo>
                <a:lnTo>
                  <a:pt x="478333" y="185114"/>
                </a:lnTo>
                <a:lnTo>
                  <a:pt x="393717" y="198364"/>
                </a:lnTo>
                <a:lnTo>
                  <a:pt x="311015" y="212013"/>
                </a:lnTo>
                <a:lnTo>
                  <a:pt x="230261" y="226053"/>
                </a:lnTo>
                <a:lnTo>
                  <a:pt x="151485" y="240480"/>
                </a:lnTo>
                <a:lnTo>
                  <a:pt x="74721" y="255286"/>
                </a:lnTo>
                <a:lnTo>
                  <a:pt x="0" y="270467"/>
                </a:lnTo>
                <a:lnTo>
                  <a:pt x="0" y="1205479"/>
                </a:lnTo>
                <a:lnTo>
                  <a:pt x="11414760" y="1205479"/>
                </a:lnTo>
                <a:lnTo>
                  <a:pt x="11367309" y="1189273"/>
                </a:lnTo>
                <a:lnTo>
                  <a:pt x="11272064" y="1157234"/>
                </a:lnTo>
                <a:lnTo>
                  <a:pt x="11176369" y="1125694"/>
                </a:lnTo>
                <a:lnTo>
                  <a:pt x="11080237" y="1094649"/>
                </a:lnTo>
                <a:lnTo>
                  <a:pt x="10983680" y="1064097"/>
                </a:lnTo>
                <a:lnTo>
                  <a:pt x="10886712" y="1034036"/>
                </a:lnTo>
                <a:lnTo>
                  <a:pt x="10789345" y="1004464"/>
                </a:lnTo>
                <a:lnTo>
                  <a:pt x="10691591" y="975377"/>
                </a:lnTo>
                <a:lnTo>
                  <a:pt x="10593464" y="946774"/>
                </a:lnTo>
                <a:lnTo>
                  <a:pt x="10494975" y="918651"/>
                </a:lnTo>
                <a:lnTo>
                  <a:pt x="10396138" y="891007"/>
                </a:lnTo>
                <a:lnTo>
                  <a:pt x="10296965" y="863840"/>
                </a:lnTo>
                <a:lnTo>
                  <a:pt x="10197469" y="837146"/>
                </a:lnTo>
                <a:lnTo>
                  <a:pt x="10097662" y="810923"/>
                </a:lnTo>
                <a:lnTo>
                  <a:pt x="9997558" y="785169"/>
                </a:lnTo>
                <a:lnTo>
                  <a:pt x="9897168" y="759881"/>
                </a:lnTo>
                <a:lnTo>
                  <a:pt x="9796505" y="735058"/>
                </a:lnTo>
                <a:lnTo>
                  <a:pt x="9645028" y="698687"/>
                </a:lnTo>
                <a:lnTo>
                  <a:pt x="9493008" y="663346"/>
                </a:lnTo>
                <a:lnTo>
                  <a:pt x="9340490" y="629028"/>
                </a:lnTo>
                <a:lnTo>
                  <a:pt x="9187514" y="595723"/>
                </a:lnTo>
                <a:lnTo>
                  <a:pt x="9034124" y="563423"/>
                </a:lnTo>
                <a:lnTo>
                  <a:pt x="8880362" y="532121"/>
                </a:lnTo>
                <a:lnTo>
                  <a:pt x="8726272" y="501809"/>
                </a:lnTo>
                <a:lnTo>
                  <a:pt x="8571895" y="472477"/>
                </a:lnTo>
                <a:lnTo>
                  <a:pt x="8417276" y="444118"/>
                </a:lnTo>
                <a:lnTo>
                  <a:pt x="8262455" y="416723"/>
                </a:lnTo>
                <a:lnTo>
                  <a:pt x="8107476" y="390284"/>
                </a:lnTo>
                <a:lnTo>
                  <a:pt x="7952382" y="364794"/>
                </a:lnTo>
                <a:lnTo>
                  <a:pt x="7797216" y="340243"/>
                </a:lnTo>
                <a:lnTo>
                  <a:pt x="7642019" y="316625"/>
                </a:lnTo>
                <a:lnTo>
                  <a:pt x="7486835" y="293929"/>
                </a:lnTo>
                <a:lnTo>
                  <a:pt x="7331706" y="272149"/>
                </a:lnTo>
                <a:lnTo>
                  <a:pt x="7176676" y="251276"/>
                </a:lnTo>
                <a:lnTo>
                  <a:pt x="7021786" y="231301"/>
                </a:lnTo>
                <a:lnTo>
                  <a:pt x="6867079" y="212217"/>
                </a:lnTo>
                <a:lnTo>
                  <a:pt x="6712599" y="194016"/>
                </a:lnTo>
                <a:lnTo>
                  <a:pt x="6558388" y="176688"/>
                </a:lnTo>
                <a:lnTo>
                  <a:pt x="6404488" y="160227"/>
                </a:lnTo>
                <a:lnTo>
                  <a:pt x="6250942" y="144623"/>
                </a:lnTo>
                <a:lnTo>
                  <a:pt x="6097793" y="129869"/>
                </a:lnTo>
                <a:lnTo>
                  <a:pt x="5945083" y="115956"/>
                </a:lnTo>
                <a:lnTo>
                  <a:pt x="5792856" y="102876"/>
                </a:lnTo>
                <a:lnTo>
                  <a:pt x="5641154" y="90621"/>
                </a:lnTo>
                <a:lnTo>
                  <a:pt x="5490019" y="79182"/>
                </a:lnTo>
                <a:lnTo>
                  <a:pt x="5289463" y="65187"/>
                </a:lnTo>
                <a:lnTo>
                  <a:pt x="5090093" y="52610"/>
                </a:lnTo>
                <a:lnTo>
                  <a:pt x="4892010" y="41431"/>
                </a:lnTo>
                <a:lnTo>
                  <a:pt x="4695316" y="31631"/>
                </a:lnTo>
                <a:lnTo>
                  <a:pt x="4500111" y="23190"/>
                </a:lnTo>
                <a:lnTo>
                  <a:pt x="4306498" y="16089"/>
                </a:lnTo>
                <a:lnTo>
                  <a:pt x="4114576" y="10308"/>
                </a:lnTo>
                <a:lnTo>
                  <a:pt x="3924447" y="5828"/>
                </a:lnTo>
                <a:lnTo>
                  <a:pt x="3736213" y="2630"/>
                </a:lnTo>
                <a:lnTo>
                  <a:pt x="3549975" y="693"/>
                </a:lnTo>
                <a:lnTo>
                  <a:pt x="3365833" y="0"/>
                </a:lnTo>
                <a:close/>
              </a:path>
            </a:pathLst>
          </a:custGeom>
          <a:solidFill>
            <a:srgbClr val="C6CC62"/>
          </a:solidFill>
        </p:spPr>
        <p:txBody>
          <a:bodyPr wrap="square" lIns="0" tIns="0" rIns="0" bIns="0" rtlCol="0"/>
          <a:lstStyle/>
          <a:p>
            <a:endParaRPr/>
          </a:p>
        </p:txBody>
      </p:sp>
      <p:sp>
        <p:nvSpPr>
          <p:cNvPr id="19" name="bg object 19"/>
          <p:cNvSpPr/>
          <p:nvPr/>
        </p:nvSpPr>
        <p:spPr>
          <a:xfrm>
            <a:off x="0" y="5864373"/>
            <a:ext cx="11370310" cy="993775"/>
          </a:xfrm>
          <a:custGeom>
            <a:avLst/>
            <a:gdLst/>
            <a:ahLst/>
            <a:cxnLst/>
            <a:rect l="l" t="t" r="r" b="b"/>
            <a:pathLst>
              <a:path w="11370310" h="993775">
                <a:moveTo>
                  <a:pt x="3200531" y="0"/>
                </a:moveTo>
                <a:lnTo>
                  <a:pt x="3068417" y="357"/>
                </a:lnTo>
                <a:lnTo>
                  <a:pt x="2936809" y="1341"/>
                </a:lnTo>
                <a:lnTo>
                  <a:pt x="2805749" y="2962"/>
                </a:lnTo>
                <a:lnTo>
                  <a:pt x="2675279" y="5228"/>
                </a:lnTo>
                <a:lnTo>
                  <a:pt x="2545440" y="8150"/>
                </a:lnTo>
                <a:lnTo>
                  <a:pt x="2416275" y="11738"/>
                </a:lnTo>
                <a:lnTo>
                  <a:pt x="2287826" y="16001"/>
                </a:lnTo>
                <a:lnTo>
                  <a:pt x="2160134" y="20951"/>
                </a:lnTo>
                <a:lnTo>
                  <a:pt x="2033242" y="26596"/>
                </a:lnTo>
                <a:lnTo>
                  <a:pt x="1907192" y="32946"/>
                </a:lnTo>
                <a:lnTo>
                  <a:pt x="1782025" y="40012"/>
                </a:lnTo>
                <a:lnTo>
                  <a:pt x="1657785" y="47804"/>
                </a:lnTo>
                <a:lnTo>
                  <a:pt x="1534511" y="56330"/>
                </a:lnTo>
                <a:lnTo>
                  <a:pt x="1412248" y="65602"/>
                </a:lnTo>
                <a:lnTo>
                  <a:pt x="1291037" y="75629"/>
                </a:lnTo>
                <a:lnTo>
                  <a:pt x="1170919" y="86422"/>
                </a:lnTo>
                <a:lnTo>
                  <a:pt x="1051937" y="97989"/>
                </a:lnTo>
                <a:lnTo>
                  <a:pt x="934132" y="110341"/>
                </a:lnTo>
                <a:lnTo>
                  <a:pt x="817548" y="123488"/>
                </a:lnTo>
                <a:lnTo>
                  <a:pt x="702225" y="137440"/>
                </a:lnTo>
                <a:lnTo>
                  <a:pt x="588206" y="152206"/>
                </a:lnTo>
                <a:lnTo>
                  <a:pt x="475533" y="167797"/>
                </a:lnTo>
                <a:lnTo>
                  <a:pt x="419714" y="175905"/>
                </a:lnTo>
                <a:lnTo>
                  <a:pt x="364247" y="184223"/>
                </a:lnTo>
                <a:lnTo>
                  <a:pt x="309138" y="192752"/>
                </a:lnTo>
                <a:lnTo>
                  <a:pt x="254392" y="201493"/>
                </a:lnTo>
                <a:lnTo>
                  <a:pt x="200013" y="210448"/>
                </a:lnTo>
                <a:lnTo>
                  <a:pt x="146008" y="219618"/>
                </a:lnTo>
                <a:lnTo>
                  <a:pt x="92381" y="229004"/>
                </a:lnTo>
                <a:lnTo>
                  <a:pt x="0" y="245879"/>
                </a:lnTo>
                <a:lnTo>
                  <a:pt x="11369977" y="993625"/>
                </a:lnTo>
                <a:lnTo>
                  <a:pt x="11289911" y="967198"/>
                </a:lnTo>
                <a:lnTo>
                  <a:pt x="11230515" y="948506"/>
                </a:lnTo>
                <a:lnTo>
                  <a:pt x="11168620" y="929730"/>
                </a:lnTo>
                <a:lnTo>
                  <a:pt x="11104270" y="910881"/>
                </a:lnTo>
                <a:lnTo>
                  <a:pt x="11037506" y="891968"/>
                </a:lnTo>
                <a:lnTo>
                  <a:pt x="10968371" y="873001"/>
                </a:lnTo>
                <a:lnTo>
                  <a:pt x="10896906" y="853991"/>
                </a:lnTo>
                <a:lnTo>
                  <a:pt x="10823153" y="834947"/>
                </a:lnTo>
                <a:lnTo>
                  <a:pt x="10747154" y="815880"/>
                </a:lnTo>
                <a:lnTo>
                  <a:pt x="10668952" y="796798"/>
                </a:lnTo>
                <a:lnTo>
                  <a:pt x="10547609" y="768172"/>
                </a:lnTo>
                <a:lnTo>
                  <a:pt x="10421543" y="739569"/>
                </a:lnTo>
                <a:lnTo>
                  <a:pt x="10290898" y="711025"/>
                </a:lnTo>
                <a:lnTo>
                  <a:pt x="10155814" y="682573"/>
                </a:lnTo>
                <a:lnTo>
                  <a:pt x="10016434" y="654245"/>
                </a:lnTo>
                <a:lnTo>
                  <a:pt x="9872898" y="626076"/>
                </a:lnTo>
                <a:lnTo>
                  <a:pt x="9725350" y="598100"/>
                </a:lnTo>
                <a:lnTo>
                  <a:pt x="9573930" y="570348"/>
                </a:lnTo>
                <a:lnTo>
                  <a:pt x="9418780" y="542856"/>
                </a:lnTo>
                <a:lnTo>
                  <a:pt x="9260043" y="515656"/>
                </a:lnTo>
                <a:lnTo>
                  <a:pt x="9097859" y="488782"/>
                </a:lnTo>
                <a:lnTo>
                  <a:pt x="8932372" y="462267"/>
                </a:lnTo>
                <a:lnTo>
                  <a:pt x="8763722" y="436146"/>
                </a:lnTo>
                <a:lnTo>
                  <a:pt x="8592051" y="410451"/>
                </a:lnTo>
                <a:lnTo>
                  <a:pt x="8417501" y="385215"/>
                </a:lnTo>
                <a:lnTo>
                  <a:pt x="8240213" y="360474"/>
                </a:lnTo>
                <a:lnTo>
                  <a:pt x="8060331" y="336259"/>
                </a:lnTo>
                <a:lnTo>
                  <a:pt x="7877994" y="312604"/>
                </a:lnTo>
                <a:lnTo>
                  <a:pt x="7693346" y="289544"/>
                </a:lnTo>
                <a:lnTo>
                  <a:pt x="7506528" y="267111"/>
                </a:lnTo>
                <a:lnTo>
                  <a:pt x="7317681" y="245339"/>
                </a:lnTo>
                <a:lnTo>
                  <a:pt x="7126948" y="224261"/>
                </a:lnTo>
                <a:lnTo>
                  <a:pt x="6934469" y="203911"/>
                </a:lnTo>
                <a:lnTo>
                  <a:pt x="6740388" y="184322"/>
                </a:lnTo>
                <a:lnTo>
                  <a:pt x="6544846" y="165529"/>
                </a:lnTo>
                <a:lnTo>
                  <a:pt x="6347983" y="147563"/>
                </a:lnTo>
                <a:lnTo>
                  <a:pt x="6149943" y="130460"/>
                </a:lnTo>
                <a:lnTo>
                  <a:pt x="5950867" y="114251"/>
                </a:lnTo>
                <a:lnTo>
                  <a:pt x="5750897" y="98972"/>
                </a:lnTo>
                <a:lnTo>
                  <a:pt x="5550175" y="84655"/>
                </a:lnTo>
                <a:lnTo>
                  <a:pt x="5348841" y="71334"/>
                </a:lnTo>
                <a:lnTo>
                  <a:pt x="5147039" y="59042"/>
                </a:lnTo>
                <a:lnTo>
                  <a:pt x="4944909" y="47812"/>
                </a:lnTo>
                <a:lnTo>
                  <a:pt x="4742595" y="37680"/>
                </a:lnTo>
                <a:lnTo>
                  <a:pt x="4540236" y="28676"/>
                </a:lnTo>
                <a:lnTo>
                  <a:pt x="4405376" y="23318"/>
                </a:lnTo>
                <a:lnTo>
                  <a:pt x="4270602" y="18487"/>
                </a:lnTo>
                <a:lnTo>
                  <a:pt x="4135955" y="14193"/>
                </a:lnTo>
                <a:lnTo>
                  <a:pt x="4001478" y="10446"/>
                </a:lnTo>
                <a:lnTo>
                  <a:pt x="3867213" y="7255"/>
                </a:lnTo>
                <a:lnTo>
                  <a:pt x="3733201" y="4631"/>
                </a:lnTo>
                <a:lnTo>
                  <a:pt x="3599485" y="2584"/>
                </a:lnTo>
                <a:lnTo>
                  <a:pt x="3466107" y="1123"/>
                </a:lnTo>
                <a:lnTo>
                  <a:pt x="3333108" y="258"/>
                </a:lnTo>
                <a:lnTo>
                  <a:pt x="3200531" y="0"/>
                </a:lnTo>
                <a:close/>
              </a:path>
            </a:pathLst>
          </a:custGeom>
          <a:solidFill>
            <a:srgbClr val="AEAE51"/>
          </a:solidFill>
        </p:spPr>
        <p:txBody>
          <a:bodyPr wrap="square" lIns="0" tIns="0" rIns="0" bIns="0" rtlCol="0"/>
          <a:lstStyle/>
          <a:p>
            <a:endParaRPr/>
          </a:p>
        </p:txBody>
      </p:sp>
      <p:sp>
        <p:nvSpPr>
          <p:cNvPr id="20" name="bg object 20"/>
          <p:cNvSpPr/>
          <p:nvPr/>
        </p:nvSpPr>
        <p:spPr>
          <a:xfrm>
            <a:off x="11993879" y="960119"/>
            <a:ext cx="71411" cy="112775"/>
          </a:xfrm>
          <a:prstGeom prst="rect">
            <a:avLst/>
          </a:prstGeom>
          <a:blipFill>
            <a:blip r:embed="rId3" cstate="print"/>
            <a:stretch>
              <a:fillRect/>
            </a:stretch>
          </a:blipFill>
        </p:spPr>
        <p:txBody>
          <a:bodyPr wrap="square" lIns="0" tIns="0" rIns="0" bIns="0" rtlCol="0"/>
          <a:lstStyle/>
          <a:p>
            <a:endParaRPr/>
          </a:p>
        </p:txBody>
      </p:sp>
      <p:sp>
        <p:nvSpPr>
          <p:cNvPr id="21" name="bg object 21"/>
          <p:cNvSpPr/>
          <p:nvPr/>
        </p:nvSpPr>
        <p:spPr>
          <a:xfrm>
            <a:off x="11647931" y="950975"/>
            <a:ext cx="421640" cy="393700"/>
          </a:xfrm>
          <a:custGeom>
            <a:avLst/>
            <a:gdLst/>
            <a:ahLst/>
            <a:cxnLst/>
            <a:rect l="l" t="t" r="r" b="b"/>
            <a:pathLst>
              <a:path w="421640" h="393700">
                <a:moveTo>
                  <a:pt x="355438" y="265811"/>
                </a:moveTo>
                <a:lnTo>
                  <a:pt x="243840" y="265811"/>
                </a:lnTo>
                <a:lnTo>
                  <a:pt x="242063" y="291157"/>
                </a:lnTo>
                <a:lnTo>
                  <a:pt x="238680" y="312848"/>
                </a:lnTo>
                <a:lnTo>
                  <a:pt x="231177" y="342802"/>
                </a:lnTo>
                <a:lnTo>
                  <a:pt x="217043" y="392938"/>
                </a:lnTo>
                <a:lnTo>
                  <a:pt x="219519" y="393463"/>
                </a:lnTo>
                <a:lnTo>
                  <a:pt x="265811" y="383159"/>
                </a:lnTo>
                <a:lnTo>
                  <a:pt x="307163" y="364134"/>
                </a:lnTo>
                <a:lnTo>
                  <a:pt x="347767" y="298559"/>
                </a:lnTo>
                <a:lnTo>
                  <a:pt x="355438" y="265811"/>
                </a:lnTo>
                <a:close/>
              </a:path>
              <a:path w="421640" h="393700">
                <a:moveTo>
                  <a:pt x="418829" y="221741"/>
                </a:moveTo>
                <a:lnTo>
                  <a:pt x="365760" y="221741"/>
                </a:lnTo>
                <a:lnTo>
                  <a:pt x="373125" y="319532"/>
                </a:lnTo>
                <a:lnTo>
                  <a:pt x="407040" y="285509"/>
                </a:lnTo>
                <a:lnTo>
                  <a:pt x="416941" y="241300"/>
                </a:lnTo>
                <a:lnTo>
                  <a:pt x="418829" y="221741"/>
                </a:lnTo>
                <a:close/>
              </a:path>
              <a:path w="421640" h="393700">
                <a:moveTo>
                  <a:pt x="155098" y="18049"/>
                </a:moveTo>
                <a:lnTo>
                  <a:pt x="125880" y="32811"/>
                </a:lnTo>
                <a:lnTo>
                  <a:pt x="87757" y="70231"/>
                </a:lnTo>
                <a:lnTo>
                  <a:pt x="207264" y="150875"/>
                </a:lnTo>
                <a:lnTo>
                  <a:pt x="0" y="260858"/>
                </a:lnTo>
                <a:lnTo>
                  <a:pt x="50417" y="275377"/>
                </a:lnTo>
                <a:lnTo>
                  <a:pt x="87757" y="282956"/>
                </a:lnTo>
                <a:lnTo>
                  <a:pt x="133772" y="286795"/>
                </a:lnTo>
                <a:lnTo>
                  <a:pt x="181371" y="282622"/>
                </a:lnTo>
                <a:lnTo>
                  <a:pt x="221184" y="274329"/>
                </a:lnTo>
                <a:lnTo>
                  <a:pt x="243840" y="265811"/>
                </a:lnTo>
                <a:lnTo>
                  <a:pt x="355438" y="265811"/>
                </a:lnTo>
                <a:lnTo>
                  <a:pt x="365760" y="221741"/>
                </a:lnTo>
                <a:lnTo>
                  <a:pt x="418829" y="221741"/>
                </a:lnTo>
                <a:lnTo>
                  <a:pt x="421451" y="194579"/>
                </a:lnTo>
                <a:lnTo>
                  <a:pt x="416353" y="160432"/>
                </a:lnTo>
                <a:lnTo>
                  <a:pt x="395706" y="122142"/>
                </a:lnTo>
                <a:lnTo>
                  <a:pt x="353568" y="62991"/>
                </a:lnTo>
                <a:lnTo>
                  <a:pt x="348742" y="55625"/>
                </a:lnTo>
                <a:lnTo>
                  <a:pt x="343963" y="50434"/>
                </a:lnTo>
                <a:lnTo>
                  <a:pt x="341661" y="48260"/>
                </a:lnTo>
                <a:lnTo>
                  <a:pt x="246252" y="48260"/>
                </a:lnTo>
                <a:lnTo>
                  <a:pt x="190269" y="23885"/>
                </a:lnTo>
                <a:lnTo>
                  <a:pt x="155098" y="18049"/>
                </a:lnTo>
                <a:close/>
              </a:path>
              <a:path w="421640" h="393700">
                <a:moveTo>
                  <a:pt x="249967" y="0"/>
                </a:moveTo>
                <a:lnTo>
                  <a:pt x="233199" y="2286"/>
                </a:lnTo>
                <a:lnTo>
                  <a:pt x="207264" y="9144"/>
                </a:lnTo>
                <a:lnTo>
                  <a:pt x="211641" y="12844"/>
                </a:lnTo>
                <a:lnTo>
                  <a:pt x="222186" y="22272"/>
                </a:lnTo>
                <a:lnTo>
                  <a:pt x="235017" y="34915"/>
                </a:lnTo>
                <a:lnTo>
                  <a:pt x="246252" y="48260"/>
                </a:lnTo>
                <a:lnTo>
                  <a:pt x="341661" y="48260"/>
                </a:lnTo>
                <a:lnTo>
                  <a:pt x="330708" y="37909"/>
                </a:lnTo>
                <a:lnTo>
                  <a:pt x="310594" y="22621"/>
                </a:lnTo>
                <a:lnTo>
                  <a:pt x="285242" y="9144"/>
                </a:lnTo>
                <a:lnTo>
                  <a:pt x="264878" y="2286"/>
                </a:lnTo>
                <a:lnTo>
                  <a:pt x="249967" y="0"/>
                </a:lnTo>
                <a:close/>
              </a:path>
            </a:pathLst>
          </a:custGeom>
          <a:solidFill>
            <a:srgbClr val="FFF7D2"/>
          </a:solidFill>
        </p:spPr>
        <p:txBody>
          <a:bodyPr wrap="square" lIns="0" tIns="0" rIns="0" bIns="0" rtlCol="0"/>
          <a:lstStyle/>
          <a:p>
            <a:endParaRPr/>
          </a:p>
        </p:txBody>
      </p:sp>
      <p:sp>
        <p:nvSpPr>
          <p:cNvPr id="22" name="bg object 22"/>
          <p:cNvSpPr/>
          <p:nvPr/>
        </p:nvSpPr>
        <p:spPr>
          <a:xfrm>
            <a:off x="11689079" y="958879"/>
            <a:ext cx="360045" cy="368935"/>
          </a:xfrm>
          <a:custGeom>
            <a:avLst/>
            <a:gdLst/>
            <a:ahLst/>
            <a:cxnLst/>
            <a:rect l="l" t="t" r="r" b="b"/>
            <a:pathLst>
              <a:path w="360045" h="368934">
                <a:moveTo>
                  <a:pt x="310197" y="228951"/>
                </a:moveTo>
                <a:lnTo>
                  <a:pt x="224917" y="228951"/>
                </a:lnTo>
                <a:lnTo>
                  <a:pt x="227210" y="258240"/>
                </a:lnTo>
                <a:lnTo>
                  <a:pt x="227164" y="259272"/>
                </a:lnTo>
                <a:lnTo>
                  <a:pt x="221551" y="297832"/>
                </a:lnTo>
                <a:lnTo>
                  <a:pt x="210808" y="337411"/>
                </a:lnTo>
                <a:lnTo>
                  <a:pt x="197993" y="368524"/>
                </a:lnTo>
                <a:lnTo>
                  <a:pt x="247323" y="336996"/>
                </a:lnTo>
                <a:lnTo>
                  <a:pt x="282201" y="293118"/>
                </a:lnTo>
                <a:lnTo>
                  <a:pt x="304630" y="246881"/>
                </a:lnTo>
                <a:lnTo>
                  <a:pt x="310197" y="228951"/>
                </a:lnTo>
                <a:close/>
              </a:path>
              <a:path w="360045" h="368934">
                <a:moveTo>
                  <a:pt x="356850" y="187295"/>
                </a:moveTo>
                <a:lnTo>
                  <a:pt x="320167" y="187295"/>
                </a:lnTo>
                <a:lnTo>
                  <a:pt x="333696" y="205152"/>
                </a:lnTo>
                <a:lnTo>
                  <a:pt x="341915" y="225284"/>
                </a:lnTo>
                <a:lnTo>
                  <a:pt x="345991" y="247249"/>
                </a:lnTo>
                <a:lnTo>
                  <a:pt x="347091" y="270607"/>
                </a:lnTo>
                <a:lnTo>
                  <a:pt x="359820" y="233477"/>
                </a:lnTo>
                <a:lnTo>
                  <a:pt x="357203" y="188549"/>
                </a:lnTo>
                <a:lnTo>
                  <a:pt x="356850" y="187295"/>
                </a:lnTo>
                <a:close/>
              </a:path>
              <a:path w="360045" h="368934">
                <a:moveTo>
                  <a:pt x="136572" y="35244"/>
                </a:moveTo>
                <a:lnTo>
                  <a:pt x="108594" y="40868"/>
                </a:lnTo>
                <a:lnTo>
                  <a:pt x="75819" y="60041"/>
                </a:lnTo>
                <a:lnTo>
                  <a:pt x="113446" y="81984"/>
                </a:lnTo>
                <a:lnTo>
                  <a:pt x="153384" y="108713"/>
                </a:lnTo>
                <a:lnTo>
                  <a:pt x="185082" y="131300"/>
                </a:lnTo>
                <a:lnTo>
                  <a:pt x="197993" y="140813"/>
                </a:lnTo>
                <a:lnTo>
                  <a:pt x="127533" y="186572"/>
                </a:lnTo>
                <a:lnTo>
                  <a:pt x="83423" y="213044"/>
                </a:lnTo>
                <a:lnTo>
                  <a:pt x="47099" y="230324"/>
                </a:lnTo>
                <a:lnTo>
                  <a:pt x="0" y="248509"/>
                </a:lnTo>
                <a:lnTo>
                  <a:pt x="42374" y="258240"/>
                </a:lnTo>
                <a:lnTo>
                  <a:pt x="90399" y="259272"/>
                </a:lnTo>
                <a:lnTo>
                  <a:pt x="139729" y="253483"/>
                </a:lnTo>
                <a:lnTo>
                  <a:pt x="186017" y="242750"/>
                </a:lnTo>
                <a:lnTo>
                  <a:pt x="224917" y="228951"/>
                </a:lnTo>
                <a:lnTo>
                  <a:pt x="310197" y="228951"/>
                </a:lnTo>
                <a:lnTo>
                  <a:pt x="316617" y="208276"/>
                </a:lnTo>
                <a:lnTo>
                  <a:pt x="320167" y="187295"/>
                </a:lnTo>
                <a:lnTo>
                  <a:pt x="356850" y="187295"/>
                </a:lnTo>
                <a:lnTo>
                  <a:pt x="344037" y="141787"/>
                </a:lnTo>
                <a:lnTo>
                  <a:pt x="325120" y="99157"/>
                </a:lnTo>
                <a:lnTo>
                  <a:pt x="320167" y="96744"/>
                </a:lnTo>
                <a:lnTo>
                  <a:pt x="301073" y="67407"/>
                </a:lnTo>
                <a:lnTo>
                  <a:pt x="239522" y="67407"/>
                </a:lnTo>
                <a:lnTo>
                  <a:pt x="175099" y="43860"/>
                </a:lnTo>
                <a:lnTo>
                  <a:pt x="136572" y="35244"/>
                </a:lnTo>
                <a:close/>
              </a:path>
              <a:path w="360045" h="368934">
                <a:moveTo>
                  <a:pt x="233227" y="0"/>
                </a:moveTo>
                <a:lnTo>
                  <a:pt x="205359" y="11019"/>
                </a:lnTo>
                <a:lnTo>
                  <a:pt x="223073" y="27062"/>
                </a:lnTo>
                <a:lnTo>
                  <a:pt x="233441" y="45642"/>
                </a:lnTo>
                <a:lnTo>
                  <a:pt x="238309" y="61007"/>
                </a:lnTo>
                <a:lnTo>
                  <a:pt x="239522" y="67407"/>
                </a:lnTo>
                <a:lnTo>
                  <a:pt x="301073" y="67407"/>
                </a:lnTo>
                <a:lnTo>
                  <a:pt x="279868" y="34825"/>
                </a:lnTo>
                <a:lnTo>
                  <a:pt x="254476" y="5256"/>
                </a:lnTo>
                <a:lnTo>
                  <a:pt x="233227" y="0"/>
                </a:lnTo>
                <a:close/>
              </a:path>
            </a:pathLst>
          </a:custGeom>
          <a:solidFill>
            <a:srgbClr val="FABC42"/>
          </a:solidFill>
        </p:spPr>
        <p:txBody>
          <a:bodyPr wrap="square" lIns="0" tIns="0" rIns="0" bIns="0" rtlCol="0"/>
          <a:lstStyle/>
          <a:p>
            <a:endParaRPr/>
          </a:p>
        </p:txBody>
      </p:sp>
      <p:sp>
        <p:nvSpPr>
          <p:cNvPr id="23" name="bg object 23"/>
          <p:cNvSpPr/>
          <p:nvPr/>
        </p:nvSpPr>
        <p:spPr>
          <a:xfrm>
            <a:off x="11786615" y="990599"/>
            <a:ext cx="256539" cy="281939"/>
          </a:xfrm>
          <a:prstGeom prst="rect">
            <a:avLst/>
          </a:prstGeom>
          <a:blipFill>
            <a:blip r:embed="rId4" cstate="print"/>
            <a:stretch>
              <a:fillRect/>
            </a:stretch>
          </a:blipFill>
        </p:spPr>
        <p:txBody>
          <a:bodyPr wrap="square" lIns="0" tIns="0" rIns="0" bIns="0" rtlCol="0"/>
          <a:lstStyle/>
          <a:p>
            <a:endParaRPr/>
          </a:p>
        </p:txBody>
      </p:sp>
      <p:sp>
        <p:nvSpPr>
          <p:cNvPr id="24" name="bg object 24"/>
          <p:cNvSpPr/>
          <p:nvPr/>
        </p:nvSpPr>
        <p:spPr>
          <a:xfrm>
            <a:off x="11309604" y="6270311"/>
            <a:ext cx="875030" cy="588010"/>
          </a:xfrm>
          <a:custGeom>
            <a:avLst/>
            <a:gdLst/>
            <a:ahLst/>
            <a:cxnLst/>
            <a:rect l="l" t="t" r="r" b="b"/>
            <a:pathLst>
              <a:path w="875029" h="588009">
                <a:moveTo>
                  <a:pt x="0" y="306879"/>
                </a:moveTo>
                <a:lnTo>
                  <a:pt x="27463" y="344252"/>
                </a:lnTo>
                <a:lnTo>
                  <a:pt x="89582" y="405829"/>
                </a:lnTo>
                <a:lnTo>
                  <a:pt x="152907" y="458453"/>
                </a:lnTo>
                <a:lnTo>
                  <a:pt x="196311" y="490121"/>
                </a:lnTo>
                <a:lnTo>
                  <a:pt x="244622" y="519567"/>
                </a:lnTo>
                <a:lnTo>
                  <a:pt x="295462" y="546103"/>
                </a:lnTo>
                <a:lnTo>
                  <a:pt x="346455" y="569040"/>
                </a:lnTo>
                <a:lnTo>
                  <a:pt x="395224" y="587688"/>
                </a:lnTo>
                <a:lnTo>
                  <a:pt x="874776" y="587688"/>
                </a:lnTo>
                <a:lnTo>
                  <a:pt x="874776" y="326031"/>
                </a:lnTo>
                <a:lnTo>
                  <a:pt x="570484" y="326031"/>
                </a:lnTo>
                <a:lnTo>
                  <a:pt x="0" y="306879"/>
                </a:lnTo>
                <a:close/>
              </a:path>
              <a:path w="875029" h="588009">
                <a:moveTo>
                  <a:pt x="448919" y="0"/>
                </a:moveTo>
                <a:lnTo>
                  <a:pt x="412750" y="6930"/>
                </a:lnTo>
                <a:lnTo>
                  <a:pt x="570484" y="326031"/>
                </a:lnTo>
                <a:lnTo>
                  <a:pt x="874776" y="326031"/>
                </a:lnTo>
                <a:lnTo>
                  <a:pt x="874776" y="152117"/>
                </a:lnTo>
                <a:lnTo>
                  <a:pt x="777621" y="152117"/>
                </a:lnTo>
                <a:lnTo>
                  <a:pt x="658084" y="40583"/>
                </a:lnTo>
                <a:lnTo>
                  <a:pt x="539607" y="547"/>
                </a:lnTo>
                <a:lnTo>
                  <a:pt x="448919" y="0"/>
                </a:lnTo>
                <a:close/>
              </a:path>
              <a:path w="875029" h="588009">
                <a:moveTo>
                  <a:pt x="742569" y="27669"/>
                </a:moveTo>
                <a:lnTo>
                  <a:pt x="760118" y="71798"/>
                </a:lnTo>
                <a:lnTo>
                  <a:pt x="769620" y="99470"/>
                </a:lnTo>
                <a:lnTo>
                  <a:pt x="774358" y="122354"/>
                </a:lnTo>
                <a:lnTo>
                  <a:pt x="777621" y="152117"/>
                </a:lnTo>
                <a:lnTo>
                  <a:pt x="874776" y="152117"/>
                </a:lnTo>
                <a:lnTo>
                  <a:pt x="874776" y="93087"/>
                </a:lnTo>
                <a:lnTo>
                  <a:pt x="829258" y="61997"/>
                </a:lnTo>
                <a:lnTo>
                  <a:pt x="786574" y="41828"/>
                </a:lnTo>
                <a:lnTo>
                  <a:pt x="754939" y="30935"/>
                </a:lnTo>
                <a:lnTo>
                  <a:pt x="742569" y="27669"/>
                </a:lnTo>
                <a:close/>
              </a:path>
            </a:pathLst>
          </a:custGeom>
          <a:solidFill>
            <a:srgbClr val="FFF7D3"/>
          </a:solidFill>
        </p:spPr>
        <p:txBody>
          <a:bodyPr wrap="square" lIns="0" tIns="0" rIns="0" bIns="0" rtlCol="0"/>
          <a:lstStyle/>
          <a:p>
            <a:endParaRPr/>
          </a:p>
        </p:txBody>
      </p:sp>
      <p:sp>
        <p:nvSpPr>
          <p:cNvPr id="25" name="bg object 25"/>
          <p:cNvSpPr/>
          <p:nvPr/>
        </p:nvSpPr>
        <p:spPr>
          <a:xfrm>
            <a:off x="11401044" y="6306515"/>
            <a:ext cx="783590" cy="551815"/>
          </a:xfrm>
          <a:custGeom>
            <a:avLst/>
            <a:gdLst/>
            <a:ahLst/>
            <a:cxnLst/>
            <a:rect l="l" t="t" r="r" b="b"/>
            <a:pathLst>
              <a:path w="783590" h="551815">
                <a:moveTo>
                  <a:pt x="0" y="307619"/>
                </a:moveTo>
                <a:lnTo>
                  <a:pt x="31633" y="340987"/>
                </a:lnTo>
                <a:lnTo>
                  <a:pt x="69208" y="372307"/>
                </a:lnTo>
                <a:lnTo>
                  <a:pt x="111632" y="401428"/>
                </a:lnTo>
                <a:lnTo>
                  <a:pt x="157814" y="428200"/>
                </a:lnTo>
                <a:lnTo>
                  <a:pt x="206661" y="452471"/>
                </a:lnTo>
                <a:lnTo>
                  <a:pt x="257081" y="474091"/>
                </a:lnTo>
                <a:lnTo>
                  <a:pt x="307981" y="492909"/>
                </a:lnTo>
                <a:lnTo>
                  <a:pt x="358269" y="508773"/>
                </a:lnTo>
                <a:lnTo>
                  <a:pt x="406853" y="521534"/>
                </a:lnTo>
                <a:lnTo>
                  <a:pt x="452640" y="531040"/>
                </a:lnTo>
                <a:lnTo>
                  <a:pt x="494537" y="537140"/>
                </a:lnTo>
                <a:lnTo>
                  <a:pt x="494537" y="541921"/>
                </a:lnTo>
                <a:lnTo>
                  <a:pt x="493013" y="546702"/>
                </a:lnTo>
                <a:lnTo>
                  <a:pt x="491362" y="551484"/>
                </a:lnTo>
                <a:lnTo>
                  <a:pt x="783335" y="551484"/>
                </a:lnTo>
                <a:lnTo>
                  <a:pt x="783335" y="330930"/>
                </a:lnTo>
                <a:lnTo>
                  <a:pt x="217550" y="330930"/>
                </a:lnTo>
                <a:lnTo>
                  <a:pt x="120657" y="323981"/>
                </a:lnTo>
                <a:lnTo>
                  <a:pt x="0" y="307619"/>
                </a:lnTo>
                <a:close/>
              </a:path>
              <a:path w="783590" h="551815">
                <a:moveTo>
                  <a:pt x="386079" y="0"/>
                </a:moveTo>
                <a:lnTo>
                  <a:pt x="439697" y="92672"/>
                </a:lnTo>
                <a:lnTo>
                  <a:pt x="490791" y="198642"/>
                </a:lnTo>
                <a:lnTo>
                  <a:pt x="529026" y="285783"/>
                </a:lnTo>
                <a:lnTo>
                  <a:pt x="544067" y="321970"/>
                </a:lnTo>
                <a:lnTo>
                  <a:pt x="341685" y="329811"/>
                </a:lnTo>
                <a:lnTo>
                  <a:pt x="217550" y="330930"/>
                </a:lnTo>
                <a:lnTo>
                  <a:pt x="783335" y="330930"/>
                </a:lnTo>
                <a:lnTo>
                  <a:pt x="783335" y="221551"/>
                </a:lnTo>
                <a:lnTo>
                  <a:pt x="725931" y="221551"/>
                </a:lnTo>
                <a:lnTo>
                  <a:pt x="618323" y="90780"/>
                </a:lnTo>
                <a:lnTo>
                  <a:pt x="547052" y="24112"/>
                </a:lnTo>
                <a:lnTo>
                  <a:pt x="480258" y="775"/>
                </a:lnTo>
                <a:lnTo>
                  <a:pt x="386079" y="0"/>
                </a:lnTo>
                <a:close/>
              </a:path>
              <a:path w="783590" h="551815">
                <a:moveTo>
                  <a:pt x="716279" y="54203"/>
                </a:moveTo>
                <a:lnTo>
                  <a:pt x="735308" y="111952"/>
                </a:lnTo>
                <a:lnTo>
                  <a:pt x="736679" y="165966"/>
                </a:lnTo>
                <a:lnTo>
                  <a:pt x="730263" y="205936"/>
                </a:lnTo>
                <a:lnTo>
                  <a:pt x="725931" y="221551"/>
                </a:lnTo>
                <a:lnTo>
                  <a:pt x="783335" y="221551"/>
                </a:lnTo>
                <a:lnTo>
                  <a:pt x="783335" y="97231"/>
                </a:lnTo>
                <a:lnTo>
                  <a:pt x="769286" y="80873"/>
                </a:lnTo>
                <a:lnTo>
                  <a:pt x="753427" y="67949"/>
                </a:lnTo>
                <a:lnTo>
                  <a:pt x="735758" y="58910"/>
                </a:lnTo>
                <a:lnTo>
                  <a:pt x="716279" y="54203"/>
                </a:lnTo>
                <a:close/>
              </a:path>
            </a:pathLst>
          </a:custGeom>
          <a:solidFill>
            <a:srgbClr val="F9BC42"/>
          </a:solidFill>
        </p:spPr>
        <p:txBody>
          <a:bodyPr wrap="square" lIns="0" tIns="0" rIns="0" bIns="0" rtlCol="0"/>
          <a:lstStyle/>
          <a:p>
            <a:endParaRPr/>
          </a:p>
        </p:txBody>
      </p:sp>
      <p:sp>
        <p:nvSpPr>
          <p:cNvPr id="26" name="bg object 26"/>
          <p:cNvSpPr/>
          <p:nvPr/>
        </p:nvSpPr>
        <p:spPr>
          <a:xfrm>
            <a:off x="11631168" y="6365748"/>
            <a:ext cx="553720" cy="492759"/>
          </a:xfrm>
          <a:custGeom>
            <a:avLst/>
            <a:gdLst/>
            <a:ahLst/>
            <a:cxnLst/>
            <a:rect l="l" t="t" r="r" b="b"/>
            <a:pathLst>
              <a:path w="553720" h="492759">
                <a:moveTo>
                  <a:pt x="365404" y="106845"/>
                </a:moveTo>
                <a:lnTo>
                  <a:pt x="326517" y="64452"/>
                </a:lnTo>
                <a:lnTo>
                  <a:pt x="294398" y="33756"/>
                </a:lnTo>
                <a:lnTo>
                  <a:pt x="249936" y="0"/>
                </a:lnTo>
                <a:lnTo>
                  <a:pt x="365404" y="106845"/>
                </a:lnTo>
                <a:close/>
              </a:path>
              <a:path w="553720" h="492759">
                <a:moveTo>
                  <a:pt x="464489" y="265442"/>
                </a:moveTo>
                <a:lnTo>
                  <a:pt x="459828" y="242023"/>
                </a:lnTo>
                <a:lnTo>
                  <a:pt x="430504" y="179349"/>
                </a:lnTo>
                <a:lnTo>
                  <a:pt x="367626" y="108915"/>
                </a:lnTo>
                <a:lnTo>
                  <a:pt x="365404" y="106845"/>
                </a:lnTo>
                <a:lnTo>
                  <a:pt x="396176" y="144424"/>
                </a:lnTo>
                <a:lnTo>
                  <a:pt x="427977" y="190055"/>
                </a:lnTo>
                <a:lnTo>
                  <a:pt x="453936" y="237020"/>
                </a:lnTo>
                <a:lnTo>
                  <a:pt x="464489" y="265442"/>
                </a:lnTo>
                <a:close/>
              </a:path>
              <a:path w="553720" h="492759">
                <a:moveTo>
                  <a:pt x="469392" y="397764"/>
                </a:moveTo>
                <a:lnTo>
                  <a:pt x="460286" y="419963"/>
                </a:lnTo>
                <a:lnTo>
                  <a:pt x="450913" y="437210"/>
                </a:lnTo>
                <a:lnTo>
                  <a:pt x="435521" y="458355"/>
                </a:lnTo>
                <a:lnTo>
                  <a:pt x="408432" y="492252"/>
                </a:lnTo>
                <a:lnTo>
                  <a:pt x="424434" y="492252"/>
                </a:lnTo>
                <a:lnTo>
                  <a:pt x="440956" y="468261"/>
                </a:lnTo>
                <a:lnTo>
                  <a:pt x="454139" y="444411"/>
                </a:lnTo>
                <a:lnTo>
                  <a:pt x="463715" y="420865"/>
                </a:lnTo>
                <a:lnTo>
                  <a:pt x="469392" y="397764"/>
                </a:lnTo>
                <a:close/>
              </a:path>
              <a:path w="553720" h="492759">
                <a:moveTo>
                  <a:pt x="476885" y="327660"/>
                </a:moveTo>
                <a:lnTo>
                  <a:pt x="471195" y="283489"/>
                </a:lnTo>
                <a:lnTo>
                  <a:pt x="464489" y="265442"/>
                </a:lnTo>
                <a:lnTo>
                  <a:pt x="476885" y="327660"/>
                </a:lnTo>
                <a:close/>
              </a:path>
              <a:path w="553720" h="492759">
                <a:moveTo>
                  <a:pt x="553212" y="345427"/>
                </a:moveTo>
                <a:lnTo>
                  <a:pt x="500024" y="356844"/>
                </a:lnTo>
                <a:lnTo>
                  <a:pt x="425704" y="365874"/>
                </a:lnTo>
                <a:lnTo>
                  <a:pt x="380644" y="368261"/>
                </a:lnTo>
                <a:lnTo>
                  <a:pt x="330314" y="368566"/>
                </a:lnTo>
                <a:lnTo>
                  <a:pt x="274726" y="366306"/>
                </a:lnTo>
                <a:lnTo>
                  <a:pt x="213906" y="360959"/>
                </a:lnTo>
                <a:lnTo>
                  <a:pt x="147828" y="352056"/>
                </a:lnTo>
                <a:lnTo>
                  <a:pt x="76530" y="339090"/>
                </a:lnTo>
                <a:lnTo>
                  <a:pt x="0" y="321564"/>
                </a:lnTo>
                <a:lnTo>
                  <a:pt x="17614" y="329679"/>
                </a:lnTo>
                <a:lnTo>
                  <a:pt x="82194" y="349415"/>
                </a:lnTo>
                <a:lnTo>
                  <a:pt x="126085" y="359638"/>
                </a:lnTo>
                <a:lnTo>
                  <a:pt x="175666" y="369163"/>
                </a:lnTo>
                <a:lnTo>
                  <a:pt x="229400" y="377266"/>
                </a:lnTo>
                <a:lnTo>
                  <a:pt x="285762" y="383247"/>
                </a:lnTo>
                <a:lnTo>
                  <a:pt x="343204" y="386397"/>
                </a:lnTo>
                <a:lnTo>
                  <a:pt x="400202" y="386016"/>
                </a:lnTo>
                <a:lnTo>
                  <a:pt x="455231" y="381381"/>
                </a:lnTo>
                <a:lnTo>
                  <a:pt x="506742" y="371805"/>
                </a:lnTo>
                <a:lnTo>
                  <a:pt x="516610" y="368566"/>
                </a:lnTo>
                <a:lnTo>
                  <a:pt x="553212" y="356565"/>
                </a:lnTo>
                <a:lnTo>
                  <a:pt x="553212" y="345427"/>
                </a:lnTo>
                <a:close/>
              </a:path>
              <a:path w="553720" h="492759">
                <a:moveTo>
                  <a:pt x="553212" y="112306"/>
                </a:moveTo>
                <a:lnTo>
                  <a:pt x="549783" y="101612"/>
                </a:lnTo>
                <a:lnTo>
                  <a:pt x="546354" y="93002"/>
                </a:lnTo>
                <a:lnTo>
                  <a:pt x="542925" y="86144"/>
                </a:lnTo>
                <a:lnTo>
                  <a:pt x="539496" y="80772"/>
                </a:lnTo>
                <a:lnTo>
                  <a:pt x="543839" y="93002"/>
                </a:lnTo>
                <a:lnTo>
                  <a:pt x="547497" y="104813"/>
                </a:lnTo>
                <a:lnTo>
                  <a:pt x="550633" y="116255"/>
                </a:lnTo>
                <a:lnTo>
                  <a:pt x="553212" y="126492"/>
                </a:lnTo>
                <a:lnTo>
                  <a:pt x="553212" y="112306"/>
                </a:lnTo>
                <a:close/>
              </a:path>
            </a:pathLst>
          </a:custGeom>
          <a:solidFill>
            <a:srgbClr val="B66B29"/>
          </a:solidFill>
        </p:spPr>
        <p:txBody>
          <a:bodyPr wrap="square" lIns="0" tIns="0" rIns="0" bIns="0" rtlCol="0"/>
          <a:lstStyle/>
          <a:p>
            <a:endParaRPr/>
          </a:p>
        </p:txBody>
      </p:sp>
      <p:sp>
        <p:nvSpPr>
          <p:cNvPr id="27" name="bg object 27"/>
          <p:cNvSpPr/>
          <p:nvPr/>
        </p:nvSpPr>
        <p:spPr>
          <a:xfrm>
            <a:off x="3047" y="2874264"/>
            <a:ext cx="596265" cy="720090"/>
          </a:xfrm>
          <a:custGeom>
            <a:avLst/>
            <a:gdLst/>
            <a:ahLst/>
            <a:cxnLst/>
            <a:rect l="l" t="t" r="r" b="b"/>
            <a:pathLst>
              <a:path w="596265" h="720089">
                <a:moveTo>
                  <a:pt x="188417" y="0"/>
                </a:moveTo>
                <a:lnTo>
                  <a:pt x="142404" y="20787"/>
                </a:lnTo>
                <a:lnTo>
                  <a:pt x="102933" y="48782"/>
                </a:lnTo>
                <a:lnTo>
                  <a:pt x="69480" y="82153"/>
                </a:lnTo>
                <a:lnTo>
                  <a:pt x="41522" y="119069"/>
                </a:lnTo>
                <a:lnTo>
                  <a:pt x="18537" y="157700"/>
                </a:lnTo>
                <a:lnTo>
                  <a:pt x="0" y="196214"/>
                </a:lnTo>
                <a:lnTo>
                  <a:pt x="0" y="600328"/>
                </a:lnTo>
                <a:lnTo>
                  <a:pt x="113714" y="695247"/>
                </a:lnTo>
                <a:lnTo>
                  <a:pt x="226106" y="719693"/>
                </a:lnTo>
                <a:lnTo>
                  <a:pt x="312001" y="708681"/>
                </a:lnTo>
                <a:lnTo>
                  <a:pt x="346227" y="697230"/>
                </a:lnTo>
                <a:lnTo>
                  <a:pt x="307804" y="685700"/>
                </a:lnTo>
                <a:lnTo>
                  <a:pt x="286164" y="675957"/>
                </a:lnTo>
                <a:lnTo>
                  <a:pt x="273355" y="662689"/>
                </a:lnTo>
                <a:lnTo>
                  <a:pt x="261429" y="640588"/>
                </a:lnTo>
                <a:lnTo>
                  <a:pt x="353874" y="639827"/>
                </a:lnTo>
                <a:lnTo>
                  <a:pt x="451619" y="608314"/>
                </a:lnTo>
                <a:lnTo>
                  <a:pt x="529050" y="571061"/>
                </a:lnTo>
                <a:lnTo>
                  <a:pt x="560552" y="553085"/>
                </a:lnTo>
                <a:lnTo>
                  <a:pt x="292049" y="451485"/>
                </a:lnTo>
                <a:lnTo>
                  <a:pt x="499611" y="268827"/>
                </a:lnTo>
                <a:lnTo>
                  <a:pt x="547416" y="226063"/>
                </a:lnTo>
                <a:lnTo>
                  <a:pt x="595883" y="181990"/>
                </a:lnTo>
                <a:lnTo>
                  <a:pt x="416480" y="168243"/>
                </a:lnTo>
                <a:lnTo>
                  <a:pt x="285875" y="197929"/>
                </a:lnTo>
                <a:lnTo>
                  <a:pt x="206054" y="239141"/>
                </a:lnTo>
                <a:lnTo>
                  <a:pt x="179006" y="259969"/>
                </a:lnTo>
                <a:lnTo>
                  <a:pt x="169873" y="158894"/>
                </a:lnTo>
                <a:lnTo>
                  <a:pt x="167809" y="98123"/>
                </a:lnTo>
                <a:lnTo>
                  <a:pt x="173696" y="53282"/>
                </a:lnTo>
                <a:lnTo>
                  <a:pt x="188417" y="0"/>
                </a:lnTo>
                <a:close/>
              </a:path>
            </a:pathLst>
          </a:custGeom>
          <a:solidFill>
            <a:srgbClr val="FFF7D3"/>
          </a:solidFill>
        </p:spPr>
        <p:txBody>
          <a:bodyPr wrap="square" lIns="0" tIns="0" rIns="0" bIns="0" rtlCol="0"/>
          <a:lstStyle/>
          <a:p>
            <a:endParaRPr/>
          </a:p>
        </p:txBody>
      </p:sp>
      <p:sp>
        <p:nvSpPr>
          <p:cNvPr id="28" name="bg object 28"/>
          <p:cNvSpPr/>
          <p:nvPr/>
        </p:nvSpPr>
        <p:spPr>
          <a:xfrm>
            <a:off x="3047" y="2927604"/>
            <a:ext cx="541020" cy="666115"/>
          </a:xfrm>
          <a:custGeom>
            <a:avLst/>
            <a:gdLst/>
            <a:ahLst/>
            <a:cxnLst/>
            <a:rect l="l" t="t" r="r" b="b"/>
            <a:pathLst>
              <a:path w="541020" h="666114">
                <a:moveTo>
                  <a:pt x="146481" y="0"/>
                </a:moveTo>
                <a:lnTo>
                  <a:pt x="107742" y="29831"/>
                </a:lnTo>
                <a:lnTo>
                  <a:pt x="76112" y="65536"/>
                </a:lnTo>
                <a:lnTo>
                  <a:pt x="50888" y="105462"/>
                </a:lnTo>
                <a:lnTo>
                  <a:pt x="31367" y="147956"/>
                </a:lnTo>
                <a:lnTo>
                  <a:pt x="16847" y="191366"/>
                </a:lnTo>
                <a:lnTo>
                  <a:pt x="6625" y="234038"/>
                </a:lnTo>
                <a:lnTo>
                  <a:pt x="0" y="274320"/>
                </a:lnTo>
                <a:lnTo>
                  <a:pt x="0" y="496443"/>
                </a:lnTo>
                <a:lnTo>
                  <a:pt x="6644" y="502154"/>
                </a:lnTo>
                <a:lnTo>
                  <a:pt x="12403" y="508317"/>
                </a:lnTo>
                <a:lnTo>
                  <a:pt x="17275" y="514480"/>
                </a:lnTo>
                <a:lnTo>
                  <a:pt x="21262" y="520192"/>
                </a:lnTo>
                <a:lnTo>
                  <a:pt x="30712" y="527176"/>
                </a:lnTo>
                <a:lnTo>
                  <a:pt x="126172" y="620710"/>
                </a:lnTo>
                <a:lnTo>
                  <a:pt x="183094" y="663463"/>
                </a:lnTo>
                <a:lnTo>
                  <a:pt x="224070" y="665855"/>
                </a:lnTo>
                <a:lnTo>
                  <a:pt x="271691" y="638301"/>
                </a:lnTo>
                <a:lnTo>
                  <a:pt x="231747" y="614306"/>
                </a:lnTo>
                <a:lnTo>
                  <a:pt x="203766" y="584549"/>
                </a:lnTo>
                <a:lnTo>
                  <a:pt x="187303" y="559220"/>
                </a:lnTo>
                <a:lnTo>
                  <a:pt x="181914" y="548513"/>
                </a:lnTo>
                <a:lnTo>
                  <a:pt x="430419" y="548513"/>
                </a:lnTo>
                <a:lnTo>
                  <a:pt x="484314" y="501269"/>
                </a:lnTo>
                <a:lnTo>
                  <a:pt x="407312" y="476373"/>
                </a:lnTo>
                <a:lnTo>
                  <a:pt x="325439" y="442404"/>
                </a:lnTo>
                <a:lnTo>
                  <a:pt x="260399" y="412436"/>
                </a:lnTo>
                <a:lnTo>
                  <a:pt x="233895" y="399542"/>
                </a:lnTo>
                <a:lnTo>
                  <a:pt x="341021" y="295788"/>
                </a:lnTo>
                <a:lnTo>
                  <a:pt x="383020" y="257683"/>
                </a:lnTo>
                <a:lnTo>
                  <a:pt x="151206" y="257683"/>
                </a:lnTo>
                <a:lnTo>
                  <a:pt x="138011" y="217484"/>
                </a:lnTo>
                <a:lnTo>
                  <a:pt x="131848" y="162534"/>
                </a:lnTo>
                <a:lnTo>
                  <a:pt x="131809" y="101914"/>
                </a:lnTo>
                <a:lnTo>
                  <a:pt x="136989" y="44709"/>
                </a:lnTo>
                <a:lnTo>
                  <a:pt x="146481" y="0"/>
                </a:lnTo>
                <a:close/>
              </a:path>
              <a:path w="541020" h="666114">
                <a:moveTo>
                  <a:pt x="430419" y="548513"/>
                </a:moveTo>
                <a:lnTo>
                  <a:pt x="181914" y="548513"/>
                </a:lnTo>
                <a:lnTo>
                  <a:pt x="307569" y="567705"/>
                </a:lnTo>
                <a:lnTo>
                  <a:pt x="380953" y="569182"/>
                </a:lnTo>
                <a:lnTo>
                  <a:pt x="430419" y="548513"/>
                </a:lnTo>
                <a:close/>
              </a:path>
              <a:path w="541020" h="666114">
                <a:moveTo>
                  <a:pt x="494038" y="137532"/>
                </a:moveTo>
                <a:lnTo>
                  <a:pt x="442903" y="141347"/>
                </a:lnTo>
                <a:lnTo>
                  <a:pt x="389442" y="151918"/>
                </a:lnTo>
                <a:lnTo>
                  <a:pt x="335483" y="167862"/>
                </a:lnTo>
                <a:lnTo>
                  <a:pt x="282852" y="187794"/>
                </a:lnTo>
                <a:lnTo>
                  <a:pt x="233377" y="210331"/>
                </a:lnTo>
                <a:lnTo>
                  <a:pt x="188886" y="234089"/>
                </a:lnTo>
                <a:lnTo>
                  <a:pt x="151206" y="257683"/>
                </a:lnTo>
                <a:lnTo>
                  <a:pt x="383020" y="257683"/>
                </a:lnTo>
                <a:lnTo>
                  <a:pt x="408722" y="234362"/>
                </a:lnTo>
                <a:lnTo>
                  <a:pt x="465790" y="191105"/>
                </a:lnTo>
                <a:lnTo>
                  <a:pt x="541020" y="141859"/>
                </a:lnTo>
                <a:lnTo>
                  <a:pt x="494038" y="137532"/>
                </a:lnTo>
                <a:close/>
              </a:path>
            </a:pathLst>
          </a:custGeom>
          <a:solidFill>
            <a:srgbClr val="DD7128"/>
          </a:solidFill>
        </p:spPr>
        <p:txBody>
          <a:bodyPr wrap="square" lIns="0" tIns="0" rIns="0" bIns="0" rtlCol="0"/>
          <a:lstStyle/>
          <a:p>
            <a:endParaRPr/>
          </a:p>
        </p:txBody>
      </p:sp>
      <p:sp>
        <p:nvSpPr>
          <p:cNvPr id="29" name="bg object 29"/>
          <p:cNvSpPr/>
          <p:nvPr/>
        </p:nvSpPr>
        <p:spPr>
          <a:xfrm>
            <a:off x="3048" y="3040379"/>
            <a:ext cx="399415" cy="407034"/>
          </a:xfrm>
          <a:custGeom>
            <a:avLst/>
            <a:gdLst/>
            <a:ahLst/>
            <a:cxnLst/>
            <a:rect l="l" t="t" r="r" b="b"/>
            <a:pathLst>
              <a:path w="399415" h="407035">
                <a:moveTo>
                  <a:pt x="30480" y="355092"/>
                </a:moveTo>
                <a:lnTo>
                  <a:pt x="23406" y="349529"/>
                </a:lnTo>
                <a:lnTo>
                  <a:pt x="17868" y="344805"/>
                </a:lnTo>
                <a:lnTo>
                  <a:pt x="11023" y="338378"/>
                </a:lnTo>
                <a:lnTo>
                  <a:pt x="0" y="327660"/>
                </a:lnTo>
                <a:lnTo>
                  <a:pt x="0" y="334518"/>
                </a:lnTo>
                <a:lnTo>
                  <a:pt x="8051" y="340626"/>
                </a:lnTo>
                <a:lnTo>
                  <a:pt x="15240" y="345668"/>
                </a:lnTo>
                <a:lnTo>
                  <a:pt x="22415" y="350278"/>
                </a:lnTo>
                <a:lnTo>
                  <a:pt x="30480" y="355092"/>
                </a:lnTo>
                <a:close/>
              </a:path>
              <a:path w="399415" h="407035">
                <a:moveTo>
                  <a:pt x="62826" y="130937"/>
                </a:moveTo>
                <a:lnTo>
                  <a:pt x="52412" y="180987"/>
                </a:lnTo>
                <a:lnTo>
                  <a:pt x="57721" y="230746"/>
                </a:lnTo>
                <a:lnTo>
                  <a:pt x="61899" y="241566"/>
                </a:lnTo>
                <a:lnTo>
                  <a:pt x="57670" y="187261"/>
                </a:lnTo>
                <a:lnTo>
                  <a:pt x="62826" y="130937"/>
                </a:lnTo>
                <a:close/>
              </a:path>
              <a:path w="399415" h="407035">
                <a:moveTo>
                  <a:pt x="72021" y="327647"/>
                </a:moveTo>
                <a:lnTo>
                  <a:pt x="57696" y="349973"/>
                </a:lnTo>
                <a:lnTo>
                  <a:pt x="42672" y="391668"/>
                </a:lnTo>
                <a:lnTo>
                  <a:pt x="72021" y="327647"/>
                </a:lnTo>
                <a:close/>
              </a:path>
              <a:path w="399415" h="407035">
                <a:moveTo>
                  <a:pt x="80416" y="289560"/>
                </a:moveTo>
                <a:lnTo>
                  <a:pt x="61899" y="241566"/>
                </a:lnTo>
                <a:lnTo>
                  <a:pt x="62115" y="244398"/>
                </a:lnTo>
                <a:lnTo>
                  <a:pt x="80416" y="289560"/>
                </a:lnTo>
                <a:close/>
              </a:path>
              <a:path w="399415" h="407035">
                <a:moveTo>
                  <a:pt x="102108" y="0"/>
                </a:moveTo>
                <a:lnTo>
                  <a:pt x="89293" y="24536"/>
                </a:lnTo>
                <a:lnTo>
                  <a:pt x="75069" y="69291"/>
                </a:lnTo>
                <a:lnTo>
                  <a:pt x="63258" y="126212"/>
                </a:lnTo>
                <a:lnTo>
                  <a:pt x="62826" y="130937"/>
                </a:lnTo>
                <a:lnTo>
                  <a:pt x="66535" y="113118"/>
                </a:lnTo>
                <a:lnTo>
                  <a:pt x="102108" y="0"/>
                </a:lnTo>
                <a:close/>
              </a:path>
              <a:path w="399415" h="407035">
                <a:moveTo>
                  <a:pt x="240334" y="172796"/>
                </a:moveTo>
                <a:lnTo>
                  <a:pt x="220522" y="183286"/>
                </a:lnTo>
                <a:lnTo>
                  <a:pt x="132461" y="241846"/>
                </a:lnTo>
                <a:lnTo>
                  <a:pt x="83693" y="302158"/>
                </a:lnTo>
                <a:lnTo>
                  <a:pt x="72021" y="327647"/>
                </a:lnTo>
                <a:lnTo>
                  <a:pt x="84023" y="308927"/>
                </a:lnTo>
                <a:lnTo>
                  <a:pt x="118973" y="269316"/>
                </a:lnTo>
                <a:lnTo>
                  <a:pt x="159867" y="231952"/>
                </a:lnTo>
                <a:lnTo>
                  <a:pt x="204000" y="197599"/>
                </a:lnTo>
                <a:lnTo>
                  <a:pt x="240334" y="172796"/>
                </a:lnTo>
                <a:close/>
              </a:path>
              <a:path w="399415" h="407035">
                <a:moveTo>
                  <a:pt x="379476" y="99060"/>
                </a:moveTo>
                <a:lnTo>
                  <a:pt x="329069" y="120675"/>
                </a:lnTo>
                <a:lnTo>
                  <a:pt x="291287" y="141173"/>
                </a:lnTo>
                <a:lnTo>
                  <a:pt x="248704" y="167081"/>
                </a:lnTo>
                <a:lnTo>
                  <a:pt x="240334" y="172796"/>
                </a:lnTo>
                <a:lnTo>
                  <a:pt x="379476" y="99060"/>
                </a:lnTo>
                <a:close/>
              </a:path>
              <a:path w="399415" h="407035">
                <a:moveTo>
                  <a:pt x="399288" y="402717"/>
                </a:moveTo>
                <a:lnTo>
                  <a:pt x="268605" y="391706"/>
                </a:lnTo>
                <a:lnTo>
                  <a:pt x="179666" y="367487"/>
                </a:lnTo>
                <a:lnTo>
                  <a:pt x="128905" y="343255"/>
                </a:lnTo>
                <a:lnTo>
                  <a:pt x="112776" y="332232"/>
                </a:lnTo>
                <a:lnTo>
                  <a:pt x="152577" y="364388"/>
                </a:lnTo>
                <a:lnTo>
                  <a:pt x="207048" y="386549"/>
                </a:lnTo>
                <a:lnTo>
                  <a:pt x="267576" y="400100"/>
                </a:lnTo>
                <a:lnTo>
                  <a:pt x="325526" y="406412"/>
                </a:lnTo>
                <a:lnTo>
                  <a:pt x="372300" y="406819"/>
                </a:lnTo>
                <a:lnTo>
                  <a:pt x="399288" y="402717"/>
                </a:lnTo>
                <a:close/>
              </a:path>
            </a:pathLst>
          </a:custGeom>
          <a:solidFill>
            <a:srgbClr val="6E411A"/>
          </a:solidFill>
        </p:spPr>
        <p:txBody>
          <a:bodyPr wrap="square" lIns="0" tIns="0" rIns="0" bIns="0" rtlCol="0"/>
          <a:lstStyle/>
          <a:p>
            <a:endParaRPr/>
          </a:p>
        </p:txBody>
      </p:sp>
      <p:sp>
        <p:nvSpPr>
          <p:cNvPr id="30" name="bg object 30"/>
          <p:cNvSpPr/>
          <p:nvPr/>
        </p:nvSpPr>
        <p:spPr>
          <a:xfrm>
            <a:off x="54863" y="3416808"/>
            <a:ext cx="190500" cy="147827"/>
          </a:xfrm>
          <a:prstGeom prst="rect">
            <a:avLst/>
          </a:prstGeom>
          <a:blipFill>
            <a:blip r:embed="rId5" cstate="print"/>
            <a:stretch>
              <a:fillRect/>
            </a:stretch>
          </a:blipFill>
        </p:spPr>
        <p:txBody>
          <a:bodyPr wrap="square" lIns="0" tIns="0" rIns="0" bIns="0" rtlCol="0"/>
          <a:lstStyle/>
          <a:p>
            <a:endParaRPr/>
          </a:p>
        </p:txBody>
      </p:sp>
      <p:sp>
        <p:nvSpPr>
          <p:cNvPr id="31" name="bg object 31"/>
          <p:cNvSpPr/>
          <p:nvPr/>
        </p:nvSpPr>
        <p:spPr>
          <a:xfrm>
            <a:off x="146799" y="24177"/>
            <a:ext cx="359410" cy="206375"/>
          </a:xfrm>
          <a:custGeom>
            <a:avLst/>
            <a:gdLst/>
            <a:ahLst/>
            <a:cxnLst/>
            <a:rect l="l" t="t" r="r" b="b"/>
            <a:pathLst>
              <a:path w="359409" h="206375">
                <a:moveTo>
                  <a:pt x="146218" y="0"/>
                </a:moveTo>
                <a:lnTo>
                  <a:pt x="83148" y="49857"/>
                </a:lnTo>
                <a:lnTo>
                  <a:pt x="0" y="166449"/>
                </a:lnTo>
                <a:lnTo>
                  <a:pt x="308" y="176746"/>
                </a:lnTo>
                <a:lnTo>
                  <a:pt x="7415" y="189865"/>
                </a:lnTo>
                <a:lnTo>
                  <a:pt x="15757" y="201150"/>
                </a:lnTo>
                <a:lnTo>
                  <a:pt x="19773" y="205946"/>
                </a:lnTo>
                <a:lnTo>
                  <a:pt x="53543" y="144490"/>
                </a:lnTo>
                <a:lnTo>
                  <a:pt x="79902" y="109585"/>
                </a:lnTo>
                <a:lnTo>
                  <a:pt x="112442" y="88253"/>
                </a:lnTo>
                <a:lnTo>
                  <a:pt x="164757" y="67516"/>
                </a:lnTo>
                <a:lnTo>
                  <a:pt x="231277" y="57767"/>
                </a:lnTo>
                <a:lnTo>
                  <a:pt x="294090" y="68389"/>
                </a:lnTo>
                <a:lnTo>
                  <a:pt x="340839" y="85179"/>
                </a:lnTo>
                <a:lnTo>
                  <a:pt x="359168" y="93932"/>
                </a:lnTo>
                <a:lnTo>
                  <a:pt x="339394" y="60912"/>
                </a:lnTo>
                <a:lnTo>
                  <a:pt x="221027" y="6983"/>
                </a:lnTo>
                <a:lnTo>
                  <a:pt x="146218" y="0"/>
                </a:lnTo>
                <a:close/>
              </a:path>
            </a:pathLst>
          </a:custGeom>
          <a:solidFill>
            <a:srgbClr val="925421"/>
          </a:solidFill>
        </p:spPr>
        <p:txBody>
          <a:bodyPr wrap="square" lIns="0" tIns="0" rIns="0" bIns="0" rtlCol="0"/>
          <a:lstStyle/>
          <a:p>
            <a:endParaRPr/>
          </a:p>
        </p:txBody>
      </p:sp>
      <p:sp>
        <p:nvSpPr>
          <p:cNvPr id="32" name="bg object 32"/>
          <p:cNvSpPr/>
          <p:nvPr/>
        </p:nvSpPr>
        <p:spPr>
          <a:xfrm>
            <a:off x="348821" y="0"/>
            <a:ext cx="1174115" cy="791210"/>
          </a:xfrm>
          <a:custGeom>
            <a:avLst/>
            <a:gdLst/>
            <a:ahLst/>
            <a:cxnLst/>
            <a:rect l="l" t="t" r="r" b="b"/>
            <a:pathLst>
              <a:path w="1174115" h="791210">
                <a:moveTo>
                  <a:pt x="524044" y="479933"/>
                </a:moveTo>
                <a:lnTo>
                  <a:pt x="197672" y="479933"/>
                </a:lnTo>
                <a:lnTo>
                  <a:pt x="295166" y="656957"/>
                </a:lnTo>
                <a:lnTo>
                  <a:pt x="419334" y="749601"/>
                </a:lnTo>
                <a:lnTo>
                  <a:pt x="526134" y="785167"/>
                </a:lnTo>
                <a:lnTo>
                  <a:pt x="571522" y="790955"/>
                </a:lnTo>
                <a:lnTo>
                  <a:pt x="524044" y="479933"/>
                </a:lnTo>
                <a:close/>
              </a:path>
              <a:path w="1174115" h="791210">
                <a:moveTo>
                  <a:pt x="744905" y="0"/>
                </a:moveTo>
                <a:lnTo>
                  <a:pt x="80755" y="0"/>
                </a:lnTo>
                <a:lnTo>
                  <a:pt x="52007" y="77501"/>
                </a:lnTo>
                <a:lnTo>
                  <a:pt x="31434" y="145002"/>
                </a:lnTo>
                <a:lnTo>
                  <a:pt x="19544" y="191404"/>
                </a:lnTo>
                <a:lnTo>
                  <a:pt x="15719" y="208660"/>
                </a:lnTo>
                <a:lnTo>
                  <a:pt x="9102" y="231901"/>
                </a:lnTo>
                <a:lnTo>
                  <a:pt x="207" y="308203"/>
                </a:lnTo>
                <a:lnTo>
                  <a:pt x="0" y="358441"/>
                </a:lnTo>
                <a:lnTo>
                  <a:pt x="10960" y="404941"/>
                </a:lnTo>
                <a:lnTo>
                  <a:pt x="35569" y="470026"/>
                </a:lnTo>
                <a:lnTo>
                  <a:pt x="77130" y="541083"/>
                </a:lnTo>
                <a:lnTo>
                  <a:pt x="129857" y="594137"/>
                </a:lnTo>
                <a:lnTo>
                  <a:pt x="175140" y="627332"/>
                </a:lnTo>
                <a:lnTo>
                  <a:pt x="194370" y="638810"/>
                </a:lnTo>
                <a:lnTo>
                  <a:pt x="186978" y="580463"/>
                </a:lnTo>
                <a:lnTo>
                  <a:pt x="184858" y="544464"/>
                </a:lnTo>
                <a:lnTo>
                  <a:pt x="188319" y="515919"/>
                </a:lnTo>
                <a:lnTo>
                  <a:pt x="197672" y="479933"/>
                </a:lnTo>
                <a:lnTo>
                  <a:pt x="524044" y="479933"/>
                </a:lnTo>
                <a:lnTo>
                  <a:pt x="505355" y="357504"/>
                </a:lnTo>
                <a:lnTo>
                  <a:pt x="1045585" y="357504"/>
                </a:lnTo>
                <a:lnTo>
                  <a:pt x="1016851" y="315391"/>
                </a:lnTo>
                <a:lnTo>
                  <a:pt x="980294" y="270669"/>
                </a:lnTo>
                <a:lnTo>
                  <a:pt x="939922" y="227581"/>
                </a:lnTo>
                <a:lnTo>
                  <a:pt x="897403" y="186939"/>
                </a:lnTo>
                <a:lnTo>
                  <a:pt x="854405" y="149558"/>
                </a:lnTo>
                <a:lnTo>
                  <a:pt x="812596" y="116249"/>
                </a:lnTo>
                <a:lnTo>
                  <a:pt x="773645" y="87826"/>
                </a:lnTo>
                <a:lnTo>
                  <a:pt x="739220" y="65103"/>
                </a:lnTo>
                <a:lnTo>
                  <a:pt x="690622" y="40004"/>
                </a:lnTo>
                <a:lnTo>
                  <a:pt x="702254" y="28116"/>
                </a:lnTo>
                <a:lnTo>
                  <a:pt x="716678" y="17192"/>
                </a:lnTo>
                <a:lnTo>
                  <a:pt x="732962" y="6911"/>
                </a:lnTo>
                <a:lnTo>
                  <a:pt x="744905" y="0"/>
                </a:lnTo>
                <a:close/>
              </a:path>
              <a:path w="1174115" h="791210">
                <a:moveTo>
                  <a:pt x="1045585" y="357504"/>
                </a:moveTo>
                <a:lnTo>
                  <a:pt x="505355" y="357504"/>
                </a:lnTo>
                <a:lnTo>
                  <a:pt x="1173654" y="595757"/>
                </a:lnTo>
                <a:lnTo>
                  <a:pt x="1151187" y="543724"/>
                </a:lnTo>
                <a:lnTo>
                  <a:pt x="1130601" y="501919"/>
                </a:lnTo>
                <a:lnTo>
                  <a:pt x="1100109" y="448327"/>
                </a:lnTo>
                <a:lnTo>
                  <a:pt x="1047924" y="360934"/>
                </a:lnTo>
                <a:lnTo>
                  <a:pt x="1045585" y="357504"/>
                </a:lnTo>
                <a:close/>
              </a:path>
            </a:pathLst>
          </a:custGeom>
          <a:solidFill>
            <a:srgbClr val="FFF7D3"/>
          </a:solidFill>
        </p:spPr>
        <p:txBody>
          <a:bodyPr wrap="square" lIns="0" tIns="0" rIns="0" bIns="0" rtlCol="0"/>
          <a:lstStyle/>
          <a:p>
            <a:endParaRPr/>
          </a:p>
        </p:txBody>
      </p:sp>
      <p:sp>
        <p:nvSpPr>
          <p:cNvPr id="33" name="bg object 33"/>
          <p:cNvSpPr/>
          <p:nvPr/>
        </p:nvSpPr>
        <p:spPr>
          <a:xfrm>
            <a:off x="371976" y="0"/>
            <a:ext cx="1054735" cy="731520"/>
          </a:xfrm>
          <a:custGeom>
            <a:avLst/>
            <a:gdLst/>
            <a:ahLst/>
            <a:cxnLst/>
            <a:rect l="l" t="t" r="r" b="b"/>
            <a:pathLst>
              <a:path w="1054735" h="731520">
                <a:moveTo>
                  <a:pt x="423223" y="344424"/>
                </a:moveTo>
                <a:lnTo>
                  <a:pt x="164585" y="344424"/>
                </a:lnTo>
                <a:lnTo>
                  <a:pt x="240256" y="538424"/>
                </a:lnTo>
                <a:lnTo>
                  <a:pt x="298562" y="643413"/>
                </a:lnTo>
                <a:lnTo>
                  <a:pt x="369277" y="695682"/>
                </a:lnTo>
                <a:lnTo>
                  <a:pt x="482174" y="731520"/>
                </a:lnTo>
                <a:lnTo>
                  <a:pt x="454204" y="603269"/>
                </a:lnTo>
                <a:lnTo>
                  <a:pt x="434611" y="459803"/>
                </a:lnTo>
                <a:lnTo>
                  <a:pt x="423223" y="344424"/>
                </a:lnTo>
                <a:close/>
              </a:path>
              <a:path w="1054735" h="731520">
                <a:moveTo>
                  <a:pt x="610821" y="0"/>
                </a:moveTo>
                <a:lnTo>
                  <a:pt x="110177" y="0"/>
                </a:lnTo>
                <a:lnTo>
                  <a:pt x="100333" y="20345"/>
                </a:lnTo>
                <a:lnTo>
                  <a:pt x="90563" y="45323"/>
                </a:lnTo>
                <a:lnTo>
                  <a:pt x="81412" y="70943"/>
                </a:lnTo>
                <a:lnTo>
                  <a:pt x="71951" y="96266"/>
                </a:lnTo>
                <a:lnTo>
                  <a:pt x="71951" y="109474"/>
                </a:lnTo>
                <a:lnTo>
                  <a:pt x="14886" y="322843"/>
                </a:lnTo>
                <a:lnTo>
                  <a:pt x="0" y="439118"/>
                </a:lnTo>
                <a:lnTo>
                  <a:pt x="31014" y="498933"/>
                </a:lnTo>
                <a:lnTo>
                  <a:pt x="111652" y="542925"/>
                </a:lnTo>
                <a:lnTo>
                  <a:pt x="111548" y="468618"/>
                </a:lnTo>
                <a:lnTo>
                  <a:pt x="130675" y="405193"/>
                </a:lnTo>
                <a:lnTo>
                  <a:pt x="153523" y="361009"/>
                </a:lnTo>
                <a:lnTo>
                  <a:pt x="164585" y="344424"/>
                </a:lnTo>
                <a:lnTo>
                  <a:pt x="423223" y="344424"/>
                </a:lnTo>
                <a:lnTo>
                  <a:pt x="423083" y="343007"/>
                </a:lnTo>
                <a:lnTo>
                  <a:pt x="419309" y="294767"/>
                </a:lnTo>
                <a:lnTo>
                  <a:pt x="893771" y="294767"/>
                </a:lnTo>
                <a:lnTo>
                  <a:pt x="878283" y="279381"/>
                </a:lnTo>
                <a:lnTo>
                  <a:pt x="838634" y="243427"/>
                </a:lnTo>
                <a:lnTo>
                  <a:pt x="797670" y="209296"/>
                </a:lnTo>
                <a:lnTo>
                  <a:pt x="755996" y="177293"/>
                </a:lnTo>
                <a:lnTo>
                  <a:pt x="714220" y="147720"/>
                </a:lnTo>
                <a:lnTo>
                  <a:pt x="672951" y="120883"/>
                </a:lnTo>
                <a:lnTo>
                  <a:pt x="632796" y="97084"/>
                </a:lnTo>
                <a:lnTo>
                  <a:pt x="594363" y="76627"/>
                </a:lnTo>
                <a:lnTo>
                  <a:pt x="558260" y="59817"/>
                </a:lnTo>
                <a:lnTo>
                  <a:pt x="567509" y="44422"/>
                </a:lnTo>
                <a:lnTo>
                  <a:pt x="580172" y="28384"/>
                </a:lnTo>
                <a:lnTo>
                  <a:pt x="595938" y="12346"/>
                </a:lnTo>
                <a:lnTo>
                  <a:pt x="610821" y="0"/>
                </a:lnTo>
                <a:close/>
              </a:path>
              <a:path w="1054735" h="731520">
                <a:moveTo>
                  <a:pt x="893771" y="294767"/>
                </a:moveTo>
                <a:lnTo>
                  <a:pt x="419309" y="294767"/>
                </a:lnTo>
                <a:lnTo>
                  <a:pt x="659984" y="361523"/>
                </a:lnTo>
                <a:lnTo>
                  <a:pt x="806373" y="406860"/>
                </a:lnTo>
                <a:lnTo>
                  <a:pt x="918025" y="451554"/>
                </a:lnTo>
                <a:lnTo>
                  <a:pt x="1054487" y="516382"/>
                </a:lnTo>
                <a:lnTo>
                  <a:pt x="1035501" y="475867"/>
                </a:lnTo>
                <a:lnTo>
                  <a:pt x="1011553" y="435354"/>
                </a:lnTo>
                <a:lnTo>
                  <a:pt x="983249" y="395144"/>
                </a:lnTo>
                <a:lnTo>
                  <a:pt x="951198" y="355543"/>
                </a:lnTo>
                <a:lnTo>
                  <a:pt x="916006" y="316854"/>
                </a:lnTo>
                <a:lnTo>
                  <a:pt x="893771" y="294767"/>
                </a:lnTo>
                <a:close/>
              </a:path>
            </a:pathLst>
          </a:custGeom>
          <a:solidFill>
            <a:srgbClr val="AEAE51"/>
          </a:solidFill>
        </p:spPr>
        <p:txBody>
          <a:bodyPr wrap="square" lIns="0" tIns="0" rIns="0" bIns="0" rtlCol="0"/>
          <a:lstStyle/>
          <a:p>
            <a:endParaRPr/>
          </a:p>
        </p:txBody>
      </p:sp>
      <p:sp>
        <p:nvSpPr>
          <p:cNvPr id="34" name="bg object 34"/>
          <p:cNvSpPr/>
          <p:nvPr/>
        </p:nvSpPr>
        <p:spPr>
          <a:xfrm>
            <a:off x="487679" y="89254"/>
            <a:ext cx="696595" cy="255270"/>
          </a:xfrm>
          <a:custGeom>
            <a:avLst/>
            <a:gdLst/>
            <a:ahLst/>
            <a:cxnLst/>
            <a:rect l="l" t="t" r="r" b="b"/>
            <a:pathLst>
              <a:path w="696594" h="255270">
                <a:moveTo>
                  <a:pt x="455439" y="106978"/>
                </a:moveTo>
                <a:lnTo>
                  <a:pt x="696468" y="255169"/>
                </a:lnTo>
                <a:lnTo>
                  <a:pt x="682410" y="242895"/>
                </a:lnTo>
                <a:lnTo>
                  <a:pt x="660586" y="226514"/>
                </a:lnTo>
                <a:lnTo>
                  <a:pt x="596931" y="184622"/>
                </a:lnTo>
                <a:lnTo>
                  <a:pt x="556744" y="160706"/>
                </a:lnTo>
                <a:lnTo>
                  <a:pt x="512078" y="135875"/>
                </a:lnTo>
                <a:lnTo>
                  <a:pt x="463758" y="110925"/>
                </a:lnTo>
                <a:lnTo>
                  <a:pt x="455439" y="106978"/>
                </a:lnTo>
                <a:close/>
              </a:path>
              <a:path w="696594" h="255270">
                <a:moveTo>
                  <a:pt x="161272" y="1583"/>
                </a:moveTo>
                <a:lnTo>
                  <a:pt x="138745" y="3140"/>
                </a:lnTo>
                <a:lnTo>
                  <a:pt x="143098" y="3433"/>
                </a:lnTo>
                <a:lnTo>
                  <a:pt x="196091" y="12335"/>
                </a:lnTo>
                <a:lnTo>
                  <a:pt x="250359" y="25905"/>
                </a:lnTo>
                <a:lnTo>
                  <a:pt x="305082" y="43348"/>
                </a:lnTo>
                <a:lnTo>
                  <a:pt x="359438" y="63864"/>
                </a:lnTo>
                <a:lnTo>
                  <a:pt x="412603" y="86655"/>
                </a:lnTo>
                <a:lnTo>
                  <a:pt x="455439" y="106978"/>
                </a:lnTo>
                <a:lnTo>
                  <a:pt x="444212" y="100076"/>
                </a:lnTo>
                <a:lnTo>
                  <a:pt x="287578" y="23124"/>
                </a:lnTo>
                <a:lnTo>
                  <a:pt x="161272" y="1583"/>
                </a:lnTo>
                <a:close/>
              </a:path>
              <a:path w="696594" h="255270">
                <a:moveTo>
                  <a:pt x="92204" y="0"/>
                </a:moveTo>
                <a:lnTo>
                  <a:pt x="44231" y="2831"/>
                </a:lnTo>
                <a:lnTo>
                  <a:pt x="0" y="12726"/>
                </a:lnTo>
                <a:lnTo>
                  <a:pt x="138745" y="3140"/>
                </a:lnTo>
                <a:lnTo>
                  <a:pt x="92204" y="0"/>
                </a:lnTo>
                <a:close/>
              </a:path>
            </a:pathLst>
          </a:custGeom>
          <a:solidFill>
            <a:srgbClr val="6F8638"/>
          </a:solidFill>
        </p:spPr>
        <p:txBody>
          <a:bodyPr wrap="square" lIns="0" tIns="0" rIns="0" bIns="0" rtlCol="0"/>
          <a:lstStyle/>
          <a:p>
            <a:endParaRPr/>
          </a:p>
        </p:txBody>
      </p:sp>
      <p:sp>
        <p:nvSpPr>
          <p:cNvPr id="35" name="bg object 35"/>
          <p:cNvSpPr/>
          <p:nvPr/>
        </p:nvSpPr>
        <p:spPr>
          <a:xfrm>
            <a:off x="659892" y="0"/>
            <a:ext cx="94221" cy="74675"/>
          </a:xfrm>
          <a:prstGeom prst="rect">
            <a:avLst/>
          </a:prstGeom>
          <a:blipFill>
            <a:blip r:embed="rId6" cstate="print"/>
            <a:stretch>
              <a:fillRect/>
            </a:stretch>
          </a:blipFill>
        </p:spPr>
        <p:txBody>
          <a:bodyPr wrap="square" lIns="0" tIns="0" rIns="0" bIns="0" rtlCol="0"/>
          <a:lstStyle/>
          <a:p>
            <a:endParaRPr/>
          </a:p>
        </p:txBody>
      </p:sp>
      <p:sp>
        <p:nvSpPr>
          <p:cNvPr id="36" name="bg object 36"/>
          <p:cNvSpPr/>
          <p:nvPr/>
        </p:nvSpPr>
        <p:spPr>
          <a:xfrm>
            <a:off x="454253" y="0"/>
            <a:ext cx="311150" cy="631190"/>
          </a:xfrm>
          <a:custGeom>
            <a:avLst/>
            <a:gdLst/>
            <a:ahLst/>
            <a:cxnLst/>
            <a:rect l="l" t="t" r="r" b="b"/>
            <a:pathLst>
              <a:path w="311150" h="631190">
                <a:moveTo>
                  <a:pt x="68478" y="124968"/>
                </a:moveTo>
                <a:lnTo>
                  <a:pt x="38188" y="167868"/>
                </a:lnTo>
                <a:lnTo>
                  <a:pt x="17729" y="224510"/>
                </a:lnTo>
                <a:lnTo>
                  <a:pt x="5562" y="286524"/>
                </a:lnTo>
                <a:lnTo>
                  <a:pt x="165" y="345478"/>
                </a:lnTo>
                <a:lnTo>
                  <a:pt x="0" y="392976"/>
                </a:lnTo>
                <a:lnTo>
                  <a:pt x="3543" y="420624"/>
                </a:lnTo>
                <a:lnTo>
                  <a:pt x="13677" y="286131"/>
                </a:lnTo>
                <a:lnTo>
                  <a:pt x="36004" y="194310"/>
                </a:lnTo>
                <a:lnTo>
                  <a:pt x="58331" y="141732"/>
                </a:lnTo>
                <a:lnTo>
                  <a:pt x="68478" y="124968"/>
                </a:lnTo>
                <a:close/>
              </a:path>
              <a:path w="311150" h="631190">
                <a:moveTo>
                  <a:pt x="87096" y="0"/>
                </a:moveTo>
                <a:lnTo>
                  <a:pt x="78613" y="0"/>
                </a:lnTo>
                <a:lnTo>
                  <a:pt x="77431" y="6858"/>
                </a:lnTo>
                <a:lnTo>
                  <a:pt x="76860" y="16764"/>
                </a:lnTo>
                <a:lnTo>
                  <a:pt x="77431" y="26670"/>
                </a:lnTo>
                <a:lnTo>
                  <a:pt x="79146" y="36576"/>
                </a:lnTo>
                <a:lnTo>
                  <a:pt x="79286" y="26670"/>
                </a:lnTo>
                <a:lnTo>
                  <a:pt x="80276" y="19240"/>
                </a:lnTo>
                <a:lnTo>
                  <a:pt x="82994" y="10579"/>
                </a:lnTo>
                <a:lnTo>
                  <a:pt x="87096" y="0"/>
                </a:lnTo>
                <a:close/>
              </a:path>
              <a:path w="311150" h="631190">
                <a:moveTo>
                  <a:pt x="310794" y="630936"/>
                </a:moveTo>
                <a:lnTo>
                  <a:pt x="217436" y="431279"/>
                </a:lnTo>
                <a:lnTo>
                  <a:pt x="176466" y="281762"/>
                </a:lnTo>
                <a:lnTo>
                  <a:pt x="167119" y="187960"/>
                </a:lnTo>
                <a:lnTo>
                  <a:pt x="168617" y="155448"/>
                </a:lnTo>
                <a:lnTo>
                  <a:pt x="159105" y="199199"/>
                </a:lnTo>
                <a:lnTo>
                  <a:pt x="158470" y="248208"/>
                </a:lnTo>
                <a:lnTo>
                  <a:pt x="165239" y="300672"/>
                </a:lnTo>
                <a:lnTo>
                  <a:pt x="177952" y="354825"/>
                </a:lnTo>
                <a:lnTo>
                  <a:pt x="195160" y="408876"/>
                </a:lnTo>
                <a:lnTo>
                  <a:pt x="215392" y="461035"/>
                </a:lnTo>
                <a:lnTo>
                  <a:pt x="237185" y="509511"/>
                </a:lnTo>
                <a:lnTo>
                  <a:pt x="259080" y="552526"/>
                </a:lnTo>
                <a:lnTo>
                  <a:pt x="279615" y="588302"/>
                </a:lnTo>
                <a:lnTo>
                  <a:pt x="297345" y="615035"/>
                </a:lnTo>
                <a:lnTo>
                  <a:pt x="310794" y="630936"/>
                </a:lnTo>
                <a:close/>
              </a:path>
            </a:pathLst>
          </a:custGeom>
          <a:solidFill>
            <a:srgbClr val="6F8638"/>
          </a:solidFill>
        </p:spPr>
        <p:txBody>
          <a:bodyPr wrap="square" lIns="0" tIns="0" rIns="0" bIns="0" rtlCol="0"/>
          <a:lstStyle/>
          <a:p>
            <a:endParaRPr/>
          </a:p>
        </p:txBody>
      </p:sp>
      <p:sp>
        <p:nvSpPr>
          <p:cNvPr id="37" name="bg object 37"/>
          <p:cNvSpPr/>
          <p:nvPr/>
        </p:nvSpPr>
        <p:spPr>
          <a:xfrm>
            <a:off x="0" y="5007864"/>
            <a:ext cx="676275" cy="1021080"/>
          </a:xfrm>
          <a:custGeom>
            <a:avLst/>
            <a:gdLst/>
            <a:ahLst/>
            <a:cxnLst/>
            <a:rect l="l" t="t" r="r" b="b"/>
            <a:pathLst>
              <a:path w="676275" h="1021079">
                <a:moveTo>
                  <a:pt x="251612" y="0"/>
                </a:moveTo>
                <a:lnTo>
                  <a:pt x="70573" y="497332"/>
                </a:lnTo>
                <a:lnTo>
                  <a:pt x="52210" y="477160"/>
                </a:lnTo>
                <a:lnTo>
                  <a:pt x="34135" y="458168"/>
                </a:lnTo>
                <a:lnTo>
                  <a:pt x="0" y="423672"/>
                </a:lnTo>
                <a:lnTo>
                  <a:pt x="0" y="919454"/>
                </a:lnTo>
                <a:lnTo>
                  <a:pt x="26465" y="927152"/>
                </a:lnTo>
                <a:lnTo>
                  <a:pt x="55231" y="933843"/>
                </a:lnTo>
                <a:lnTo>
                  <a:pt x="86299" y="939096"/>
                </a:lnTo>
                <a:lnTo>
                  <a:pt x="119668" y="942479"/>
                </a:lnTo>
                <a:lnTo>
                  <a:pt x="289632" y="1009825"/>
                </a:lnTo>
                <a:lnTo>
                  <a:pt x="391992" y="1020762"/>
                </a:lnTo>
                <a:lnTo>
                  <a:pt x="467885" y="964928"/>
                </a:lnTo>
                <a:lnTo>
                  <a:pt x="558444" y="831964"/>
                </a:lnTo>
                <a:lnTo>
                  <a:pt x="503865" y="847649"/>
                </a:lnTo>
                <a:lnTo>
                  <a:pt x="445109" y="849231"/>
                </a:lnTo>
                <a:lnTo>
                  <a:pt x="398145" y="844481"/>
                </a:lnTo>
                <a:lnTo>
                  <a:pt x="378942" y="841171"/>
                </a:lnTo>
                <a:lnTo>
                  <a:pt x="556985" y="744635"/>
                </a:lnTo>
                <a:lnTo>
                  <a:pt x="646858" y="667524"/>
                </a:lnTo>
                <a:lnTo>
                  <a:pt x="676033" y="569402"/>
                </a:lnTo>
                <a:lnTo>
                  <a:pt x="671982" y="409829"/>
                </a:lnTo>
                <a:lnTo>
                  <a:pt x="583357" y="463613"/>
                </a:lnTo>
                <a:lnTo>
                  <a:pt x="479629" y="508635"/>
                </a:lnTo>
                <a:lnTo>
                  <a:pt x="393449" y="539559"/>
                </a:lnTo>
                <a:lnTo>
                  <a:pt x="357466" y="551053"/>
                </a:lnTo>
                <a:lnTo>
                  <a:pt x="412770" y="399996"/>
                </a:lnTo>
                <a:lnTo>
                  <a:pt x="420177" y="292242"/>
                </a:lnTo>
                <a:lnTo>
                  <a:pt x="369766" y="176131"/>
                </a:lnTo>
                <a:lnTo>
                  <a:pt x="251612" y="0"/>
                </a:lnTo>
                <a:close/>
              </a:path>
            </a:pathLst>
          </a:custGeom>
          <a:solidFill>
            <a:srgbClr val="FFF7D3"/>
          </a:solidFill>
        </p:spPr>
        <p:txBody>
          <a:bodyPr wrap="square" lIns="0" tIns="0" rIns="0" bIns="0" rtlCol="0"/>
          <a:lstStyle/>
          <a:p>
            <a:endParaRPr/>
          </a:p>
        </p:txBody>
      </p:sp>
      <p:sp>
        <p:nvSpPr>
          <p:cNvPr id="38" name="bg object 38"/>
          <p:cNvSpPr/>
          <p:nvPr/>
        </p:nvSpPr>
        <p:spPr>
          <a:xfrm>
            <a:off x="0" y="5082540"/>
            <a:ext cx="619125" cy="857885"/>
          </a:xfrm>
          <a:custGeom>
            <a:avLst/>
            <a:gdLst/>
            <a:ahLst/>
            <a:cxnLst/>
            <a:rect l="l" t="t" r="r" b="b"/>
            <a:pathLst>
              <a:path w="619125" h="857885">
                <a:moveTo>
                  <a:pt x="0" y="415925"/>
                </a:moveTo>
                <a:lnTo>
                  <a:pt x="0" y="791819"/>
                </a:lnTo>
                <a:lnTo>
                  <a:pt x="14825" y="798991"/>
                </a:lnTo>
                <a:lnTo>
                  <a:pt x="26484" y="804294"/>
                </a:lnTo>
                <a:lnTo>
                  <a:pt x="34113" y="807582"/>
                </a:lnTo>
                <a:lnTo>
                  <a:pt x="36847" y="808710"/>
                </a:lnTo>
                <a:lnTo>
                  <a:pt x="47595" y="814844"/>
                </a:lnTo>
                <a:lnTo>
                  <a:pt x="92226" y="829730"/>
                </a:lnTo>
                <a:lnTo>
                  <a:pt x="140217" y="842189"/>
                </a:lnTo>
                <a:lnTo>
                  <a:pt x="190155" y="851504"/>
                </a:lnTo>
                <a:lnTo>
                  <a:pt x="240622" y="856953"/>
                </a:lnTo>
                <a:lnTo>
                  <a:pt x="290206" y="857818"/>
                </a:lnTo>
                <a:lnTo>
                  <a:pt x="337490" y="853377"/>
                </a:lnTo>
                <a:lnTo>
                  <a:pt x="381060" y="842911"/>
                </a:lnTo>
                <a:lnTo>
                  <a:pt x="419500" y="825701"/>
                </a:lnTo>
                <a:lnTo>
                  <a:pt x="443334" y="807263"/>
                </a:lnTo>
                <a:lnTo>
                  <a:pt x="397514" y="807263"/>
                </a:lnTo>
                <a:lnTo>
                  <a:pt x="345073" y="807170"/>
                </a:lnTo>
                <a:lnTo>
                  <a:pt x="295510" y="796719"/>
                </a:lnTo>
                <a:lnTo>
                  <a:pt x="250266" y="771880"/>
                </a:lnTo>
                <a:lnTo>
                  <a:pt x="263231" y="768332"/>
                </a:lnTo>
                <a:lnTo>
                  <a:pt x="285553" y="759999"/>
                </a:lnTo>
                <a:lnTo>
                  <a:pt x="350911" y="729024"/>
                </a:lnTo>
                <a:lnTo>
                  <a:pt x="390267" y="706403"/>
                </a:lnTo>
                <a:lnTo>
                  <a:pt x="431623" y="679042"/>
                </a:lnTo>
                <a:lnTo>
                  <a:pt x="473139" y="646950"/>
                </a:lnTo>
                <a:lnTo>
                  <a:pt x="512976" y="610139"/>
                </a:lnTo>
                <a:lnTo>
                  <a:pt x="549294" y="568621"/>
                </a:lnTo>
                <a:lnTo>
                  <a:pt x="573501" y="532485"/>
                </a:lnTo>
                <a:lnTo>
                  <a:pt x="302463" y="532485"/>
                </a:lnTo>
                <a:lnTo>
                  <a:pt x="309654" y="500253"/>
                </a:lnTo>
                <a:lnTo>
                  <a:pt x="92120" y="500253"/>
                </a:lnTo>
                <a:lnTo>
                  <a:pt x="67363" y="478218"/>
                </a:lnTo>
                <a:lnTo>
                  <a:pt x="49515" y="462089"/>
                </a:lnTo>
                <a:lnTo>
                  <a:pt x="29939" y="443960"/>
                </a:lnTo>
                <a:lnTo>
                  <a:pt x="0" y="415925"/>
                </a:lnTo>
                <a:close/>
              </a:path>
              <a:path w="619125" h="857885">
                <a:moveTo>
                  <a:pt x="451396" y="801027"/>
                </a:moveTo>
                <a:lnTo>
                  <a:pt x="397514" y="807263"/>
                </a:lnTo>
                <a:lnTo>
                  <a:pt x="443334" y="807263"/>
                </a:lnTo>
                <a:lnTo>
                  <a:pt x="451396" y="801027"/>
                </a:lnTo>
                <a:close/>
              </a:path>
              <a:path w="619125" h="857885">
                <a:moveTo>
                  <a:pt x="618744" y="415925"/>
                </a:moveTo>
                <a:lnTo>
                  <a:pt x="585914" y="439260"/>
                </a:lnTo>
                <a:lnTo>
                  <a:pt x="542611" y="463415"/>
                </a:lnTo>
                <a:lnTo>
                  <a:pt x="492648" y="486561"/>
                </a:lnTo>
                <a:lnTo>
                  <a:pt x="439839" y="506869"/>
                </a:lnTo>
                <a:lnTo>
                  <a:pt x="387996" y="522512"/>
                </a:lnTo>
                <a:lnTo>
                  <a:pt x="340933" y="531660"/>
                </a:lnTo>
                <a:lnTo>
                  <a:pt x="302463" y="532485"/>
                </a:lnTo>
                <a:lnTo>
                  <a:pt x="573501" y="532485"/>
                </a:lnTo>
                <a:lnTo>
                  <a:pt x="580254" y="522405"/>
                </a:lnTo>
                <a:lnTo>
                  <a:pt x="604017" y="471502"/>
                </a:lnTo>
                <a:lnTo>
                  <a:pt x="618744" y="415925"/>
                </a:lnTo>
                <a:close/>
              </a:path>
              <a:path w="619125" h="857885">
                <a:moveTo>
                  <a:pt x="262547" y="0"/>
                </a:moveTo>
                <a:lnTo>
                  <a:pt x="218430" y="159067"/>
                </a:lnTo>
                <a:lnTo>
                  <a:pt x="161789" y="322040"/>
                </a:lnTo>
                <a:lnTo>
                  <a:pt x="112920" y="449056"/>
                </a:lnTo>
                <a:lnTo>
                  <a:pt x="92120" y="500253"/>
                </a:lnTo>
                <a:lnTo>
                  <a:pt x="309654" y="500253"/>
                </a:lnTo>
                <a:lnTo>
                  <a:pt x="318914" y="445722"/>
                </a:lnTo>
                <a:lnTo>
                  <a:pt x="324075" y="396568"/>
                </a:lnTo>
                <a:lnTo>
                  <a:pt x="326896" y="344931"/>
                </a:lnTo>
                <a:lnTo>
                  <a:pt x="327157" y="291836"/>
                </a:lnTo>
                <a:lnTo>
                  <a:pt x="324636" y="238306"/>
                </a:lnTo>
                <a:lnTo>
                  <a:pt x="319111" y="185367"/>
                </a:lnTo>
                <a:lnTo>
                  <a:pt x="310361" y="134043"/>
                </a:lnTo>
                <a:lnTo>
                  <a:pt x="298165" y="85357"/>
                </a:lnTo>
                <a:lnTo>
                  <a:pt x="282300" y="40334"/>
                </a:lnTo>
                <a:lnTo>
                  <a:pt x="262547" y="0"/>
                </a:lnTo>
                <a:close/>
              </a:path>
            </a:pathLst>
          </a:custGeom>
          <a:solidFill>
            <a:srgbClr val="ED9127"/>
          </a:solidFill>
        </p:spPr>
        <p:txBody>
          <a:bodyPr wrap="square" lIns="0" tIns="0" rIns="0" bIns="0" rtlCol="0"/>
          <a:lstStyle/>
          <a:p>
            <a:endParaRPr/>
          </a:p>
        </p:txBody>
      </p:sp>
      <p:sp>
        <p:nvSpPr>
          <p:cNvPr id="39" name="bg object 39"/>
          <p:cNvSpPr/>
          <p:nvPr/>
        </p:nvSpPr>
        <p:spPr>
          <a:xfrm>
            <a:off x="59436" y="5315712"/>
            <a:ext cx="455930" cy="601980"/>
          </a:xfrm>
          <a:custGeom>
            <a:avLst/>
            <a:gdLst/>
            <a:ahLst/>
            <a:cxnLst/>
            <a:rect l="l" t="t" r="r" b="b"/>
            <a:pathLst>
              <a:path w="455930" h="601979">
                <a:moveTo>
                  <a:pt x="193649" y="19418"/>
                </a:moveTo>
                <a:lnTo>
                  <a:pt x="191935" y="0"/>
                </a:lnTo>
                <a:lnTo>
                  <a:pt x="144449" y="255879"/>
                </a:lnTo>
                <a:lnTo>
                  <a:pt x="80416" y="427774"/>
                </a:lnTo>
                <a:lnTo>
                  <a:pt x="24155" y="524459"/>
                </a:lnTo>
                <a:lnTo>
                  <a:pt x="0" y="554736"/>
                </a:lnTo>
                <a:lnTo>
                  <a:pt x="33921" y="525830"/>
                </a:lnTo>
                <a:lnTo>
                  <a:pt x="64211" y="488467"/>
                </a:lnTo>
                <a:lnTo>
                  <a:pt x="90982" y="444309"/>
                </a:lnTo>
                <a:lnTo>
                  <a:pt x="114350" y="395058"/>
                </a:lnTo>
                <a:lnTo>
                  <a:pt x="134454" y="342392"/>
                </a:lnTo>
                <a:lnTo>
                  <a:pt x="151396" y="287997"/>
                </a:lnTo>
                <a:lnTo>
                  <a:pt x="165303" y="233540"/>
                </a:lnTo>
                <a:lnTo>
                  <a:pt x="176314" y="180721"/>
                </a:lnTo>
                <a:lnTo>
                  <a:pt x="184518" y="131216"/>
                </a:lnTo>
                <a:lnTo>
                  <a:pt x="190068" y="86715"/>
                </a:lnTo>
                <a:lnTo>
                  <a:pt x="193078" y="48882"/>
                </a:lnTo>
                <a:lnTo>
                  <a:pt x="193649" y="19418"/>
                </a:lnTo>
                <a:close/>
              </a:path>
              <a:path w="455930" h="601979">
                <a:moveTo>
                  <a:pt x="283464" y="597408"/>
                </a:moveTo>
                <a:lnTo>
                  <a:pt x="177774" y="591959"/>
                </a:lnTo>
                <a:lnTo>
                  <a:pt x="105321" y="575500"/>
                </a:lnTo>
                <a:lnTo>
                  <a:pt x="63639" y="558190"/>
                </a:lnTo>
                <a:lnTo>
                  <a:pt x="50292" y="550164"/>
                </a:lnTo>
                <a:lnTo>
                  <a:pt x="91617" y="577608"/>
                </a:lnTo>
                <a:lnTo>
                  <a:pt x="147154" y="593788"/>
                </a:lnTo>
                <a:lnTo>
                  <a:pt x="205359" y="600976"/>
                </a:lnTo>
                <a:lnTo>
                  <a:pt x="254635" y="601421"/>
                </a:lnTo>
                <a:lnTo>
                  <a:pt x="283464" y="597408"/>
                </a:lnTo>
                <a:close/>
              </a:path>
              <a:path w="455930" h="601979">
                <a:moveTo>
                  <a:pt x="455676" y="295656"/>
                </a:moveTo>
                <a:lnTo>
                  <a:pt x="311810" y="389458"/>
                </a:lnTo>
                <a:lnTo>
                  <a:pt x="200672" y="436829"/>
                </a:lnTo>
                <a:lnTo>
                  <a:pt x="129019" y="453605"/>
                </a:lnTo>
                <a:lnTo>
                  <a:pt x="103632" y="455676"/>
                </a:lnTo>
                <a:lnTo>
                  <a:pt x="152679" y="458063"/>
                </a:lnTo>
                <a:lnTo>
                  <a:pt x="206629" y="446963"/>
                </a:lnTo>
                <a:lnTo>
                  <a:pt x="262305" y="425945"/>
                </a:lnTo>
                <a:lnTo>
                  <a:pt x="316547" y="398526"/>
                </a:lnTo>
                <a:lnTo>
                  <a:pt x="366166" y="368261"/>
                </a:lnTo>
                <a:lnTo>
                  <a:pt x="408012" y="338670"/>
                </a:lnTo>
                <a:lnTo>
                  <a:pt x="438899" y="313283"/>
                </a:lnTo>
                <a:lnTo>
                  <a:pt x="455676" y="295656"/>
                </a:lnTo>
                <a:close/>
              </a:path>
            </a:pathLst>
          </a:custGeom>
          <a:solidFill>
            <a:srgbClr val="9C5524"/>
          </a:solidFill>
        </p:spPr>
        <p:txBody>
          <a:bodyPr wrap="square" lIns="0" tIns="0" rIns="0" bIns="0" rtlCol="0"/>
          <a:lstStyle/>
          <a:p>
            <a:endParaRPr/>
          </a:p>
        </p:txBody>
      </p:sp>
      <p:sp>
        <p:nvSpPr>
          <p:cNvPr id="40" name="bg object 40"/>
          <p:cNvSpPr/>
          <p:nvPr/>
        </p:nvSpPr>
        <p:spPr>
          <a:xfrm>
            <a:off x="0" y="5666232"/>
            <a:ext cx="92964" cy="88392"/>
          </a:xfrm>
          <a:prstGeom prst="rect">
            <a:avLst/>
          </a:prstGeom>
          <a:blipFill>
            <a:blip r:embed="rId7" cstate="print"/>
            <a:stretch>
              <a:fillRect/>
            </a:stretch>
          </a:blipFill>
        </p:spPr>
        <p:txBody>
          <a:bodyPr wrap="square" lIns="0" tIns="0" rIns="0" bIns="0" rtlCol="0"/>
          <a:lstStyle/>
          <a:p>
            <a:endParaRPr/>
          </a:p>
        </p:txBody>
      </p:sp>
      <p:sp>
        <p:nvSpPr>
          <p:cNvPr id="41" name="bg object 41"/>
          <p:cNvSpPr/>
          <p:nvPr/>
        </p:nvSpPr>
        <p:spPr>
          <a:xfrm>
            <a:off x="0" y="5824728"/>
            <a:ext cx="73660" cy="24130"/>
          </a:xfrm>
          <a:custGeom>
            <a:avLst/>
            <a:gdLst/>
            <a:ahLst/>
            <a:cxnLst/>
            <a:rect l="l" t="t" r="r" b="b"/>
            <a:pathLst>
              <a:path w="73660" h="24129">
                <a:moveTo>
                  <a:pt x="0" y="0"/>
                </a:moveTo>
                <a:lnTo>
                  <a:pt x="0" y="9144"/>
                </a:lnTo>
                <a:lnTo>
                  <a:pt x="20002" y="16216"/>
                </a:lnTo>
                <a:lnTo>
                  <a:pt x="38862" y="21145"/>
                </a:lnTo>
                <a:lnTo>
                  <a:pt x="56578" y="23502"/>
                </a:lnTo>
                <a:lnTo>
                  <a:pt x="73152" y="22860"/>
                </a:lnTo>
                <a:lnTo>
                  <a:pt x="57435" y="20788"/>
                </a:lnTo>
                <a:lnTo>
                  <a:pt x="44577" y="17716"/>
                </a:lnTo>
                <a:lnTo>
                  <a:pt x="27717" y="11501"/>
                </a:lnTo>
                <a:lnTo>
                  <a:pt x="0" y="0"/>
                </a:lnTo>
                <a:close/>
              </a:path>
            </a:pathLst>
          </a:custGeom>
          <a:solidFill>
            <a:srgbClr val="9C5524"/>
          </a:solidFill>
        </p:spPr>
        <p:txBody>
          <a:bodyPr wrap="square" lIns="0" tIns="0" rIns="0" bIns="0" rtlCol="0"/>
          <a:lstStyle/>
          <a:p>
            <a:endParaRPr/>
          </a:p>
        </p:txBody>
      </p:sp>
      <p:sp>
        <p:nvSpPr>
          <p:cNvPr id="42" name="bg object 42"/>
          <p:cNvSpPr/>
          <p:nvPr/>
        </p:nvSpPr>
        <p:spPr>
          <a:xfrm>
            <a:off x="24574" y="5939028"/>
            <a:ext cx="103441" cy="213432"/>
          </a:xfrm>
          <a:prstGeom prst="rect">
            <a:avLst/>
          </a:prstGeom>
          <a:blipFill>
            <a:blip r:embed="rId8" cstate="print"/>
            <a:stretch>
              <a:fillRect/>
            </a:stretch>
          </a:blipFill>
        </p:spPr>
        <p:txBody>
          <a:bodyPr wrap="square" lIns="0" tIns="0" rIns="0" bIns="0" rtlCol="0"/>
          <a:lstStyle/>
          <a:p>
            <a:endParaRPr/>
          </a:p>
        </p:txBody>
      </p:sp>
      <p:sp>
        <p:nvSpPr>
          <p:cNvPr id="43" name="bg object 43"/>
          <p:cNvSpPr/>
          <p:nvPr/>
        </p:nvSpPr>
        <p:spPr>
          <a:xfrm>
            <a:off x="11143615" y="93472"/>
            <a:ext cx="666115" cy="711835"/>
          </a:xfrm>
          <a:custGeom>
            <a:avLst/>
            <a:gdLst/>
            <a:ahLst/>
            <a:cxnLst/>
            <a:rect l="l" t="t" r="r" b="b"/>
            <a:pathLst>
              <a:path w="666115" h="711835">
                <a:moveTo>
                  <a:pt x="264921" y="0"/>
                </a:moveTo>
                <a:lnTo>
                  <a:pt x="194030" y="129545"/>
                </a:lnTo>
                <a:lnTo>
                  <a:pt x="166417" y="212931"/>
                </a:lnTo>
                <a:lnTo>
                  <a:pt x="178500" y="286339"/>
                </a:lnTo>
                <a:lnTo>
                  <a:pt x="226694" y="385952"/>
                </a:lnTo>
                <a:lnTo>
                  <a:pt x="200953" y="380472"/>
                </a:lnTo>
                <a:lnTo>
                  <a:pt x="139160" y="364966"/>
                </a:lnTo>
                <a:lnTo>
                  <a:pt x="64460" y="340840"/>
                </a:lnTo>
                <a:lnTo>
                  <a:pt x="0" y="309499"/>
                </a:lnTo>
                <a:lnTo>
                  <a:pt x="8185" y="419211"/>
                </a:lnTo>
                <a:lnTo>
                  <a:pt x="35004" y="484727"/>
                </a:lnTo>
                <a:lnTo>
                  <a:pt x="102137" y="532098"/>
                </a:lnTo>
                <a:lnTo>
                  <a:pt x="231266" y="587375"/>
                </a:lnTo>
                <a:lnTo>
                  <a:pt x="218162" y="590663"/>
                </a:lnTo>
                <a:lnTo>
                  <a:pt x="185769" y="596630"/>
                </a:lnTo>
                <a:lnTo>
                  <a:pt x="144470" y="599430"/>
                </a:lnTo>
                <a:lnTo>
                  <a:pt x="104648" y="593216"/>
                </a:lnTo>
                <a:lnTo>
                  <a:pt x="176012" y="678263"/>
                </a:lnTo>
                <a:lnTo>
                  <a:pt x="232171" y="711612"/>
                </a:lnTo>
                <a:lnTo>
                  <a:pt x="302261" y="697765"/>
                </a:lnTo>
                <a:lnTo>
                  <a:pt x="415416" y="641223"/>
                </a:lnTo>
                <a:lnTo>
                  <a:pt x="570456" y="607274"/>
                </a:lnTo>
                <a:lnTo>
                  <a:pt x="646556" y="565372"/>
                </a:lnTo>
                <a:lnTo>
                  <a:pt x="665698" y="487989"/>
                </a:lnTo>
                <a:lnTo>
                  <a:pt x="649858" y="347599"/>
                </a:lnTo>
                <a:lnTo>
                  <a:pt x="644128" y="356367"/>
                </a:lnTo>
                <a:lnTo>
                  <a:pt x="628586" y="376031"/>
                </a:lnTo>
                <a:lnTo>
                  <a:pt x="605710" y="396622"/>
                </a:lnTo>
                <a:lnTo>
                  <a:pt x="577976" y="408177"/>
                </a:lnTo>
                <a:lnTo>
                  <a:pt x="609169" y="355413"/>
                </a:lnTo>
                <a:lnTo>
                  <a:pt x="619394" y="308483"/>
                </a:lnTo>
                <a:lnTo>
                  <a:pt x="608498" y="240978"/>
                </a:lnTo>
                <a:lnTo>
                  <a:pt x="576326" y="126492"/>
                </a:lnTo>
                <a:lnTo>
                  <a:pt x="419353" y="331850"/>
                </a:lnTo>
                <a:lnTo>
                  <a:pt x="306196" y="89838"/>
                </a:lnTo>
                <a:lnTo>
                  <a:pt x="264921" y="0"/>
                </a:lnTo>
                <a:close/>
              </a:path>
            </a:pathLst>
          </a:custGeom>
          <a:solidFill>
            <a:srgbClr val="FFF7D2"/>
          </a:solidFill>
        </p:spPr>
        <p:txBody>
          <a:bodyPr wrap="square" lIns="0" tIns="0" rIns="0" bIns="0" rtlCol="0"/>
          <a:lstStyle/>
          <a:p>
            <a:endParaRPr/>
          </a:p>
        </p:txBody>
      </p:sp>
      <p:sp>
        <p:nvSpPr>
          <p:cNvPr id="44" name="bg object 44"/>
          <p:cNvSpPr/>
          <p:nvPr/>
        </p:nvSpPr>
        <p:spPr>
          <a:xfrm>
            <a:off x="11184128" y="144780"/>
            <a:ext cx="597535" cy="594995"/>
          </a:xfrm>
          <a:custGeom>
            <a:avLst/>
            <a:gdLst/>
            <a:ahLst/>
            <a:cxnLst/>
            <a:rect l="l" t="t" r="r" b="b"/>
            <a:pathLst>
              <a:path w="597534" h="594995">
                <a:moveTo>
                  <a:pt x="140970" y="565150"/>
                </a:moveTo>
                <a:lnTo>
                  <a:pt x="178148" y="585903"/>
                </a:lnTo>
                <a:lnTo>
                  <a:pt x="223425" y="594736"/>
                </a:lnTo>
                <a:lnTo>
                  <a:pt x="273621" y="593613"/>
                </a:lnTo>
                <a:lnTo>
                  <a:pt x="325552" y="584501"/>
                </a:lnTo>
                <a:lnTo>
                  <a:pt x="376037" y="569362"/>
                </a:lnTo>
                <a:lnTo>
                  <a:pt x="383611" y="566191"/>
                </a:lnTo>
                <a:lnTo>
                  <a:pt x="178254" y="566191"/>
                </a:lnTo>
                <a:lnTo>
                  <a:pt x="140970" y="565150"/>
                </a:lnTo>
                <a:close/>
              </a:path>
              <a:path w="597534" h="594995">
                <a:moveTo>
                  <a:pt x="0" y="309499"/>
                </a:moveTo>
                <a:lnTo>
                  <a:pt x="23656" y="364323"/>
                </a:lnTo>
                <a:lnTo>
                  <a:pt x="58953" y="410600"/>
                </a:lnTo>
                <a:lnTo>
                  <a:pt x="101671" y="448773"/>
                </a:lnTo>
                <a:lnTo>
                  <a:pt x="147589" y="479282"/>
                </a:lnTo>
                <a:lnTo>
                  <a:pt x="192490" y="502570"/>
                </a:lnTo>
                <a:lnTo>
                  <a:pt x="232154" y="519078"/>
                </a:lnTo>
                <a:lnTo>
                  <a:pt x="278892" y="533527"/>
                </a:lnTo>
                <a:lnTo>
                  <a:pt x="248537" y="552416"/>
                </a:lnTo>
                <a:lnTo>
                  <a:pt x="214550" y="562625"/>
                </a:lnTo>
                <a:lnTo>
                  <a:pt x="178254" y="566191"/>
                </a:lnTo>
                <a:lnTo>
                  <a:pt x="383611" y="566191"/>
                </a:lnTo>
                <a:lnTo>
                  <a:pt x="421894" y="550164"/>
                </a:lnTo>
                <a:lnTo>
                  <a:pt x="427990" y="543941"/>
                </a:lnTo>
                <a:lnTo>
                  <a:pt x="533586" y="487330"/>
                </a:lnTo>
                <a:lnTo>
                  <a:pt x="585057" y="449675"/>
                </a:lnTo>
                <a:lnTo>
                  <a:pt x="595951" y="417322"/>
                </a:lnTo>
                <a:lnTo>
                  <a:pt x="487045" y="417322"/>
                </a:lnTo>
                <a:lnTo>
                  <a:pt x="507550" y="372791"/>
                </a:lnTo>
                <a:lnTo>
                  <a:pt x="186992" y="372791"/>
                </a:lnTo>
                <a:lnTo>
                  <a:pt x="137854" y="364244"/>
                </a:lnTo>
                <a:lnTo>
                  <a:pt x="85339" y="348789"/>
                </a:lnTo>
                <a:lnTo>
                  <a:pt x="36903" y="329513"/>
                </a:lnTo>
                <a:lnTo>
                  <a:pt x="0" y="309499"/>
                </a:lnTo>
                <a:close/>
              </a:path>
              <a:path w="597534" h="594995">
                <a:moveTo>
                  <a:pt x="584200" y="363600"/>
                </a:moveTo>
                <a:lnTo>
                  <a:pt x="554874" y="392354"/>
                </a:lnTo>
                <a:lnTo>
                  <a:pt x="523049" y="408559"/>
                </a:lnTo>
                <a:lnTo>
                  <a:pt x="497510" y="415714"/>
                </a:lnTo>
                <a:lnTo>
                  <a:pt x="487045" y="417322"/>
                </a:lnTo>
                <a:lnTo>
                  <a:pt x="595951" y="417322"/>
                </a:lnTo>
                <a:lnTo>
                  <a:pt x="597046" y="414067"/>
                </a:lnTo>
                <a:lnTo>
                  <a:pt x="584200" y="363600"/>
                </a:lnTo>
                <a:close/>
              </a:path>
              <a:path w="597534" h="594995">
                <a:moveTo>
                  <a:pt x="220091" y="0"/>
                </a:moveTo>
                <a:lnTo>
                  <a:pt x="205766" y="41089"/>
                </a:lnTo>
                <a:lnTo>
                  <a:pt x="196883" y="87258"/>
                </a:lnTo>
                <a:lnTo>
                  <a:pt x="192862" y="136729"/>
                </a:lnTo>
                <a:lnTo>
                  <a:pt x="193119" y="187721"/>
                </a:lnTo>
                <a:lnTo>
                  <a:pt x="197073" y="238458"/>
                </a:lnTo>
                <a:lnTo>
                  <a:pt x="204142" y="287160"/>
                </a:lnTo>
                <a:lnTo>
                  <a:pt x="213744" y="332050"/>
                </a:lnTo>
                <a:lnTo>
                  <a:pt x="225298" y="371348"/>
                </a:lnTo>
                <a:lnTo>
                  <a:pt x="186992" y="372791"/>
                </a:lnTo>
                <a:lnTo>
                  <a:pt x="507550" y="372791"/>
                </a:lnTo>
                <a:lnTo>
                  <a:pt x="524297" y="336423"/>
                </a:lnTo>
                <a:lnTo>
                  <a:pt x="369316" y="336423"/>
                </a:lnTo>
                <a:lnTo>
                  <a:pt x="305690" y="215294"/>
                </a:lnTo>
                <a:lnTo>
                  <a:pt x="268938" y="139874"/>
                </a:lnTo>
                <a:lnTo>
                  <a:pt x="245068" y="78622"/>
                </a:lnTo>
                <a:lnTo>
                  <a:pt x="220091" y="0"/>
                </a:lnTo>
                <a:close/>
              </a:path>
              <a:path w="597534" h="594995">
                <a:moveTo>
                  <a:pt x="520319" y="146430"/>
                </a:moveTo>
                <a:lnTo>
                  <a:pt x="479151" y="206121"/>
                </a:lnTo>
                <a:lnTo>
                  <a:pt x="429196" y="268097"/>
                </a:lnTo>
                <a:lnTo>
                  <a:pt x="387052" y="316738"/>
                </a:lnTo>
                <a:lnTo>
                  <a:pt x="369316" y="336423"/>
                </a:lnTo>
                <a:lnTo>
                  <a:pt x="524297" y="336423"/>
                </a:lnTo>
                <a:lnTo>
                  <a:pt x="534785" y="313648"/>
                </a:lnTo>
                <a:lnTo>
                  <a:pt x="554164" y="250872"/>
                </a:lnTo>
                <a:lnTo>
                  <a:pt x="548302" y="203598"/>
                </a:lnTo>
                <a:lnTo>
                  <a:pt x="520319" y="146430"/>
                </a:lnTo>
                <a:close/>
              </a:path>
            </a:pathLst>
          </a:custGeom>
          <a:solidFill>
            <a:srgbClr val="DD7129"/>
          </a:solidFill>
        </p:spPr>
        <p:txBody>
          <a:bodyPr wrap="square" lIns="0" tIns="0" rIns="0" bIns="0" rtlCol="0"/>
          <a:lstStyle/>
          <a:p>
            <a:endParaRPr/>
          </a:p>
        </p:txBody>
      </p:sp>
      <p:sp>
        <p:nvSpPr>
          <p:cNvPr id="45" name="bg object 45"/>
          <p:cNvSpPr/>
          <p:nvPr/>
        </p:nvSpPr>
        <p:spPr>
          <a:xfrm>
            <a:off x="11426825" y="306324"/>
            <a:ext cx="167640" cy="368300"/>
          </a:xfrm>
          <a:custGeom>
            <a:avLst/>
            <a:gdLst/>
            <a:ahLst/>
            <a:cxnLst/>
            <a:rect l="l" t="t" r="r" b="b"/>
            <a:pathLst>
              <a:path w="167640" h="368300">
                <a:moveTo>
                  <a:pt x="116867" y="322938"/>
                </a:moveTo>
                <a:lnTo>
                  <a:pt x="131326" y="340727"/>
                </a:lnTo>
                <a:lnTo>
                  <a:pt x="167131" y="368046"/>
                </a:lnTo>
                <a:lnTo>
                  <a:pt x="116867" y="322938"/>
                </a:lnTo>
                <a:close/>
              </a:path>
              <a:path w="167640" h="368300">
                <a:moveTo>
                  <a:pt x="32368" y="155875"/>
                </a:moveTo>
                <a:lnTo>
                  <a:pt x="33043" y="159127"/>
                </a:lnTo>
                <a:lnTo>
                  <a:pt x="61468" y="250507"/>
                </a:lnTo>
                <a:lnTo>
                  <a:pt x="100941" y="308645"/>
                </a:lnTo>
                <a:lnTo>
                  <a:pt x="116867" y="322938"/>
                </a:lnTo>
                <a:lnTo>
                  <a:pt x="99716" y="301835"/>
                </a:lnTo>
                <a:lnTo>
                  <a:pt x="72352" y="254874"/>
                </a:lnTo>
                <a:lnTo>
                  <a:pt x="49280" y="203351"/>
                </a:lnTo>
                <a:lnTo>
                  <a:pt x="32368" y="155875"/>
                </a:lnTo>
                <a:close/>
              </a:path>
              <a:path w="167640" h="368300">
                <a:moveTo>
                  <a:pt x="0" y="0"/>
                </a:moveTo>
                <a:lnTo>
                  <a:pt x="6304" y="56464"/>
                </a:lnTo>
                <a:lnTo>
                  <a:pt x="16208" y="100640"/>
                </a:lnTo>
                <a:lnTo>
                  <a:pt x="30550" y="150771"/>
                </a:lnTo>
                <a:lnTo>
                  <a:pt x="32368" y="155875"/>
                </a:lnTo>
                <a:lnTo>
                  <a:pt x="0" y="0"/>
                </a:lnTo>
                <a:close/>
              </a:path>
            </a:pathLst>
          </a:custGeom>
          <a:solidFill>
            <a:srgbClr val="6D401A"/>
          </a:solidFill>
        </p:spPr>
        <p:txBody>
          <a:bodyPr wrap="square" lIns="0" tIns="0" rIns="0" bIns="0" rtlCol="0"/>
          <a:lstStyle/>
          <a:p>
            <a:endParaRPr/>
          </a:p>
        </p:txBody>
      </p:sp>
      <p:sp>
        <p:nvSpPr>
          <p:cNvPr id="46" name="bg object 46"/>
          <p:cNvSpPr/>
          <p:nvPr/>
        </p:nvSpPr>
        <p:spPr>
          <a:xfrm>
            <a:off x="11264265" y="525145"/>
            <a:ext cx="253618" cy="93225"/>
          </a:xfrm>
          <a:prstGeom prst="rect">
            <a:avLst/>
          </a:prstGeom>
          <a:blipFill>
            <a:blip r:embed="rId9" cstate="print"/>
            <a:stretch>
              <a:fillRect/>
            </a:stretch>
          </a:blipFill>
        </p:spPr>
        <p:txBody>
          <a:bodyPr wrap="square" lIns="0" tIns="0" rIns="0" bIns="0" rtlCol="0"/>
          <a:lstStyle/>
          <a:p>
            <a:endParaRPr/>
          </a:p>
        </p:txBody>
      </p:sp>
      <p:sp>
        <p:nvSpPr>
          <p:cNvPr id="47" name="bg object 47"/>
          <p:cNvSpPr/>
          <p:nvPr/>
        </p:nvSpPr>
        <p:spPr>
          <a:xfrm>
            <a:off x="11402187" y="674623"/>
            <a:ext cx="156845" cy="48260"/>
          </a:xfrm>
          <a:custGeom>
            <a:avLst/>
            <a:gdLst/>
            <a:ahLst/>
            <a:cxnLst/>
            <a:rect l="l" t="t" r="r" b="b"/>
            <a:pathLst>
              <a:path w="156845" h="48259">
                <a:moveTo>
                  <a:pt x="57482" y="43799"/>
                </a:moveTo>
                <a:lnTo>
                  <a:pt x="0" y="47371"/>
                </a:lnTo>
                <a:lnTo>
                  <a:pt x="26822" y="47898"/>
                </a:lnTo>
                <a:lnTo>
                  <a:pt x="57482" y="43799"/>
                </a:lnTo>
                <a:close/>
              </a:path>
              <a:path w="156845" h="48259">
                <a:moveTo>
                  <a:pt x="156464" y="0"/>
                </a:moveTo>
                <a:lnTo>
                  <a:pt x="121140" y="26618"/>
                </a:lnTo>
                <a:lnTo>
                  <a:pt x="72564" y="41783"/>
                </a:lnTo>
                <a:lnTo>
                  <a:pt x="57482" y="43799"/>
                </a:lnTo>
                <a:lnTo>
                  <a:pt x="65952" y="43273"/>
                </a:lnTo>
                <a:lnTo>
                  <a:pt x="104235" y="36972"/>
                </a:lnTo>
                <a:lnTo>
                  <a:pt x="129516" y="24028"/>
                </a:lnTo>
                <a:lnTo>
                  <a:pt x="156464" y="0"/>
                </a:lnTo>
                <a:close/>
              </a:path>
            </a:pathLst>
          </a:custGeom>
          <a:solidFill>
            <a:srgbClr val="6D401A"/>
          </a:solidFill>
        </p:spPr>
        <p:txBody>
          <a:bodyPr wrap="square" lIns="0" tIns="0" rIns="0" bIns="0" rtlCol="0"/>
          <a:lstStyle/>
          <a:p>
            <a:endParaRPr/>
          </a:p>
        </p:txBody>
      </p:sp>
      <p:sp>
        <p:nvSpPr>
          <p:cNvPr id="48" name="bg object 48"/>
          <p:cNvSpPr/>
          <p:nvPr/>
        </p:nvSpPr>
        <p:spPr>
          <a:xfrm>
            <a:off x="11563350" y="366903"/>
            <a:ext cx="195960" cy="294639"/>
          </a:xfrm>
          <a:prstGeom prst="rect">
            <a:avLst/>
          </a:prstGeom>
          <a:blipFill>
            <a:blip r:embed="rId10" cstate="print"/>
            <a:stretch>
              <a:fillRect/>
            </a:stretch>
          </a:blipFill>
        </p:spPr>
        <p:txBody>
          <a:bodyPr wrap="square" lIns="0" tIns="0" rIns="0" bIns="0" rtlCol="0"/>
          <a:lstStyle/>
          <a:p>
            <a:endParaRPr/>
          </a:p>
        </p:txBody>
      </p:sp>
      <p:sp>
        <p:nvSpPr>
          <p:cNvPr id="49" name="bg object 49"/>
          <p:cNvSpPr/>
          <p:nvPr/>
        </p:nvSpPr>
        <p:spPr>
          <a:xfrm>
            <a:off x="11564112" y="724662"/>
            <a:ext cx="66675" cy="151130"/>
          </a:xfrm>
          <a:custGeom>
            <a:avLst/>
            <a:gdLst/>
            <a:ahLst/>
            <a:cxnLst/>
            <a:rect l="l" t="t" r="r" b="b"/>
            <a:pathLst>
              <a:path w="66675" h="151130">
                <a:moveTo>
                  <a:pt x="4953" y="0"/>
                </a:moveTo>
                <a:lnTo>
                  <a:pt x="10292" y="5794"/>
                </a:lnTo>
                <a:lnTo>
                  <a:pt x="21955" y="21494"/>
                </a:lnTo>
                <a:lnTo>
                  <a:pt x="33402" y="44576"/>
                </a:lnTo>
                <a:lnTo>
                  <a:pt x="38100" y="72516"/>
                </a:lnTo>
                <a:lnTo>
                  <a:pt x="35790" y="95436"/>
                </a:lnTo>
                <a:lnTo>
                  <a:pt x="31051" y="110616"/>
                </a:lnTo>
                <a:lnTo>
                  <a:pt x="20312" y="124844"/>
                </a:lnTo>
                <a:lnTo>
                  <a:pt x="0" y="144907"/>
                </a:lnTo>
                <a:lnTo>
                  <a:pt x="15494" y="150875"/>
                </a:lnTo>
                <a:lnTo>
                  <a:pt x="19050" y="148971"/>
                </a:lnTo>
                <a:lnTo>
                  <a:pt x="54883" y="101824"/>
                </a:lnTo>
                <a:lnTo>
                  <a:pt x="66643" y="70881"/>
                </a:lnTo>
                <a:lnTo>
                  <a:pt x="54161" y="42439"/>
                </a:lnTo>
                <a:lnTo>
                  <a:pt x="17272" y="2793"/>
                </a:lnTo>
                <a:lnTo>
                  <a:pt x="4953" y="0"/>
                </a:lnTo>
                <a:close/>
              </a:path>
            </a:pathLst>
          </a:custGeom>
          <a:solidFill>
            <a:srgbClr val="925421"/>
          </a:solidFill>
        </p:spPr>
        <p:txBody>
          <a:bodyPr wrap="square" lIns="0" tIns="0" rIns="0" bIns="0" rtlCol="0"/>
          <a:lstStyle/>
          <a:p>
            <a:endParaRPr/>
          </a:p>
        </p:txBody>
      </p:sp>
      <p:sp>
        <p:nvSpPr>
          <p:cNvPr id="50" name="bg object 50"/>
          <p:cNvSpPr/>
          <p:nvPr/>
        </p:nvSpPr>
        <p:spPr>
          <a:xfrm>
            <a:off x="11135201" y="3790187"/>
            <a:ext cx="170180" cy="306705"/>
          </a:xfrm>
          <a:custGeom>
            <a:avLst/>
            <a:gdLst/>
            <a:ahLst/>
            <a:cxnLst/>
            <a:rect l="l" t="t" r="r" b="b"/>
            <a:pathLst>
              <a:path w="170179" h="306704">
                <a:moveTo>
                  <a:pt x="93757" y="0"/>
                </a:moveTo>
                <a:lnTo>
                  <a:pt x="65309" y="12573"/>
                </a:lnTo>
                <a:lnTo>
                  <a:pt x="11128" y="109529"/>
                </a:lnTo>
                <a:lnTo>
                  <a:pt x="0" y="172434"/>
                </a:lnTo>
                <a:lnTo>
                  <a:pt x="38163" y="228814"/>
                </a:lnTo>
                <a:lnTo>
                  <a:pt x="131857" y="306197"/>
                </a:lnTo>
                <a:lnTo>
                  <a:pt x="141809" y="305075"/>
                </a:lnTo>
                <a:lnTo>
                  <a:pt x="154416" y="299513"/>
                </a:lnTo>
                <a:lnTo>
                  <a:pt x="165236" y="293356"/>
                </a:lnTo>
                <a:lnTo>
                  <a:pt x="169830" y="290449"/>
                </a:lnTo>
                <a:lnTo>
                  <a:pt x="118235" y="259994"/>
                </a:lnTo>
                <a:lnTo>
                  <a:pt x="89487" y="236362"/>
                </a:lnTo>
                <a:lnTo>
                  <a:pt x="73193" y="207420"/>
                </a:lnTo>
                <a:lnTo>
                  <a:pt x="58959" y="161036"/>
                </a:lnTo>
                <a:lnTo>
                  <a:pt x="55074" y="105227"/>
                </a:lnTo>
                <a:lnTo>
                  <a:pt x="68072" y="53276"/>
                </a:lnTo>
                <a:lnTo>
                  <a:pt x="85213" y="14946"/>
                </a:lnTo>
                <a:lnTo>
                  <a:pt x="93757" y="0"/>
                </a:lnTo>
                <a:close/>
              </a:path>
            </a:pathLst>
          </a:custGeom>
          <a:solidFill>
            <a:srgbClr val="925421"/>
          </a:solidFill>
        </p:spPr>
        <p:txBody>
          <a:bodyPr wrap="square" lIns="0" tIns="0" rIns="0" bIns="0" rtlCol="0"/>
          <a:lstStyle/>
          <a:p>
            <a:endParaRPr/>
          </a:p>
        </p:txBody>
      </p:sp>
      <p:sp>
        <p:nvSpPr>
          <p:cNvPr id="51" name="bg object 51"/>
          <p:cNvSpPr/>
          <p:nvPr/>
        </p:nvSpPr>
        <p:spPr>
          <a:xfrm>
            <a:off x="10828956" y="2958083"/>
            <a:ext cx="982344" cy="963930"/>
          </a:xfrm>
          <a:custGeom>
            <a:avLst/>
            <a:gdLst/>
            <a:ahLst/>
            <a:cxnLst/>
            <a:rect l="l" t="t" r="r" b="b"/>
            <a:pathLst>
              <a:path w="982345" h="963929">
                <a:moveTo>
                  <a:pt x="19764" y="480567"/>
                </a:moveTo>
                <a:lnTo>
                  <a:pt x="11066" y="492521"/>
                </a:lnTo>
                <a:lnTo>
                  <a:pt x="0" y="531145"/>
                </a:lnTo>
                <a:lnTo>
                  <a:pt x="9102" y="600582"/>
                </a:lnTo>
                <a:lnTo>
                  <a:pt x="60912" y="704976"/>
                </a:lnTo>
                <a:lnTo>
                  <a:pt x="126085" y="801342"/>
                </a:lnTo>
                <a:lnTo>
                  <a:pt x="190341" y="859154"/>
                </a:lnTo>
                <a:lnTo>
                  <a:pt x="291959" y="901537"/>
                </a:lnTo>
                <a:lnTo>
                  <a:pt x="469217" y="951610"/>
                </a:lnTo>
                <a:lnTo>
                  <a:pt x="485092" y="957960"/>
                </a:lnTo>
                <a:lnTo>
                  <a:pt x="503781" y="960473"/>
                </a:lnTo>
                <a:lnTo>
                  <a:pt x="551545" y="963866"/>
                </a:lnTo>
                <a:lnTo>
                  <a:pt x="615930" y="961925"/>
                </a:lnTo>
                <a:lnTo>
                  <a:pt x="684482" y="948435"/>
                </a:lnTo>
                <a:lnTo>
                  <a:pt x="740292" y="928721"/>
                </a:lnTo>
                <a:lnTo>
                  <a:pt x="774731" y="909304"/>
                </a:lnTo>
                <a:lnTo>
                  <a:pt x="802050" y="878623"/>
                </a:lnTo>
                <a:lnTo>
                  <a:pt x="836340" y="825369"/>
                </a:lnTo>
                <a:lnTo>
                  <a:pt x="823329" y="825369"/>
                </a:lnTo>
                <a:lnTo>
                  <a:pt x="790559" y="824737"/>
                </a:lnTo>
                <a:lnTo>
                  <a:pt x="748311" y="821154"/>
                </a:lnTo>
                <a:lnTo>
                  <a:pt x="706707" y="812545"/>
                </a:lnTo>
                <a:lnTo>
                  <a:pt x="856956" y="772277"/>
                </a:lnTo>
                <a:lnTo>
                  <a:pt x="935720" y="727567"/>
                </a:lnTo>
                <a:lnTo>
                  <a:pt x="967025" y="654430"/>
                </a:lnTo>
                <a:lnTo>
                  <a:pt x="193881" y="654430"/>
                </a:lnTo>
                <a:lnTo>
                  <a:pt x="19764" y="480567"/>
                </a:lnTo>
                <a:close/>
              </a:path>
              <a:path w="982345" h="963929">
                <a:moveTo>
                  <a:pt x="836501" y="825118"/>
                </a:moveTo>
                <a:lnTo>
                  <a:pt x="823329" y="825369"/>
                </a:lnTo>
                <a:lnTo>
                  <a:pt x="836340" y="825369"/>
                </a:lnTo>
                <a:lnTo>
                  <a:pt x="836501" y="825118"/>
                </a:lnTo>
                <a:close/>
              </a:path>
              <a:path w="982345" h="963929">
                <a:moveTo>
                  <a:pt x="212931" y="85343"/>
                </a:moveTo>
                <a:lnTo>
                  <a:pt x="167497" y="130724"/>
                </a:lnTo>
                <a:lnTo>
                  <a:pt x="133810" y="183387"/>
                </a:lnTo>
                <a:lnTo>
                  <a:pt x="83099" y="283188"/>
                </a:lnTo>
                <a:lnTo>
                  <a:pt x="72453" y="365521"/>
                </a:lnTo>
                <a:lnTo>
                  <a:pt x="107503" y="474549"/>
                </a:lnTo>
                <a:lnTo>
                  <a:pt x="193881" y="654430"/>
                </a:lnTo>
                <a:lnTo>
                  <a:pt x="967025" y="654430"/>
                </a:lnTo>
                <a:lnTo>
                  <a:pt x="968811" y="650257"/>
                </a:lnTo>
                <a:lnTo>
                  <a:pt x="978708" y="546988"/>
                </a:lnTo>
                <a:lnTo>
                  <a:pt x="614886" y="546988"/>
                </a:lnTo>
                <a:lnTo>
                  <a:pt x="686659" y="379349"/>
                </a:lnTo>
                <a:lnTo>
                  <a:pt x="358473" y="379349"/>
                </a:lnTo>
                <a:lnTo>
                  <a:pt x="322409" y="326749"/>
                </a:lnTo>
                <a:lnTo>
                  <a:pt x="295227" y="278590"/>
                </a:lnTo>
                <a:lnTo>
                  <a:pt x="263282" y="207309"/>
                </a:lnTo>
                <a:lnTo>
                  <a:pt x="212931" y="85343"/>
                </a:lnTo>
                <a:close/>
              </a:path>
              <a:path w="982345" h="963929">
                <a:moveTo>
                  <a:pt x="982043" y="512190"/>
                </a:moveTo>
                <a:lnTo>
                  <a:pt x="614886" y="546988"/>
                </a:lnTo>
                <a:lnTo>
                  <a:pt x="978708" y="546988"/>
                </a:lnTo>
                <a:lnTo>
                  <a:pt x="982043" y="512190"/>
                </a:lnTo>
                <a:close/>
              </a:path>
              <a:path w="982345" h="963929">
                <a:moveTo>
                  <a:pt x="849074" y="0"/>
                </a:moveTo>
                <a:lnTo>
                  <a:pt x="794480" y="21336"/>
                </a:lnTo>
                <a:lnTo>
                  <a:pt x="728898" y="50684"/>
                </a:lnTo>
                <a:lnTo>
                  <a:pt x="640159" y="94868"/>
                </a:lnTo>
                <a:lnTo>
                  <a:pt x="592353" y="124350"/>
                </a:lnTo>
                <a:lnTo>
                  <a:pt x="544960" y="161125"/>
                </a:lnTo>
                <a:lnTo>
                  <a:pt x="499574" y="202415"/>
                </a:lnTo>
                <a:lnTo>
                  <a:pt x="457787" y="245443"/>
                </a:lnTo>
                <a:lnTo>
                  <a:pt x="421191" y="287429"/>
                </a:lnTo>
                <a:lnTo>
                  <a:pt x="391378" y="325594"/>
                </a:lnTo>
                <a:lnTo>
                  <a:pt x="369941" y="357160"/>
                </a:lnTo>
                <a:lnTo>
                  <a:pt x="358473" y="379349"/>
                </a:lnTo>
                <a:lnTo>
                  <a:pt x="686659" y="379349"/>
                </a:lnTo>
                <a:lnTo>
                  <a:pt x="849074" y="0"/>
                </a:lnTo>
                <a:close/>
              </a:path>
            </a:pathLst>
          </a:custGeom>
          <a:solidFill>
            <a:srgbClr val="FFF7D2"/>
          </a:solidFill>
        </p:spPr>
        <p:txBody>
          <a:bodyPr wrap="square" lIns="0" tIns="0" rIns="0" bIns="0" rtlCol="0"/>
          <a:lstStyle/>
          <a:p>
            <a:endParaRPr/>
          </a:p>
        </p:txBody>
      </p:sp>
      <p:sp>
        <p:nvSpPr>
          <p:cNvPr id="52" name="bg object 52"/>
          <p:cNvSpPr/>
          <p:nvPr/>
        </p:nvSpPr>
        <p:spPr>
          <a:xfrm>
            <a:off x="10890504" y="3037331"/>
            <a:ext cx="870585" cy="878840"/>
          </a:xfrm>
          <a:custGeom>
            <a:avLst/>
            <a:gdLst/>
            <a:ahLst/>
            <a:cxnLst/>
            <a:rect l="l" t="t" r="r" b="b"/>
            <a:pathLst>
              <a:path w="870584" h="878839">
                <a:moveTo>
                  <a:pt x="0" y="505459"/>
                </a:moveTo>
                <a:lnTo>
                  <a:pt x="7934" y="547193"/>
                </a:lnTo>
                <a:lnTo>
                  <a:pt x="26413" y="587771"/>
                </a:lnTo>
                <a:lnTo>
                  <a:pt x="53796" y="626754"/>
                </a:lnTo>
                <a:lnTo>
                  <a:pt x="88444" y="663702"/>
                </a:lnTo>
                <a:lnTo>
                  <a:pt x="128720" y="698175"/>
                </a:lnTo>
                <a:lnTo>
                  <a:pt x="172983" y="729732"/>
                </a:lnTo>
                <a:lnTo>
                  <a:pt x="219595" y="757934"/>
                </a:lnTo>
                <a:lnTo>
                  <a:pt x="266916" y="782341"/>
                </a:lnTo>
                <a:lnTo>
                  <a:pt x="313309" y="802512"/>
                </a:lnTo>
                <a:lnTo>
                  <a:pt x="325881" y="802512"/>
                </a:lnTo>
                <a:lnTo>
                  <a:pt x="500761" y="860917"/>
                </a:lnTo>
                <a:lnTo>
                  <a:pt x="597630" y="878744"/>
                </a:lnTo>
                <a:lnTo>
                  <a:pt x="651208" y="854519"/>
                </a:lnTo>
                <a:lnTo>
                  <a:pt x="696214" y="786764"/>
                </a:lnTo>
                <a:lnTo>
                  <a:pt x="631263" y="785014"/>
                </a:lnTo>
                <a:lnTo>
                  <a:pt x="577897" y="765809"/>
                </a:lnTo>
                <a:lnTo>
                  <a:pt x="541748" y="743652"/>
                </a:lnTo>
                <a:lnTo>
                  <a:pt x="528447" y="733043"/>
                </a:lnTo>
                <a:lnTo>
                  <a:pt x="695735" y="679499"/>
                </a:lnTo>
                <a:lnTo>
                  <a:pt x="787098" y="636635"/>
                </a:lnTo>
                <a:lnTo>
                  <a:pt x="799430" y="622426"/>
                </a:lnTo>
                <a:lnTo>
                  <a:pt x="180340" y="622426"/>
                </a:lnTo>
                <a:lnTo>
                  <a:pt x="127248" y="609472"/>
                </a:lnTo>
                <a:lnTo>
                  <a:pt x="80692" y="582898"/>
                </a:lnTo>
                <a:lnTo>
                  <a:pt x="38875" y="546846"/>
                </a:lnTo>
                <a:lnTo>
                  <a:pt x="0" y="505459"/>
                </a:lnTo>
                <a:close/>
              </a:path>
              <a:path w="870584" h="878839">
                <a:moveTo>
                  <a:pt x="136017" y="78993"/>
                </a:moveTo>
                <a:lnTo>
                  <a:pt x="109288" y="134344"/>
                </a:lnTo>
                <a:lnTo>
                  <a:pt x="92962" y="192105"/>
                </a:lnTo>
                <a:lnTo>
                  <a:pt x="85578" y="251005"/>
                </a:lnTo>
                <a:lnTo>
                  <a:pt x="85673" y="309771"/>
                </a:lnTo>
                <a:lnTo>
                  <a:pt x="91786" y="367132"/>
                </a:lnTo>
                <a:lnTo>
                  <a:pt x="102457" y="421814"/>
                </a:lnTo>
                <a:lnTo>
                  <a:pt x="116223" y="472546"/>
                </a:lnTo>
                <a:lnTo>
                  <a:pt x="131665" y="518159"/>
                </a:lnTo>
                <a:lnTo>
                  <a:pt x="147196" y="557071"/>
                </a:lnTo>
                <a:lnTo>
                  <a:pt x="173016" y="610529"/>
                </a:lnTo>
                <a:lnTo>
                  <a:pt x="180340" y="622426"/>
                </a:lnTo>
                <a:lnTo>
                  <a:pt x="799430" y="622426"/>
                </a:lnTo>
                <a:lnTo>
                  <a:pt x="834574" y="581935"/>
                </a:lnTo>
                <a:lnTo>
                  <a:pt x="860091" y="518159"/>
                </a:lnTo>
                <a:lnTo>
                  <a:pt x="499999" y="518159"/>
                </a:lnTo>
                <a:lnTo>
                  <a:pt x="542284" y="394969"/>
                </a:lnTo>
                <a:lnTo>
                  <a:pt x="306959" y="394969"/>
                </a:lnTo>
                <a:lnTo>
                  <a:pt x="276409" y="367989"/>
                </a:lnTo>
                <a:lnTo>
                  <a:pt x="245411" y="327873"/>
                </a:lnTo>
                <a:lnTo>
                  <a:pt x="215459" y="278870"/>
                </a:lnTo>
                <a:lnTo>
                  <a:pt x="188048" y="225231"/>
                </a:lnTo>
                <a:lnTo>
                  <a:pt x="164674" y="171205"/>
                </a:lnTo>
                <a:lnTo>
                  <a:pt x="146832" y="121043"/>
                </a:lnTo>
                <a:lnTo>
                  <a:pt x="136017" y="78993"/>
                </a:lnTo>
                <a:close/>
              </a:path>
              <a:path w="870584" h="878839">
                <a:moveTo>
                  <a:pt x="870203" y="492887"/>
                </a:moveTo>
                <a:lnTo>
                  <a:pt x="760281" y="506158"/>
                </a:lnTo>
                <a:lnTo>
                  <a:pt x="638810" y="513810"/>
                </a:lnTo>
                <a:lnTo>
                  <a:pt x="540484" y="517318"/>
                </a:lnTo>
                <a:lnTo>
                  <a:pt x="499999" y="518159"/>
                </a:lnTo>
                <a:lnTo>
                  <a:pt x="860091" y="518159"/>
                </a:lnTo>
                <a:lnTo>
                  <a:pt x="870203" y="492887"/>
                </a:lnTo>
                <a:close/>
              </a:path>
              <a:path w="870584" h="878839">
                <a:moveTo>
                  <a:pt x="715137" y="0"/>
                </a:moveTo>
                <a:lnTo>
                  <a:pt x="675193" y="16400"/>
                </a:lnTo>
                <a:lnTo>
                  <a:pt x="634789" y="38252"/>
                </a:lnTo>
                <a:lnTo>
                  <a:pt x="594387" y="64821"/>
                </a:lnTo>
                <a:lnTo>
                  <a:pt x="554449" y="95372"/>
                </a:lnTo>
                <a:lnTo>
                  <a:pt x="515434" y="129170"/>
                </a:lnTo>
                <a:lnTo>
                  <a:pt x="477805" y="165480"/>
                </a:lnTo>
                <a:lnTo>
                  <a:pt x="442023" y="203569"/>
                </a:lnTo>
                <a:lnTo>
                  <a:pt x="408549" y="242701"/>
                </a:lnTo>
                <a:lnTo>
                  <a:pt x="377844" y="282142"/>
                </a:lnTo>
                <a:lnTo>
                  <a:pt x="350370" y="321157"/>
                </a:lnTo>
                <a:lnTo>
                  <a:pt x="326588" y="359011"/>
                </a:lnTo>
                <a:lnTo>
                  <a:pt x="306959" y="394969"/>
                </a:lnTo>
                <a:lnTo>
                  <a:pt x="542284" y="394969"/>
                </a:lnTo>
                <a:lnTo>
                  <a:pt x="567439" y="321683"/>
                </a:lnTo>
                <a:lnTo>
                  <a:pt x="612330" y="202215"/>
                </a:lnTo>
                <a:lnTo>
                  <a:pt x="654839" y="111180"/>
                </a:lnTo>
                <a:lnTo>
                  <a:pt x="715137" y="0"/>
                </a:lnTo>
                <a:close/>
              </a:path>
            </a:pathLst>
          </a:custGeom>
          <a:solidFill>
            <a:srgbClr val="AEAE51"/>
          </a:solidFill>
        </p:spPr>
        <p:txBody>
          <a:bodyPr wrap="square" lIns="0" tIns="0" rIns="0" bIns="0" rtlCol="0"/>
          <a:lstStyle/>
          <a:p>
            <a:endParaRPr/>
          </a:p>
        </p:txBody>
      </p:sp>
      <p:sp>
        <p:nvSpPr>
          <p:cNvPr id="53" name="bg object 53"/>
          <p:cNvSpPr/>
          <p:nvPr/>
        </p:nvSpPr>
        <p:spPr>
          <a:xfrm>
            <a:off x="11035538" y="3230879"/>
            <a:ext cx="414655" cy="574675"/>
          </a:xfrm>
          <a:custGeom>
            <a:avLst/>
            <a:gdLst/>
            <a:ahLst/>
            <a:cxnLst/>
            <a:rect l="l" t="t" r="r" b="b"/>
            <a:pathLst>
              <a:path w="414654" h="574675">
                <a:moveTo>
                  <a:pt x="30708" y="209727"/>
                </a:moveTo>
                <a:lnTo>
                  <a:pt x="0" y="48768"/>
                </a:lnTo>
                <a:lnTo>
                  <a:pt x="215" y="71272"/>
                </a:lnTo>
                <a:lnTo>
                  <a:pt x="5054" y="106870"/>
                </a:lnTo>
                <a:lnTo>
                  <a:pt x="14490" y="152006"/>
                </a:lnTo>
                <a:lnTo>
                  <a:pt x="28448" y="203161"/>
                </a:lnTo>
                <a:lnTo>
                  <a:pt x="30708" y="209727"/>
                </a:lnTo>
                <a:close/>
              </a:path>
              <a:path w="414654" h="574675">
                <a:moveTo>
                  <a:pt x="114808" y="379806"/>
                </a:moveTo>
                <a:lnTo>
                  <a:pt x="96964" y="357301"/>
                </a:lnTo>
                <a:lnTo>
                  <a:pt x="69735" y="309346"/>
                </a:lnTo>
                <a:lnTo>
                  <a:pt x="46888" y="256794"/>
                </a:lnTo>
                <a:lnTo>
                  <a:pt x="30708" y="209727"/>
                </a:lnTo>
                <a:lnTo>
                  <a:pt x="30988" y="211251"/>
                </a:lnTo>
                <a:lnTo>
                  <a:pt x="58445" y="304622"/>
                </a:lnTo>
                <a:lnTo>
                  <a:pt x="97751" y="364172"/>
                </a:lnTo>
                <a:lnTo>
                  <a:pt x="114808" y="379806"/>
                </a:lnTo>
                <a:close/>
              </a:path>
              <a:path w="414654" h="574675">
                <a:moveTo>
                  <a:pt x="164338" y="425196"/>
                </a:moveTo>
                <a:lnTo>
                  <a:pt x="114808" y="379806"/>
                </a:lnTo>
                <a:lnTo>
                  <a:pt x="128511" y="397090"/>
                </a:lnTo>
                <a:lnTo>
                  <a:pt x="164338" y="425196"/>
                </a:lnTo>
                <a:close/>
              </a:path>
              <a:path w="414654" h="574675">
                <a:moveTo>
                  <a:pt x="176784" y="574548"/>
                </a:moveTo>
                <a:lnTo>
                  <a:pt x="174155" y="471309"/>
                </a:lnTo>
                <a:lnTo>
                  <a:pt x="173177" y="476592"/>
                </a:lnTo>
                <a:lnTo>
                  <a:pt x="170611" y="527634"/>
                </a:lnTo>
                <a:lnTo>
                  <a:pt x="176784" y="574548"/>
                </a:lnTo>
                <a:close/>
              </a:path>
              <a:path w="414654" h="574675">
                <a:moveTo>
                  <a:pt x="275234" y="198361"/>
                </a:moveTo>
                <a:lnTo>
                  <a:pt x="269824" y="206082"/>
                </a:lnTo>
                <a:lnTo>
                  <a:pt x="196938" y="334619"/>
                </a:lnTo>
                <a:lnTo>
                  <a:pt x="173342" y="439483"/>
                </a:lnTo>
                <a:lnTo>
                  <a:pt x="174155" y="471309"/>
                </a:lnTo>
                <a:lnTo>
                  <a:pt x="183197" y="422668"/>
                </a:lnTo>
                <a:lnTo>
                  <a:pt x="199415" y="367106"/>
                </a:lnTo>
                <a:lnTo>
                  <a:pt x="220560" y="311162"/>
                </a:lnTo>
                <a:lnTo>
                  <a:pt x="245338" y="256095"/>
                </a:lnTo>
                <a:lnTo>
                  <a:pt x="272503" y="203136"/>
                </a:lnTo>
                <a:lnTo>
                  <a:pt x="275234" y="198361"/>
                </a:lnTo>
                <a:close/>
              </a:path>
              <a:path w="414654" h="574675">
                <a:moveTo>
                  <a:pt x="414274" y="0"/>
                </a:moveTo>
                <a:lnTo>
                  <a:pt x="379539" y="37553"/>
                </a:lnTo>
                <a:lnTo>
                  <a:pt x="355561" y="69519"/>
                </a:lnTo>
                <a:lnTo>
                  <a:pt x="328891" y="108597"/>
                </a:lnTo>
                <a:lnTo>
                  <a:pt x="300786" y="153555"/>
                </a:lnTo>
                <a:lnTo>
                  <a:pt x="275234" y="198361"/>
                </a:lnTo>
                <a:lnTo>
                  <a:pt x="414274" y="0"/>
                </a:lnTo>
                <a:close/>
              </a:path>
            </a:pathLst>
          </a:custGeom>
          <a:solidFill>
            <a:srgbClr val="6F8638"/>
          </a:solidFill>
        </p:spPr>
        <p:txBody>
          <a:bodyPr wrap="square" lIns="0" tIns="0" rIns="0" bIns="0" rtlCol="0"/>
          <a:lstStyle/>
          <a:p>
            <a:endParaRPr/>
          </a:p>
        </p:txBody>
      </p:sp>
      <p:sp>
        <p:nvSpPr>
          <p:cNvPr id="54" name="bg object 54"/>
          <p:cNvSpPr/>
          <p:nvPr/>
        </p:nvSpPr>
        <p:spPr>
          <a:xfrm>
            <a:off x="10940796" y="3634739"/>
            <a:ext cx="217931" cy="126111"/>
          </a:xfrm>
          <a:prstGeom prst="rect">
            <a:avLst/>
          </a:prstGeom>
          <a:blipFill>
            <a:blip r:embed="rId11" cstate="print"/>
            <a:stretch>
              <a:fillRect/>
            </a:stretch>
          </a:blipFill>
        </p:spPr>
        <p:txBody>
          <a:bodyPr wrap="square" lIns="0" tIns="0" rIns="0" bIns="0" rtlCol="0"/>
          <a:lstStyle/>
          <a:p>
            <a:endParaRPr/>
          </a:p>
        </p:txBody>
      </p:sp>
      <p:sp>
        <p:nvSpPr>
          <p:cNvPr id="55" name="bg object 55"/>
          <p:cNvSpPr/>
          <p:nvPr/>
        </p:nvSpPr>
        <p:spPr>
          <a:xfrm>
            <a:off x="11237976" y="3773423"/>
            <a:ext cx="236220" cy="74143"/>
          </a:xfrm>
          <a:prstGeom prst="rect">
            <a:avLst/>
          </a:prstGeom>
          <a:blipFill>
            <a:blip r:embed="rId12" cstate="print"/>
            <a:stretch>
              <a:fillRect/>
            </a:stretch>
          </a:blipFill>
        </p:spPr>
        <p:txBody>
          <a:bodyPr wrap="square" lIns="0" tIns="0" rIns="0" bIns="0" rtlCol="0"/>
          <a:lstStyle/>
          <a:p>
            <a:endParaRPr/>
          </a:p>
        </p:txBody>
      </p:sp>
      <p:sp>
        <p:nvSpPr>
          <p:cNvPr id="56" name="bg object 56"/>
          <p:cNvSpPr/>
          <p:nvPr/>
        </p:nvSpPr>
        <p:spPr>
          <a:xfrm>
            <a:off x="11263884" y="3598163"/>
            <a:ext cx="401320" cy="109220"/>
          </a:xfrm>
          <a:custGeom>
            <a:avLst/>
            <a:gdLst/>
            <a:ahLst/>
            <a:cxnLst/>
            <a:rect l="l" t="t" r="r" b="b"/>
            <a:pathLst>
              <a:path w="401320" h="109220">
                <a:moveTo>
                  <a:pt x="79494" y="107172"/>
                </a:moveTo>
                <a:lnTo>
                  <a:pt x="89701" y="108817"/>
                </a:lnTo>
                <a:lnTo>
                  <a:pt x="106469" y="107644"/>
                </a:lnTo>
                <a:lnTo>
                  <a:pt x="96934" y="107644"/>
                </a:lnTo>
                <a:lnTo>
                  <a:pt x="79494" y="107172"/>
                </a:lnTo>
                <a:close/>
              </a:path>
              <a:path w="401320" h="109220">
                <a:moveTo>
                  <a:pt x="202382" y="88811"/>
                </a:moveTo>
                <a:lnTo>
                  <a:pt x="152287" y="100659"/>
                </a:lnTo>
                <a:lnTo>
                  <a:pt x="96934" y="107644"/>
                </a:lnTo>
                <a:lnTo>
                  <a:pt x="106469" y="107644"/>
                </a:lnTo>
                <a:lnTo>
                  <a:pt x="161353" y="103806"/>
                </a:lnTo>
                <a:lnTo>
                  <a:pt x="202382" y="88811"/>
                </a:lnTo>
                <a:close/>
              </a:path>
              <a:path w="401320" h="109220">
                <a:moveTo>
                  <a:pt x="0" y="94361"/>
                </a:moveTo>
                <a:lnTo>
                  <a:pt x="45220" y="106243"/>
                </a:lnTo>
                <a:lnTo>
                  <a:pt x="79494" y="107172"/>
                </a:lnTo>
                <a:lnTo>
                  <a:pt x="0" y="94361"/>
                </a:lnTo>
                <a:close/>
              </a:path>
              <a:path w="401320" h="109220">
                <a:moveTo>
                  <a:pt x="400812" y="0"/>
                </a:moveTo>
                <a:lnTo>
                  <a:pt x="252531" y="70483"/>
                </a:lnTo>
                <a:lnTo>
                  <a:pt x="202382" y="88811"/>
                </a:lnTo>
                <a:lnTo>
                  <a:pt x="208420" y="87383"/>
                </a:lnTo>
                <a:lnTo>
                  <a:pt x="262477" y="69913"/>
                </a:lnTo>
                <a:lnTo>
                  <a:pt x="311601" y="50343"/>
                </a:lnTo>
                <a:lnTo>
                  <a:pt x="352936" y="30771"/>
                </a:lnTo>
                <a:lnTo>
                  <a:pt x="383625" y="13291"/>
                </a:lnTo>
                <a:lnTo>
                  <a:pt x="400812" y="0"/>
                </a:lnTo>
                <a:close/>
              </a:path>
            </a:pathLst>
          </a:custGeom>
          <a:solidFill>
            <a:srgbClr val="6F8638"/>
          </a:solidFill>
        </p:spPr>
        <p:txBody>
          <a:bodyPr wrap="square" lIns="0" tIns="0" rIns="0" bIns="0" rtlCol="0"/>
          <a:lstStyle/>
          <a:p>
            <a:endParaRPr/>
          </a:p>
        </p:txBody>
      </p:sp>
      <p:sp>
        <p:nvSpPr>
          <p:cNvPr id="57" name="bg object 57"/>
          <p:cNvSpPr/>
          <p:nvPr/>
        </p:nvSpPr>
        <p:spPr>
          <a:xfrm>
            <a:off x="2868167" y="1351788"/>
            <a:ext cx="6243828" cy="4213860"/>
          </a:xfrm>
          <a:prstGeom prst="rect">
            <a:avLst/>
          </a:prstGeom>
          <a:blipFill>
            <a:blip r:embed="rId13"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3" name="Holder 3"/>
          <p:cNvSpPr>
            <a:spLocks noGrp="1"/>
          </p:cNvSpPr>
          <p:nvPr>
            <p:ph type="dt" sz="half" idx="6"/>
          </p:nvPr>
        </p:nvSpPr>
        <p:spPr/>
        <p:txBody>
          <a:bodyPr lIns="0" tIns="0" rIns="0" bIns="0"/>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4" name="Holder 4"/>
          <p:cNvSpPr>
            <a:spLocks noGrp="1"/>
          </p:cNvSpPr>
          <p:nvPr>
            <p:ph type="sldNum" sz="quarter" idx="7"/>
          </p:nvPr>
        </p:nvSpPr>
        <p:spPr/>
        <p:txBody>
          <a:bodyPr lIns="0" tIns="0" rIns="0" bIns="0"/>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slideLayout" Target="../slideLayouts/slideLayout3.xml"/><Relationship Id="rId7" Type="http://schemas.openxmlformats.org/officeDocument/2006/relationships/image" Target="../media/image1.png"/><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slideLayout" Target="../slideLayouts/slideLayout2.xml"/><Relationship Id="rId16"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8761476" y="5521438"/>
            <a:ext cx="3429000" cy="1336675"/>
          </a:xfrm>
          <a:custGeom>
            <a:avLst/>
            <a:gdLst/>
            <a:ahLst/>
            <a:cxnLst/>
            <a:rect l="l" t="t" r="r" b="b"/>
            <a:pathLst>
              <a:path w="3429000" h="1336675">
                <a:moveTo>
                  <a:pt x="3191685" y="0"/>
                </a:moveTo>
                <a:lnTo>
                  <a:pt x="3143050" y="59"/>
                </a:lnTo>
                <a:lnTo>
                  <a:pt x="3094101" y="521"/>
                </a:lnTo>
                <a:lnTo>
                  <a:pt x="3042948" y="1945"/>
                </a:lnTo>
                <a:lnTo>
                  <a:pt x="2991424" y="3902"/>
                </a:lnTo>
                <a:lnTo>
                  <a:pt x="2939550" y="6384"/>
                </a:lnTo>
                <a:lnTo>
                  <a:pt x="2887348" y="9382"/>
                </a:lnTo>
                <a:lnTo>
                  <a:pt x="2834842" y="12889"/>
                </a:lnTo>
                <a:lnTo>
                  <a:pt x="2782052" y="16897"/>
                </a:lnTo>
                <a:lnTo>
                  <a:pt x="2729002" y="21397"/>
                </a:lnTo>
                <a:lnTo>
                  <a:pt x="2675714" y="26381"/>
                </a:lnTo>
                <a:lnTo>
                  <a:pt x="2622210" y="31841"/>
                </a:lnTo>
                <a:lnTo>
                  <a:pt x="2568513" y="37770"/>
                </a:lnTo>
                <a:lnTo>
                  <a:pt x="2514644" y="44159"/>
                </a:lnTo>
                <a:lnTo>
                  <a:pt x="2460626" y="50999"/>
                </a:lnTo>
                <a:lnTo>
                  <a:pt x="2406482" y="58283"/>
                </a:lnTo>
                <a:lnTo>
                  <a:pt x="2352233" y="66003"/>
                </a:lnTo>
                <a:lnTo>
                  <a:pt x="2297902" y="74151"/>
                </a:lnTo>
                <a:lnTo>
                  <a:pt x="2243512" y="82718"/>
                </a:lnTo>
                <a:lnTo>
                  <a:pt x="2189084" y="91696"/>
                </a:lnTo>
                <a:lnTo>
                  <a:pt x="2134642" y="101078"/>
                </a:lnTo>
                <a:lnTo>
                  <a:pt x="2080206" y="110854"/>
                </a:lnTo>
                <a:lnTo>
                  <a:pt x="2025801" y="121018"/>
                </a:lnTo>
                <a:lnTo>
                  <a:pt x="1971447" y="131561"/>
                </a:lnTo>
                <a:lnTo>
                  <a:pt x="1917167" y="142475"/>
                </a:lnTo>
                <a:lnTo>
                  <a:pt x="1862984" y="153751"/>
                </a:lnTo>
                <a:lnTo>
                  <a:pt x="1808920" y="165383"/>
                </a:lnTo>
                <a:lnTo>
                  <a:pt x="1754997" y="177360"/>
                </a:lnTo>
                <a:lnTo>
                  <a:pt x="1701237" y="189676"/>
                </a:lnTo>
                <a:lnTo>
                  <a:pt x="1647663" y="202323"/>
                </a:lnTo>
                <a:lnTo>
                  <a:pt x="1594298" y="215292"/>
                </a:lnTo>
                <a:lnTo>
                  <a:pt x="1541163" y="228575"/>
                </a:lnTo>
                <a:lnTo>
                  <a:pt x="1488280" y="242164"/>
                </a:lnTo>
                <a:lnTo>
                  <a:pt x="1435673" y="256051"/>
                </a:lnTo>
                <a:lnTo>
                  <a:pt x="1383363" y="270228"/>
                </a:lnTo>
                <a:lnTo>
                  <a:pt x="1331373" y="284686"/>
                </a:lnTo>
                <a:lnTo>
                  <a:pt x="1279724" y="299418"/>
                </a:lnTo>
                <a:lnTo>
                  <a:pt x="1228440" y="314416"/>
                </a:lnTo>
                <a:lnTo>
                  <a:pt x="1177543" y="329671"/>
                </a:lnTo>
                <a:lnTo>
                  <a:pt x="1127055" y="345176"/>
                </a:lnTo>
                <a:lnTo>
                  <a:pt x="1076998" y="360922"/>
                </a:lnTo>
                <a:lnTo>
                  <a:pt x="1027394" y="376901"/>
                </a:lnTo>
                <a:lnTo>
                  <a:pt x="978267" y="393105"/>
                </a:lnTo>
                <a:lnTo>
                  <a:pt x="929638" y="409526"/>
                </a:lnTo>
                <a:lnTo>
                  <a:pt x="881529" y="426155"/>
                </a:lnTo>
                <a:lnTo>
                  <a:pt x="833963" y="442986"/>
                </a:lnTo>
                <a:lnTo>
                  <a:pt x="786962" y="460009"/>
                </a:lnTo>
                <a:lnTo>
                  <a:pt x="740549" y="477216"/>
                </a:lnTo>
                <a:lnTo>
                  <a:pt x="694745" y="494601"/>
                </a:lnTo>
                <a:lnTo>
                  <a:pt x="649574" y="512153"/>
                </a:lnTo>
                <a:lnTo>
                  <a:pt x="605057" y="529866"/>
                </a:lnTo>
                <a:lnTo>
                  <a:pt x="561217" y="547730"/>
                </a:lnTo>
                <a:lnTo>
                  <a:pt x="518076" y="565739"/>
                </a:lnTo>
                <a:lnTo>
                  <a:pt x="475656" y="583884"/>
                </a:lnTo>
                <a:lnTo>
                  <a:pt x="433980" y="602156"/>
                </a:lnTo>
                <a:lnTo>
                  <a:pt x="393070" y="620548"/>
                </a:lnTo>
                <a:lnTo>
                  <a:pt x="352949" y="639052"/>
                </a:lnTo>
                <a:lnTo>
                  <a:pt x="313638" y="657660"/>
                </a:lnTo>
                <a:lnTo>
                  <a:pt x="275160" y="676362"/>
                </a:lnTo>
                <a:lnTo>
                  <a:pt x="237537" y="695152"/>
                </a:lnTo>
                <a:lnTo>
                  <a:pt x="200792" y="714022"/>
                </a:lnTo>
                <a:lnTo>
                  <a:pt x="164946" y="732962"/>
                </a:lnTo>
                <a:lnTo>
                  <a:pt x="130023" y="751965"/>
                </a:lnTo>
                <a:lnTo>
                  <a:pt x="96045" y="771023"/>
                </a:lnTo>
                <a:lnTo>
                  <a:pt x="63033" y="790128"/>
                </a:lnTo>
                <a:lnTo>
                  <a:pt x="0" y="828447"/>
                </a:lnTo>
                <a:lnTo>
                  <a:pt x="32695" y="834670"/>
                </a:lnTo>
                <a:lnTo>
                  <a:pt x="255603" y="878282"/>
                </a:lnTo>
                <a:lnTo>
                  <a:pt x="612919" y="950643"/>
                </a:lnTo>
                <a:lnTo>
                  <a:pt x="1236093" y="1080275"/>
                </a:lnTo>
                <a:lnTo>
                  <a:pt x="2440940" y="1336561"/>
                </a:lnTo>
                <a:lnTo>
                  <a:pt x="3429000" y="1336561"/>
                </a:lnTo>
                <a:lnTo>
                  <a:pt x="3429000" y="6744"/>
                </a:lnTo>
                <a:lnTo>
                  <a:pt x="3382430" y="4360"/>
                </a:lnTo>
                <a:lnTo>
                  <a:pt x="3335380" y="2522"/>
                </a:lnTo>
                <a:lnTo>
                  <a:pt x="3287884" y="1202"/>
                </a:lnTo>
                <a:lnTo>
                  <a:pt x="3239975" y="371"/>
                </a:lnTo>
                <a:lnTo>
                  <a:pt x="3191685" y="0"/>
                </a:lnTo>
                <a:close/>
              </a:path>
            </a:pathLst>
          </a:custGeom>
          <a:solidFill>
            <a:srgbClr val="AEAE51"/>
          </a:solidFill>
        </p:spPr>
        <p:txBody>
          <a:bodyPr wrap="square" lIns="0" tIns="0" rIns="0" bIns="0" rtlCol="0"/>
          <a:lstStyle/>
          <a:p>
            <a:endParaRPr/>
          </a:p>
        </p:txBody>
      </p:sp>
      <p:sp>
        <p:nvSpPr>
          <p:cNvPr id="18" name="bg object 18"/>
          <p:cNvSpPr/>
          <p:nvPr/>
        </p:nvSpPr>
        <p:spPr>
          <a:xfrm>
            <a:off x="0" y="5652520"/>
            <a:ext cx="11414760" cy="1205865"/>
          </a:xfrm>
          <a:custGeom>
            <a:avLst/>
            <a:gdLst/>
            <a:ahLst/>
            <a:cxnLst/>
            <a:rect l="l" t="t" r="r" b="b"/>
            <a:pathLst>
              <a:path w="11414760" h="1205865">
                <a:moveTo>
                  <a:pt x="3365833" y="0"/>
                </a:moveTo>
                <a:lnTo>
                  <a:pt x="3183890" y="529"/>
                </a:lnTo>
                <a:lnTo>
                  <a:pt x="3122441" y="985"/>
                </a:lnTo>
                <a:lnTo>
                  <a:pt x="3000358" y="2313"/>
                </a:lnTo>
                <a:lnTo>
                  <a:pt x="2879390" y="4191"/>
                </a:lnTo>
                <a:lnTo>
                  <a:pt x="2759569" y="6612"/>
                </a:lnTo>
                <a:lnTo>
                  <a:pt x="2640925" y="9570"/>
                </a:lnTo>
                <a:lnTo>
                  <a:pt x="2523492" y="13060"/>
                </a:lnTo>
                <a:lnTo>
                  <a:pt x="2407302" y="17075"/>
                </a:lnTo>
                <a:lnTo>
                  <a:pt x="2292386" y="21609"/>
                </a:lnTo>
                <a:lnTo>
                  <a:pt x="2178776" y="26656"/>
                </a:lnTo>
                <a:lnTo>
                  <a:pt x="2066505" y="32211"/>
                </a:lnTo>
                <a:lnTo>
                  <a:pt x="1955604" y="38266"/>
                </a:lnTo>
                <a:lnTo>
                  <a:pt x="1846106" y="44817"/>
                </a:lnTo>
                <a:lnTo>
                  <a:pt x="1738042" y="51856"/>
                </a:lnTo>
                <a:lnTo>
                  <a:pt x="1631445" y="59379"/>
                </a:lnTo>
                <a:lnTo>
                  <a:pt x="1526346" y="67378"/>
                </a:lnTo>
                <a:lnTo>
                  <a:pt x="1422779" y="75848"/>
                </a:lnTo>
                <a:lnTo>
                  <a:pt x="1320774" y="84783"/>
                </a:lnTo>
                <a:lnTo>
                  <a:pt x="1220363" y="94177"/>
                </a:lnTo>
                <a:lnTo>
                  <a:pt x="1121580" y="104023"/>
                </a:lnTo>
                <a:lnTo>
                  <a:pt x="1024455" y="114316"/>
                </a:lnTo>
                <a:lnTo>
                  <a:pt x="929021" y="125049"/>
                </a:lnTo>
                <a:lnTo>
                  <a:pt x="835309" y="136218"/>
                </a:lnTo>
                <a:lnTo>
                  <a:pt x="743353" y="147814"/>
                </a:lnTo>
                <a:lnTo>
                  <a:pt x="653184" y="159833"/>
                </a:lnTo>
                <a:lnTo>
                  <a:pt x="564833" y="172268"/>
                </a:lnTo>
                <a:lnTo>
                  <a:pt x="478333" y="185114"/>
                </a:lnTo>
                <a:lnTo>
                  <a:pt x="393717" y="198364"/>
                </a:lnTo>
                <a:lnTo>
                  <a:pt x="311015" y="212013"/>
                </a:lnTo>
                <a:lnTo>
                  <a:pt x="230261" y="226053"/>
                </a:lnTo>
                <a:lnTo>
                  <a:pt x="151485" y="240480"/>
                </a:lnTo>
                <a:lnTo>
                  <a:pt x="74721" y="255286"/>
                </a:lnTo>
                <a:lnTo>
                  <a:pt x="0" y="270467"/>
                </a:lnTo>
                <a:lnTo>
                  <a:pt x="0" y="1205479"/>
                </a:lnTo>
                <a:lnTo>
                  <a:pt x="11414760" y="1205479"/>
                </a:lnTo>
                <a:lnTo>
                  <a:pt x="11367309" y="1189273"/>
                </a:lnTo>
                <a:lnTo>
                  <a:pt x="11272064" y="1157234"/>
                </a:lnTo>
                <a:lnTo>
                  <a:pt x="11176369" y="1125694"/>
                </a:lnTo>
                <a:lnTo>
                  <a:pt x="11080237" y="1094649"/>
                </a:lnTo>
                <a:lnTo>
                  <a:pt x="10983680" y="1064097"/>
                </a:lnTo>
                <a:lnTo>
                  <a:pt x="10886712" y="1034036"/>
                </a:lnTo>
                <a:lnTo>
                  <a:pt x="10789345" y="1004464"/>
                </a:lnTo>
                <a:lnTo>
                  <a:pt x="10691591" y="975377"/>
                </a:lnTo>
                <a:lnTo>
                  <a:pt x="10593464" y="946774"/>
                </a:lnTo>
                <a:lnTo>
                  <a:pt x="10494975" y="918651"/>
                </a:lnTo>
                <a:lnTo>
                  <a:pt x="10396138" y="891007"/>
                </a:lnTo>
                <a:lnTo>
                  <a:pt x="10296965" y="863840"/>
                </a:lnTo>
                <a:lnTo>
                  <a:pt x="10197469" y="837146"/>
                </a:lnTo>
                <a:lnTo>
                  <a:pt x="10097662" y="810923"/>
                </a:lnTo>
                <a:lnTo>
                  <a:pt x="9997558" y="785169"/>
                </a:lnTo>
                <a:lnTo>
                  <a:pt x="9897168" y="759881"/>
                </a:lnTo>
                <a:lnTo>
                  <a:pt x="9796505" y="735058"/>
                </a:lnTo>
                <a:lnTo>
                  <a:pt x="9645028" y="698687"/>
                </a:lnTo>
                <a:lnTo>
                  <a:pt x="9493008" y="663346"/>
                </a:lnTo>
                <a:lnTo>
                  <a:pt x="9340490" y="629028"/>
                </a:lnTo>
                <a:lnTo>
                  <a:pt x="9187514" y="595723"/>
                </a:lnTo>
                <a:lnTo>
                  <a:pt x="9034124" y="563423"/>
                </a:lnTo>
                <a:lnTo>
                  <a:pt x="8880362" y="532121"/>
                </a:lnTo>
                <a:lnTo>
                  <a:pt x="8726272" y="501809"/>
                </a:lnTo>
                <a:lnTo>
                  <a:pt x="8571895" y="472477"/>
                </a:lnTo>
                <a:lnTo>
                  <a:pt x="8417276" y="444118"/>
                </a:lnTo>
                <a:lnTo>
                  <a:pt x="8262455" y="416723"/>
                </a:lnTo>
                <a:lnTo>
                  <a:pt x="8107476" y="390284"/>
                </a:lnTo>
                <a:lnTo>
                  <a:pt x="7952382" y="364794"/>
                </a:lnTo>
                <a:lnTo>
                  <a:pt x="7797216" y="340243"/>
                </a:lnTo>
                <a:lnTo>
                  <a:pt x="7642019" y="316625"/>
                </a:lnTo>
                <a:lnTo>
                  <a:pt x="7486835" y="293929"/>
                </a:lnTo>
                <a:lnTo>
                  <a:pt x="7331706" y="272149"/>
                </a:lnTo>
                <a:lnTo>
                  <a:pt x="7176676" y="251276"/>
                </a:lnTo>
                <a:lnTo>
                  <a:pt x="7021786" y="231301"/>
                </a:lnTo>
                <a:lnTo>
                  <a:pt x="6867079" y="212217"/>
                </a:lnTo>
                <a:lnTo>
                  <a:pt x="6712599" y="194016"/>
                </a:lnTo>
                <a:lnTo>
                  <a:pt x="6558388" y="176688"/>
                </a:lnTo>
                <a:lnTo>
                  <a:pt x="6404488" y="160227"/>
                </a:lnTo>
                <a:lnTo>
                  <a:pt x="6250942" y="144623"/>
                </a:lnTo>
                <a:lnTo>
                  <a:pt x="6097793" y="129869"/>
                </a:lnTo>
                <a:lnTo>
                  <a:pt x="5945083" y="115956"/>
                </a:lnTo>
                <a:lnTo>
                  <a:pt x="5792856" y="102876"/>
                </a:lnTo>
                <a:lnTo>
                  <a:pt x="5641154" y="90621"/>
                </a:lnTo>
                <a:lnTo>
                  <a:pt x="5490019" y="79182"/>
                </a:lnTo>
                <a:lnTo>
                  <a:pt x="5289463" y="65187"/>
                </a:lnTo>
                <a:lnTo>
                  <a:pt x="5090093" y="52610"/>
                </a:lnTo>
                <a:lnTo>
                  <a:pt x="4892010" y="41431"/>
                </a:lnTo>
                <a:lnTo>
                  <a:pt x="4695316" y="31631"/>
                </a:lnTo>
                <a:lnTo>
                  <a:pt x="4500111" y="23190"/>
                </a:lnTo>
                <a:lnTo>
                  <a:pt x="4306498" y="16089"/>
                </a:lnTo>
                <a:lnTo>
                  <a:pt x="4114576" y="10308"/>
                </a:lnTo>
                <a:lnTo>
                  <a:pt x="3924447" y="5828"/>
                </a:lnTo>
                <a:lnTo>
                  <a:pt x="3736213" y="2630"/>
                </a:lnTo>
                <a:lnTo>
                  <a:pt x="3549975" y="693"/>
                </a:lnTo>
                <a:lnTo>
                  <a:pt x="3365833" y="0"/>
                </a:lnTo>
                <a:close/>
              </a:path>
            </a:pathLst>
          </a:custGeom>
          <a:solidFill>
            <a:srgbClr val="C6CC62"/>
          </a:solidFill>
        </p:spPr>
        <p:txBody>
          <a:bodyPr wrap="square" lIns="0" tIns="0" rIns="0" bIns="0" rtlCol="0"/>
          <a:lstStyle/>
          <a:p>
            <a:endParaRPr/>
          </a:p>
        </p:txBody>
      </p:sp>
      <p:sp>
        <p:nvSpPr>
          <p:cNvPr id="19" name="bg object 19"/>
          <p:cNvSpPr/>
          <p:nvPr/>
        </p:nvSpPr>
        <p:spPr>
          <a:xfrm>
            <a:off x="0" y="5864373"/>
            <a:ext cx="11370310" cy="993775"/>
          </a:xfrm>
          <a:custGeom>
            <a:avLst/>
            <a:gdLst/>
            <a:ahLst/>
            <a:cxnLst/>
            <a:rect l="l" t="t" r="r" b="b"/>
            <a:pathLst>
              <a:path w="11370310" h="993775">
                <a:moveTo>
                  <a:pt x="3200531" y="0"/>
                </a:moveTo>
                <a:lnTo>
                  <a:pt x="3068417" y="357"/>
                </a:lnTo>
                <a:lnTo>
                  <a:pt x="2936809" y="1341"/>
                </a:lnTo>
                <a:lnTo>
                  <a:pt x="2805749" y="2962"/>
                </a:lnTo>
                <a:lnTo>
                  <a:pt x="2675279" y="5228"/>
                </a:lnTo>
                <a:lnTo>
                  <a:pt x="2545440" y="8150"/>
                </a:lnTo>
                <a:lnTo>
                  <a:pt x="2416275" y="11738"/>
                </a:lnTo>
                <a:lnTo>
                  <a:pt x="2287826" y="16001"/>
                </a:lnTo>
                <a:lnTo>
                  <a:pt x="2160134" y="20951"/>
                </a:lnTo>
                <a:lnTo>
                  <a:pt x="2033242" y="26596"/>
                </a:lnTo>
                <a:lnTo>
                  <a:pt x="1907192" y="32946"/>
                </a:lnTo>
                <a:lnTo>
                  <a:pt x="1782025" y="40012"/>
                </a:lnTo>
                <a:lnTo>
                  <a:pt x="1657785" y="47804"/>
                </a:lnTo>
                <a:lnTo>
                  <a:pt x="1534511" y="56330"/>
                </a:lnTo>
                <a:lnTo>
                  <a:pt x="1412248" y="65602"/>
                </a:lnTo>
                <a:lnTo>
                  <a:pt x="1291037" y="75629"/>
                </a:lnTo>
                <a:lnTo>
                  <a:pt x="1170919" y="86422"/>
                </a:lnTo>
                <a:lnTo>
                  <a:pt x="1051937" y="97989"/>
                </a:lnTo>
                <a:lnTo>
                  <a:pt x="934132" y="110341"/>
                </a:lnTo>
                <a:lnTo>
                  <a:pt x="817548" y="123488"/>
                </a:lnTo>
                <a:lnTo>
                  <a:pt x="702225" y="137440"/>
                </a:lnTo>
                <a:lnTo>
                  <a:pt x="588206" y="152206"/>
                </a:lnTo>
                <a:lnTo>
                  <a:pt x="475533" y="167797"/>
                </a:lnTo>
                <a:lnTo>
                  <a:pt x="419714" y="175905"/>
                </a:lnTo>
                <a:lnTo>
                  <a:pt x="364247" y="184223"/>
                </a:lnTo>
                <a:lnTo>
                  <a:pt x="309138" y="192752"/>
                </a:lnTo>
                <a:lnTo>
                  <a:pt x="254392" y="201493"/>
                </a:lnTo>
                <a:lnTo>
                  <a:pt x="200013" y="210448"/>
                </a:lnTo>
                <a:lnTo>
                  <a:pt x="146008" y="219618"/>
                </a:lnTo>
                <a:lnTo>
                  <a:pt x="92381" y="229004"/>
                </a:lnTo>
                <a:lnTo>
                  <a:pt x="0" y="245879"/>
                </a:lnTo>
                <a:lnTo>
                  <a:pt x="11369977" y="993625"/>
                </a:lnTo>
                <a:lnTo>
                  <a:pt x="11289911" y="967198"/>
                </a:lnTo>
                <a:lnTo>
                  <a:pt x="11230515" y="948506"/>
                </a:lnTo>
                <a:lnTo>
                  <a:pt x="11168620" y="929730"/>
                </a:lnTo>
                <a:lnTo>
                  <a:pt x="11104270" y="910881"/>
                </a:lnTo>
                <a:lnTo>
                  <a:pt x="11037506" y="891968"/>
                </a:lnTo>
                <a:lnTo>
                  <a:pt x="10968371" y="873001"/>
                </a:lnTo>
                <a:lnTo>
                  <a:pt x="10896906" y="853991"/>
                </a:lnTo>
                <a:lnTo>
                  <a:pt x="10823153" y="834947"/>
                </a:lnTo>
                <a:lnTo>
                  <a:pt x="10747154" y="815880"/>
                </a:lnTo>
                <a:lnTo>
                  <a:pt x="10668952" y="796798"/>
                </a:lnTo>
                <a:lnTo>
                  <a:pt x="10547609" y="768172"/>
                </a:lnTo>
                <a:lnTo>
                  <a:pt x="10421543" y="739569"/>
                </a:lnTo>
                <a:lnTo>
                  <a:pt x="10290898" y="711025"/>
                </a:lnTo>
                <a:lnTo>
                  <a:pt x="10155814" y="682573"/>
                </a:lnTo>
                <a:lnTo>
                  <a:pt x="10016434" y="654245"/>
                </a:lnTo>
                <a:lnTo>
                  <a:pt x="9872898" y="626076"/>
                </a:lnTo>
                <a:lnTo>
                  <a:pt x="9725350" y="598100"/>
                </a:lnTo>
                <a:lnTo>
                  <a:pt x="9573930" y="570348"/>
                </a:lnTo>
                <a:lnTo>
                  <a:pt x="9418780" y="542856"/>
                </a:lnTo>
                <a:lnTo>
                  <a:pt x="9260043" y="515656"/>
                </a:lnTo>
                <a:lnTo>
                  <a:pt x="9097859" y="488782"/>
                </a:lnTo>
                <a:lnTo>
                  <a:pt x="8932372" y="462267"/>
                </a:lnTo>
                <a:lnTo>
                  <a:pt x="8763722" y="436146"/>
                </a:lnTo>
                <a:lnTo>
                  <a:pt x="8592051" y="410451"/>
                </a:lnTo>
                <a:lnTo>
                  <a:pt x="8417501" y="385215"/>
                </a:lnTo>
                <a:lnTo>
                  <a:pt x="8240213" y="360474"/>
                </a:lnTo>
                <a:lnTo>
                  <a:pt x="8060331" y="336259"/>
                </a:lnTo>
                <a:lnTo>
                  <a:pt x="7877994" y="312604"/>
                </a:lnTo>
                <a:lnTo>
                  <a:pt x="7693346" y="289544"/>
                </a:lnTo>
                <a:lnTo>
                  <a:pt x="7506528" y="267111"/>
                </a:lnTo>
                <a:lnTo>
                  <a:pt x="7317681" y="245339"/>
                </a:lnTo>
                <a:lnTo>
                  <a:pt x="7126948" y="224261"/>
                </a:lnTo>
                <a:lnTo>
                  <a:pt x="6934469" y="203911"/>
                </a:lnTo>
                <a:lnTo>
                  <a:pt x="6740388" y="184322"/>
                </a:lnTo>
                <a:lnTo>
                  <a:pt x="6544846" y="165529"/>
                </a:lnTo>
                <a:lnTo>
                  <a:pt x="6347983" y="147563"/>
                </a:lnTo>
                <a:lnTo>
                  <a:pt x="6149943" y="130460"/>
                </a:lnTo>
                <a:lnTo>
                  <a:pt x="5950867" y="114251"/>
                </a:lnTo>
                <a:lnTo>
                  <a:pt x="5750897" y="98972"/>
                </a:lnTo>
                <a:lnTo>
                  <a:pt x="5550175" y="84655"/>
                </a:lnTo>
                <a:lnTo>
                  <a:pt x="5348841" y="71334"/>
                </a:lnTo>
                <a:lnTo>
                  <a:pt x="5147039" y="59042"/>
                </a:lnTo>
                <a:lnTo>
                  <a:pt x="4944909" y="47812"/>
                </a:lnTo>
                <a:lnTo>
                  <a:pt x="4742595" y="37680"/>
                </a:lnTo>
                <a:lnTo>
                  <a:pt x="4540236" y="28676"/>
                </a:lnTo>
                <a:lnTo>
                  <a:pt x="4405376" y="23318"/>
                </a:lnTo>
                <a:lnTo>
                  <a:pt x="4270602" y="18487"/>
                </a:lnTo>
                <a:lnTo>
                  <a:pt x="4135955" y="14193"/>
                </a:lnTo>
                <a:lnTo>
                  <a:pt x="4001478" y="10446"/>
                </a:lnTo>
                <a:lnTo>
                  <a:pt x="3867213" y="7255"/>
                </a:lnTo>
                <a:lnTo>
                  <a:pt x="3733201" y="4631"/>
                </a:lnTo>
                <a:lnTo>
                  <a:pt x="3599485" y="2584"/>
                </a:lnTo>
                <a:lnTo>
                  <a:pt x="3466107" y="1123"/>
                </a:lnTo>
                <a:lnTo>
                  <a:pt x="3333108" y="258"/>
                </a:lnTo>
                <a:lnTo>
                  <a:pt x="3200531" y="0"/>
                </a:lnTo>
                <a:close/>
              </a:path>
            </a:pathLst>
          </a:custGeom>
          <a:solidFill>
            <a:srgbClr val="AEAE51"/>
          </a:solidFill>
        </p:spPr>
        <p:txBody>
          <a:bodyPr wrap="square" lIns="0" tIns="0" rIns="0" bIns="0" rtlCol="0"/>
          <a:lstStyle/>
          <a:p>
            <a:endParaRPr/>
          </a:p>
        </p:txBody>
      </p:sp>
      <p:sp>
        <p:nvSpPr>
          <p:cNvPr id="20" name="bg object 20"/>
          <p:cNvSpPr/>
          <p:nvPr/>
        </p:nvSpPr>
        <p:spPr>
          <a:xfrm>
            <a:off x="11993879" y="960119"/>
            <a:ext cx="71411" cy="112775"/>
          </a:xfrm>
          <a:prstGeom prst="rect">
            <a:avLst/>
          </a:prstGeom>
          <a:blipFill>
            <a:blip r:embed="rId8" cstate="print"/>
            <a:stretch>
              <a:fillRect/>
            </a:stretch>
          </a:blipFill>
        </p:spPr>
        <p:txBody>
          <a:bodyPr wrap="square" lIns="0" tIns="0" rIns="0" bIns="0" rtlCol="0"/>
          <a:lstStyle/>
          <a:p>
            <a:endParaRPr/>
          </a:p>
        </p:txBody>
      </p:sp>
      <p:sp>
        <p:nvSpPr>
          <p:cNvPr id="21" name="bg object 21"/>
          <p:cNvSpPr/>
          <p:nvPr/>
        </p:nvSpPr>
        <p:spPr>
          <a:xfrm>
            <a:off x="11647931" y="950975"/>
            <a:ext cx="421640" cy="393700"/>
          </a:xfrm>
          <a:custGeom>
            <a:avLst/>
            <a:gdLst/>
            <a:ahLst/>
            <a:cxnLst/>
            <a:rect l="l" t="t" r="r" b="b"/>
            <a:pathLst>
              <a:path w="421640" h="393700">
                <a:moveTo>
                  <a:pt x="355438" y="265811"/>
                </a:moveTo>
                <a:lnTo>
                  <a:pt x="243840" y="265811"/>
                </a:lnTo>
                <a:lnTo>
                  <a:pt x="242063" y="291157"/>
                </a:lnTo>
                <a:lnTo>
                  <a:pt x="238680" y="312848"/>
                </a:lnTo>
                <a:lnTo>
                  <a:pt x="231177" y="342802"/>
                </a:lnTo>
                <a:lnTo>
                  <a:pt x="217043" y="392938"/>
                </a:lnTo>
                <a:lnTo>
                  <a:pt x="219519" y="393463"/>
                </a:lnTo>
                <a:lnTo>
                  <a:pt x="265811" y="383159"/>
                </a:lnTo>
                <a:lnTo>
                  <a:pt x="307163" y="364134"/>
                </a:lnTo>
                <a:lnTo>
                  <a:pt x="347767" y="298559"/>
                </a:lnTo>
                <a:lnTo>
                  <a:pt x="355438" y="265811"/>
                </a:lnTo>
                <a:close/>
              </a:path>
              <a:path w="421640" h="393700">
                <a:moveTo>
                  <a:pt x="418829" y="221741"/>
                </a:moveTo>
                <a:lnTo>
                  <a:pt x="365760" y="221741"/>
                </a:lnTo>
                <a:lnTo>
                  <a:pt x="373125" y="319532"/>
                </a:lnTo>
                <a:lnTo>
                  <a:pt x="407040" y="285509"/>
                </a:lnTo>
                <a:lnTo>
                  <a:pt x="416941" y="241300"/>
                </a:lnTo>
                <a:lnTo>
                  <a:pt x="418829" y="221741"/>
                </a:lnTo>
                <a:close/>
              </a:path>
              <a:path w="421640" h="393700">
                <a:moveTo>
                  <a:pt x="155098" y="18049"/>
                </a:moveTo>
                <a:lnTo>
                  <a:pt x="125880" y="32811"/>
                </a:lnTo>
                <a:lnTo>
                  <a:pt x="87757" y="70231"/>
                </a:lnTo>
                <a:lnTo>
                  <a:pt x="207264" y="150875"/>
                </a:lnTo>
                <a:lnTo>
                  <a:pt x="0" y="260858"/>
                </a:lnTo>
                <a:lnTo>
                  <a:pt x="50417" y="275377"/>
                </a:lnTo>
                <a:lnTo>
                  <a:pt x="87757" y="282956"/>
                </a:lnTo>
                <a:lnTo>
                  <a:pt x="133772" y="286795"/>
                </a:lnTo>
                <a:lnTo>
                  <a:pt x="181371" y="282622"/>
                </a:lnTo>
                <a:lnTo>
                  <a:pt x="221184" y="274329"/>
                </a:lnTo>
                <a:lnTo>
                  <a:pt x="243840" y="265811"/>
                </a:lnTo>
                <a:lnTo>
                  <a:pt x="355438" y="265811"/>
                </a:lnTo>
                <a:lnTo>
                  <a:pt x="365760" y="221741"/>
                </a:lnTo>
                <a:lnTo>
                  <a:pt x="418829" y="221741"/>
                </a:lnTo>
                <a:lnTo>
                  <a:pt x="421451" y="194579"/>
                </a:lnTo>
                <a:lnTo>
                  <a:pt x="416353" y="160432"/>
                </a:lnTo>
                <a:lnTo>
                  <a:pt x="395706" y="122142"/>
                </a:lnTo>
                <a:lnTo>
                  <a:pt x="353568" y="62991"/>
                </a:lnTo>
                <a:lnTo>
                  <a:pt x="348742" y="55625"/>
                </a:lnTo>
                <a:lnTo>
                  <a:pt x="343963" y="50434"/>
                </a:lnTo>
                <a:lnTo>
                  <a:pt x="341661" y="48260"/>
                </a:lnTo>
                <a:lnTo>
                  <a:pt x="246252" y="48260"/>
                </a:lnTo>
                <a:lnTo>
                  <a:pt x="190269" y="23885"/>
                </a:lnTo>
                <a:lnTo>
                  <a:pt x="155098" y="18049"/>
                </a:lnTo>
                <a:close/>
              </a:path>
              <a:path w="421640" h="393700">
                <a:moveTo>
                  <a:pt x="249967" y="0"/>
                </a:moveTo>
                <a:lnTo>
                  <a:pt x="233199" y="2286"/>
                </a:lnTo>
                <a:lnTo>
                  <a:pt x="207264" y="9144"/>
                </a:lnTo>
                <a:lnTo>
                  <a:pt x="211641" y="12844"/>
                </a:lnTo>
                <a:lnTo>
                  <a:pt x="222186" y="22272"/>
                </a:lnTo>
                <a:lnTo>
                  <a:pt x="235017" y="34915"/>
                </a:lnTo>
                <a:lnTo>
                  <a:pt x="246252" y="48260"/>
                </a:lnTo>
                <a:lnTo>
                  <a:pt x="341661" y="48260"/>
                </a:lnTo>
                <a:lnTo>
                  <a:pt x="330708" y="37909"/>
                </a:lnTo>
                <a:lnTo>
                  <a:pt x="310594" y="22621"/>
                </a:lnTo>
                <a:lnTo>
                  <a:pt x="285242" y="9144"/>
                </a:lnTo>
                <a:lnTo>
                  <a:pt x="264878" y="2286"/>
                </a:lnTo>
                <a:lnTo>
                  <a:pt x="249967" y="0"/>
                </a:lnTo>
                <a:close/>
              </a:path>
            </a:pathLst>
          </a:custGeom>
          <a:solidFill>
            <a:srgbClr val="FFF7D2"/>
          </a:solidFill>
        </p:spPr>
        <p:txBody>
          <a:bodyPr wrap="square" lIns="0" tIns="0" rIns="0" bIns="0" rtlCol="0"/>
          <a:lstStyle/>
          <a:p>
            <a:endParaRPr/>
          </a:p>
        </p:txBody>
      </p:sp>
      <p:sp>
        <p:nvSpPr>
          <p:cNvPr id="22" name="bg object 22"/>
          <p:cNvSpPr/>
          <p:nvPr/>
        </p:nvSpPr>
        <p:spPr>
          <a:xfrm>
            <a:off x="11689079" y="958879"/>
            <a:ext cx="360045" cy="368935"/>
          </a:xfrm>
          <a:custGeom>
            <a:avLst/>
            <a:gdLst/>
            <a:ahLst/>
            <a:cxnLst/>
            <a:rect l="l" t="t" r="r" b="b"/>
            <a:pathLst>
              <a:path w="360045" h="368934">
                <a:moveTo>
                  <a:pt x="310197" y="228951"/>
                </a:moveTo>
                <a:lnTo>
                  <a:pt x="224917" y="228951"/>
                </a:lnTo>
                <a:lnTo>
                  <a:pt x="227210" y="258240"/>
                </a:lnTo>
                <a:lnTo>
                  <a:pt x="227164" y="259272"/>
                </a:lnTo>
                <a:lnTo>
                  <a:pt x="221551" y="297832"/>
                </a:lnTo>
                <a:lnTo>
                  <a:pt x="210808" y="337411"/>
                </a:lnTo>
                <a:lnTo>
                  <a:pt x="197993" y="368524"/>
                </a:lnTo>
                <a:lnTo>
                  <a:pt x="247323" y="336996"/>
                </a:lnTo>
                <a:lnTo>
                  <a:pt x="282201" y="293118"/>
                </a:lnTo>
                <a:lnTo>
                  <a:pt x="304630" y="246881"/>
                </a:lnTo>
                <a:lnTo>
                  <a:pt x="310197" y="228951"/>
                </a:lnTo>
                <a:close/>
              </a:path>
              <a:path w="360045" h="368934">
                <a:moveTo>
                  <a:pt x="356850" y="187295"/>
                </a:moveTo>
                <a:lnTo>
                  <a:pt x="320167" y="187295"/>
                </a:lnTo>
                <a:lnTo>
                  <a:pt x="333696" y="205152"/>
                </a:lnTo>
                <a:lnTo>
                  <a:pt x="341915" y="225284"/>
                </a:lnTo>
                <a:lnTo>
                  <a:pt x="345991" y="247249"/>
                </a:lnTo>
                <a:lnTo>
                  <a:pt x="347091" y="270607"/>
                </a:lnTo>
                <a:lnTo>
                  <a:pt x="359820" y="233477"/>
                </a:lnTo>
                <a:lnTo>
                  <a:pt x="357203" y="188549"/>
                </a:lnTo>
                <a:lnTo>
                  <a:pt x="356850" y="187295"/>
                </a:lnTo>
                <a:close/>
              </a:path>
              <a:path w="360045" h="368934">
                <a:moveTo>
                  <a:pt x="136572" y="35244"/>
                </a:moveTo>
                <a:lnTo>
                  <a:pt x="108594" y="40868"/>
                </a:lnTo>
                <a:lnTo>
                  <a:pt x="75819" y="60041"/>
                </a:lnTo>
                <a:lnTo>
                  <a:pt x="113446" y="81984"/>
                </a:lnTo>
                <a:lnTo>
                  <a:pt x="153384" y="108713"/>
                </a:lnTo>
                <a:lnTo>
                  <a:pt x="185082" y="131300"/>
                </a:lnTo>
                <a:lnTo>
                  <a:pt x="197993" y="140813"/>
                </a:lnTo>
                <a:lnTo>
                  <a:pt x="127533" y="186572"/>
                </a:lnTo>
                <a:lnTo>
                  <a:pt x="83423" y="213044"/>
                </a:lnTo>
                <a:lnTo>
                  <a:pt x="47099" y="230324"/>
                </a:lnTo>
                <a:lnTo>
                  <a:pt x="0" y="248509"/>
                </a:lnTo>
                <a:lnTo>
                  <a:pt x="42374" y="258240"/>
                </a:lnTo>
                <a:lnTo>
                  <a:pt x="90399" y="259272"/>
                </a:lnTo>
                <a:lnTo>
                  <a:pt x="139729" y="253483"/>
                </a:lnTo>
                <a:lnTo>
                  <a:pt x="186017" y="242750"/>
                </a:lnTo>
                <a:lnTo>
                  <a:pt x="224917" y="228951"/>
                </a:lnTo>
                <a:lnTo>
                  <a:pt x="310197" y="228951"/>
                </a:lnTo>
                <a:lnTo>
                  <a:pt x="316617" y="208276"/>
                </a:lnTo>
                <a:lnTo>
                  <a:pt x="320167" y="187295"/>
                </a:lnTo>
                <a:lnTo>
                  <a:pt x="356850" y="187295"/>
                </a:lnTo>
                <a:lnTo>
                  <a:pt x="344037" y="141787"/>
                </a:lnTo>
                <a:lnTo>
                  <a:pt x="325120" y="99157"/>
                </a:lnTo>
                <a:lnTo>
                  <a:pt x="320167" y="96744"/>
                </a:lnTo>
                <a:lnTo>
                  <a:pt x="301073" y="67407"/>
                </a:lnTo>
                <a:lnTo>
                  <a:pt x="239522" y="67407"/>
                </a:lnTo>
                <a:lnTo>
                  <a:pt x="175099" y="43860"/>
                </a:lnTo>
                <a:lnTo>
                  <a:pt x="136572" y="35244"/>
                </a:lnTo>
                <a:close/>
              </a:path>
              <a:path w="360045" h="368934">
                <a:moveTo>
                  <a:pt x="233227" y="0"/>
                </a:moveTo>
                <a:lnTo>
                  <a:pt x="205359" y="11019"/>
                </a:lnTo>
                <a:lnTo>
                  <a:pt x="223073" y="27062"/>
                </a:lnTo>
                <a:lnTo>
                  <a:pt x="233441" y="45642"/>
                </a:lnTo>
                <a:lnTo>
                  <a:pt x="238309" y="61007"/>
                </a:lnTo>
                <a:lnTo>
                  <a:pt x="239522" y="67407"/>
                </a:lnTo>
                <a:lnTo>
                  <a:pt x="301073" y="67407"/>
                </a:lnTo>
                <a:lnTo>
                  <a:pt x="279868" y="34825"/>
                </a:lnTo>
                <a:lnTo>
                  <a:pt x="254476" y="5256"/>
                </a:lnTo>
                <a:lnTo>
                  <a:pt x="233227" y="0"/>
                </a:lnTo>
                <a:close/>
              </a:path>
            </a:pathLst>
          </a:custGeom>
          <a:solidFill>
            <a:srgbClr val="FABC42"/>
          </a:solidFill>
        </p:spPr>
        <p:txBody>
          <a:bodyPr wrap="square" lIns="0" tIns="0" rIns="0" bIns="0" rtlCol="0"/>
          <a:lstStyle/>
          <a:p>
            <a:endParaRPr/>
          </a:p>
        </p:txBody>
      </p:sp>
      <p:sp>
        <p:nvSpPr>
          <p:cNvPr id="23" name="bg object 23"/>
          <p:cNvSpPr/>
          <p:nvPr/>
        </p:nvSpPr>
        <p:spPr>
          <a:xfrm>
            <a:off x="11786615" y="990599"/>
            <a:ext cx="256539" cy="281939"/>
          </a:xfrm>
          <a:prstGeom prst="rect">
            <a:avLst/>
          </a:prstGeom>
          <a:blipFill>
            <a:blip r:embed="rId9" cstate="print"/>
            <a:stretch>
              <a:fillRect/>
            </a:stretch>
          </a:blipFill>
        </p:spPr>
        <p:txBody>
          <a:bodyPr wrap="square" lIns="0" tIns="0" rIns="0" bIns="0" rtlCol="0"/>
          <a:lstStyle/>
          <a:p>
            <a:endParaRPr/>
          </a:p>
        </p:txBody>
      </p:sp>
      <p:sp>
        <p:nvSpPr>
          <p:cNvPr id="24" name="bg object 24"/>
          <p:cNvSpPr/>
          <p:nvPr/>
        </p:nvSpPr>
        <p:spPr>
          <a:xfrm>
            <a:off x="11309604" y="6270311"/>
            <a:ext cx="875030" cy="588010"/>
          </a:xfrm>
          <a:custGeom>
            <a:avLst/>
            <a:gdLst/>
            <a:ahLst/>
            <a:cxnLst/>
            <a:rect l="l" t="t" r="r" b="b"/>
            <a:pathLst>
              <a:path w="875029" h="588009">
                <a:moveTo>
                  <a:pt x="0" y="306879"/>
                </a:moveTo>
                <a:lnTo>
                  <a:pt x="27463" y="344252"/>
                </a:lnTo>
                <a:lnTo>
                  <a:pt x="89582" y="405829"/>
                </a:lnTo>
                <a:lnTo>
                  <a:pt x="152907" y="458453"/>
                </a:lnTo>
                <a:lnTo>
                  <a:pt x="196311" y="490121"/>
                </a:lnTo>
                <a:lnTo>
                  <a:pt x="244622" y="519567"/>
                </a:lnTo>
                <a:lnTo>
                  <a:pt x="295462" y="546103"/>
                </a:lnTo>
                <a:lnTo>
                  <a:pt x="346455" y="569040"/>
                </a:lnTo>
                <a:lnTo>
                  <a:pt x="395224" y="587688"/>
                </a:lnTo>
                <a:lnTo>
                  <a:pt x="874776" y="587688"/>
                </a:lnTo>
                <a:lnTo>
                  <a:pt x="874776" y="326031"/>
                </a:lnTo>
                <a:lnTo>
                  <a:pt x="570484" y="326031"/>
                </a:lnTo>
                <a:lnTo>
                  <a:pt x="0" y="306879"/>
                </a:lnTo>
                <a:close/>
              </a:path>
              <a:path w="875029" h="588009">
                <a:moveTo>
                  <a:pt x="448919" y="0"/>
                </a:moveTo>
                <a:lnTo>
                  <a:pt x="412750" y="6930"/>
                </a:lnTo>
                <a:lnTo>
                  <a:pt x="570484" y="326031"/>
                </a:lnTo>
                <a:lnTo>
                  <a:pt x="874776" y="326031"/>
                </a:lnTo>
                <a:lnTo>
                  <a:pt x="874776" y="152117"/>
                </a:lnTo>
                <a:lnTo>
                  <a:pt x="777621" y="152117"/>
                </a:lnTo>
                <a:lnTo>
                  <a:pt x="658084" y="40583"/>
                </a:lnTo>
                <a:lnTo>
                  <a:pt x="539607" y="547"/>
                </a:lnTo>
                <a:lnTo>
                  <a:pt x="448919" y="0"/>
                </a:lnTo>
                <a:close/>
              </a:path>
              <a:path w="875029" h="588009">
                <a:moveTo>
                  <a:pt x="742569" y="27669"/>
                </a:moveTo>
                <a:lnTo>
                  <a:pt x="760118" y="71798"/>
                </a:lnTo>
                <a:lnTo>
                  <a:pt x="769620" y="99470"/>
                </a:lnTo>
                <a:lnTo>
                  <a:pt x="774358" y="122354"/>
                </a:lnTo>
                <a:lnTo>
                  <a:pt x="777621" y="152117"/>
                </a:lnTo>
                <a:lnTo>
                  <a:pt x="874776" y="152117"/>
                </a:lnTo>
                <a:lnTo>
                  <a:pt x="874776" y="93087"/>
                </a:lnTo>
                <a:lnTo>
                  <a:pt x="829258" y="61997"/>
                </a:lnTo>
                <a:lnTo>
                  <a:pt x="786574" y="41828"/>
                </a:lnTo>
                <a:lnTo>
                  <a:pt x="754939" y="30935"/>
                </a:lnTo>
                <a:lnTo>
                  <a:pt x="742569" y="27669"/>
                </a:lnTo>
                <a:close/>
              </a:path>
            </a:pathLst>
          </a:custGeom>
          <a:solidFill>
            <a:srgbClr val="FFF7D3"/>
          </a:solidFill>
        </p:spPr>
        <p:txBody>
          <a:bodyPr wrap="square" lIns="0" tIns="0" rIns="0" bIns="0" rtlCol="0"/>
          <a:lstStyle/>
          <a:p>
            <a:endParaRPr/>
          </a:p>
        </p:txBody>
      </p:sp>
      <p:sp>
        <p:nvSpPr>
          <p:cNvPr id="25" name="bg object 25"/>
          <p:cNvSpPr/>
          <p:nvPr/>
        </p:nvSpPr>
        <p:spPr>
          <a:xfrm>
            <a:off x="11401044" y="6306515"/>
            <a:ext cx="783590" cy="551815"/>
          </a:xfrm>
          <a:custGeom>
            <a:avLst/>
            <a:gdLst/>
            <a:ahLst/>
            <a:cxnLst/>
            <a:rect l="l" t="t" r="r" b="b"/>
            <a:pathLst>
              <a:path w="783590" h="551815">
                <a:moveTo>
                  <a:pt x="0" y="307619"/>
                </a:moveTo>
                <a:lnTo>
                  <a:pt x="31633" y="340987"/>
                </a:lnTo>
                <a:lnTo>
                  <a:pt x="69208" y="372307"/>
                </a:lnTo>
                <a:lnTo>
                  <a:pt x="111632" y="401428"/>
                </a:lnTo>
                <a:lnTo>
                  <a:pt x="157814" y="428200"/>
                </a:lnTo>
                <a:lnTo>
                  <a:pt x="206661" y="452471"/>
                </a:lnTo>
                <a:lnTo>
                  <a:pt x="257081" y="474091"/>
                </a:lnTo>
                <a:lnTo>
                  <a:pt x="307981" y="492909"/>
                </a:lnTo>
                <a:lnTo>
                  <a:pt x="358269" y="508773"/>
                </a:lnTo>
                <a:lnTo>
                  <a:pt x="406853" y="521534"/>
                </a:lnTo>
                <a:lnTo>
                  <a:pt x="452640" y="531040"/>
                </a:lnTo>
                <a:lnTo>
                  <a:pt x="494537" y="537140"/>
                </a:lnTo>
                <a:lnTo>
                  <a:pt x="494537" y="541921"/>
                </a:lnTo>
                <a:lnTo>
                  <a:pt x="493013" y="546702"/>
                </a:lnTo>
                <a:lnTo>
                  <a:pt x="491362" y="551484"/>
                </a:lnTo>
                <a:lnTo>
                  <a:pt x="783335" y="551484"/>
                </a:lnTo>
                <a:lnTo>
                  <a:pt x="783335" y="330930"/>
                </a:lnTo>
                <a:lnTo>
                  <a:pt x="217550" y="330930"/>
                </a:lnTo>
                <a:lnTo>
                  <a:pt x="120657" y="323981"/>
                </a:lnTo>
                <a:lnTo>
                  <a:pt x="0" y="307619"/>
                </a:lnTo>
                <a:close/>
              </a:path>
              <a:path w="783590" h="551815">
                <a:moveTo>
                  <a:pt x="386079" y="0"/>
                </a:moveTo>
                <a:lnTo>
                  <a:pt x="439697" y="92672"/>
                </a:lnTo>
                <a:lnTo>
                  <a:pt x="490791" y="198642"/>
                </a:lnTo>
                <a:lnTo>
                  <a:pt x="529026" y="285783"/>
                </a:lnTo>
                <a:lnTo>
                  <a:pt x="544067" y="321970"/>
                </a:lnTo>
                <a:lnTo>
                  <a:pt x="341685" y="329811"/>
                </a:lnTo>
                <a:lnTo>
                  <a:pt x="217550" y="330930"/>
                </a:lnTo>
                <a:lnTo>
                  <a:pt x="783335" y="330930"/>
                </a:lnTo>
                <a:lnTo>
                  <a:pt x="783335" y="221551"/>
                </a:lnTo>
                <a:lnTo>
                  <a:pt x="725931" y="221551"/>
                </a:lnTo>
                <a:lnTo>
                  <a:pt x="618323" y="90780"/>
                </a:lnTo>
                <a:lnTo>
                  <a:pt x="547052" y="24112"/>
                </a:lnTo>
                <a:lnTo>
                  <a:pt x="480258" y="775"/>
                </a:lnTo>
                <a:lnTo>
                  <a:pt x="386079" y="0"/>
                </a:lnTo>
                <a:close/>
              </a:path>
              <a:path w="783590" h="551815">
                <a:moveTo>
                  <a:pt x="716279" y="54203"/>
                </a:moveTo>
                <a:lnTo>
                  <a:pt x="735308" y="111952"/>
                </a:lnTo>
                <a:lnTo>
                  <a:pt x="736679" y="165966"/>
                </a:lnTo>
                <a:lnTo>
                  <a:pt x="730263" y="205936"/>
                </a:lnTo>
                <a:lnTo>
                  <a:pt x="725931" y="221551"/>
                </a:lnTo>
                <a:lnTo>
                  <a:pt x="783335" y="221551"/>
                </a:lnTo>
                <a:lnTo>
                  <a:pt x="783335" y="97231"/>
                </a:lnTo>
                <a:lnTo>
                  <a:pt x="769286" y="80873"/>
                </a:lnTo>
                <a:lnTo>
                  <a:pt x="753427" y="67949"/>
                </a:lnTo>
                <a:lnTo>
                  <a:pt x="735758" y="58910"/>
                </a:lnTo>
                <a:lnTo>
                  <a:pt x="716279" y="54203"/>
                </a:lnTo>
                <a:close/>
              </a:path>
            </a:pathLst>
          </a:custGeom>
          <a:solidFill>
            <a:srgbClr val="F9BC42"/>
          </a:solidFill>
        </p:spPr>
        <p:txBody>
          <a:bodyPr wrap="square" lIns="0" tIns="0" rIns="0" bIns="0" rtlCol="0"/>
          <a:lstStyle/>
          <a:p>
            <a:endParaRPr/>
          </a:p>
        </p:txBody>
      </p:sp>
      <p:sp>
        <p:nvSpPr>
          <p:cNvPr id="26" name="bg object 26"/>
          <p:cNvSpPr/>
          <p:nvPr/>
        </p:nvSpPr>
        <p:spPr>
          <a:xfrm>
            <a:off x="11631168" y="6365748"/>
            <a:ext cx="553720" cy="492759"/>
          </a:xfrm>
          <a:custGeom>
            <a:avLst/>
            <a:gdLst/>
            <a:ahLst/>
            <a:cxnLst/>
            <a:rect l="l" t="t" r="r" b="b"/>
            <a:pathLst>
              <a:path w="553720" h="492759">
                <a:moveTo>
                  <a:pt x="365404" y="106845"/>
                </a:moveTo>
                <a:lnTo>
                  <a:pt x="326517" y="64452"/>
                </a:lnTo>
                <a:lnTo>
                  <a:pt x="294398" y="33756"/>
                </a:lnTo>
                <a:lnTo>
                  <a:pt x="249936" y="0"/>
                </a:lnTo>
                <a:lnTo>
                  <a:pt x="365404" y="106845"/>
                </a:lnTo>
                <a:close/>
              </a:path>
              <a:path w="553720" h="492759">
                <a:moveTo>
                  <a:pt x="464489" y="265442"/>
                </a:moveTo>
                <a:lnTo>
                  <a:pt x="459828" y="242023"/>
                </a:lnTo>
                <a:lnTo>
                  <a:pt x="430504" y="179349"/>
                </a:lnTo>
                <a:lnTo>
                  <a:pt x="367626" y="108915"/>
                </a:lnTo>
                <a:lnTo>
                  <a:pt x="365404" y="106845"/>
                </a:lnTo>
                <a:lnTo>
                  <a:pt x="396176" y="144424"/>
                </a:lnTo>
                <a:lnTo>
                  <a:pt x="427977" y="190055"/>
                </a:lnTo>
                <a:lnTo>
                  <a:pt x="453936" y="237020"/>
                </a:lnTo>
                <a:lnTo>
                  <a:pt x="464489" y="265442"/>
                </a:lnTo>
                <a:close/>
              </a:path>
              <a:path w="553720" h="492759">
                <a:moveTo>
                  <a:pt x="469392" y="397764"/>
                </a:moveTo>
                <a:lnTo>
                  <a:pt x="460286" y="419963"/>
                </a:lnTo>
                <a:lnTo>
                  <a:pt x="450913" y="437210"/>
                </a:lnTo>
                <a:lnTo>
                  <a:pt x="435521" y="458355"/>
                </a:lnTo>
                <a:lnTo>
                  <a:pt x="408432" y="492252"/>
                </a:lnTo>
                <a:lnTo>
                  <a:pt x="424434" y="492252"/>
                </a:lnTo>
                <a:lnTo>
                  <a:pt x="440956" y="468261"/>
                </a:lnTo>
                <a:lnTo>
                  <a:pt x="454139" y="444411"/>
                </a:lnTo>
                <a:lnTo>
                  <a:pt x="463715" y="420865"/>
                </a:lnTo>
                <a:lnTo>
                  <a:pt x="469392" y="397764"/>
                </a:lnTo>
                <a:close/>
              </a:path>
              <a:path w="553720" h="492759">
                <a:moveTo>
                  <a:pt x="476885" y="327660"/>
                </a:moveTo>
                <a:lnTo>
                  <a:pt x="471195" y="283489"/>
                </a:lnTo>
                <a:lnTo>
                  <a:pt x="464489" y="265442"/>
                </a:lnTo>
                <a:lnTo>
                  <a:pt x="476885" y="327660"/>
                </a:lnTo>
                <a:close/>
              </a:path>
              <a:path w="553720" h="492759">
                <a:moveTo>
                  <a:pt x="553212" y="345427"/>
                </a:moveTo>
                <a:lnTo>
                  <a:pt x="500024" y="356844"/>
                </a:lnTo>
                <a:lnTo>
                  <a:pt x="425704" y="365874"/>
                </a:lnTo>
                <a:lnTo>
                  <a:pt x="380644" y="368261"/>
                </a:lnTo>
                <a:lnTo>
                  <a:pt x="330314" y="368566"/>
                </a:lnTo>
                <a:lnTo>
                  <a:pt x="274726" y="366306"/>
                </a:lnTo>
                <a:lnTo>
                  <a:pt x="213906" y="360959"/>
                </a:lnTo>
                <a:lnTo>
                  <a:pt x="147828" y="352056"/>
                </a:lnTo>
                <a:lnTo>
                  <a:pt x="76530" y="339090"/>
                </a:lnTo>
                <a:lnTo>
                  <a:pt x="0" y="321564"/>
                </a:lnTo>
                <a:lnTo>
                  <a:pt x="17614" y="329679"/>
                </a:lnTo>
                <a:lnTo>
                  <a:pt x="82194" y="349415"/>
                </a:lnTo>
                <a:lnTo>
                  <a:pt x="126085" y="359638"/>
                </a:lnTo>
                <a:lnTo>
                  <a:pt x="175666" y="369163"/>
                </a:lnTo>
                <a:lnTo>
                  <a:pt x="229400" y="377266"/>
                </a:lnTo>
                <a:lnTo>
                  <a:pt x="285762" y="383247"/>
                </a:lnTo>
                <a:lnTo>
                  <a:pt x="343204" y="386397"/>
                </a:lnTo>
                <a:lnTo>
                  <a:pt x="400202" y="386016"/>
                </a:lnTo>
                <a:lnTo>
                  <a:pt x="455231" y="381381"/>
                </a:lnTo>
                <a:lnTo>
                  <a:pt x="506742" y="371805"/>
                </a:lnTo>
                <a:lnTo>
                  <a:pt x="516610" y="368566"/>
                </a:lnTo>
                <a:lnTo>
                  <a:pt x="553212" y="356565"/>
                </a:lnTo>
                <a:lnTo>
                  <a:pt x="553212" y="345427"/>
                </a:lnTo>
                <a:close/>
              </a:path>
              <a:path w="553720" h="492759">
                <a:moveTo>
                  <a:pt x="553212" y="112306"/>
                </a:moveTo>
                <a:lnTo>
                  <a:pt x="549783" y="101612"/>
                </a:lnTo>
                <a:lnTo>
                  <a:pt x="546354" y="93002"/>
                </a:lnTo>
                <a:lnTo>
                  <a:pt x="542925" y="86144"/>
                </a:lnTo>
                <a:lnTo>
                  <a:pt x="539496" y="80772"/>
                </a:lnTo>
                <a:lnTo>
                  <a:pt x="543839" y="93002"/>
                </a:lnTo>
                <a:lnTo>
                  <a:pt x="547497" y="104813"/>
                </a:lnTo>
                <a:lnTo>
                  <a:pt x="550633" y="116255"/>
                </a:lnTo>
                <a:lnTo>
                  <a:pt x="553212" y="126492"/>
                </a:lnTo>
                <a:lnTo>
                  <a:pt x="553212" y="112306"/>
                </a:lnTo>
                <a:close/>
              </a:path>
            </a:pathLst>
          </a:custGeom>
          <a:solidFill>
            <a:srgbClr val="B66B29"/>
          </a:solidFill>
        </p:spPr>
        <p:txBody>
          <a:bodyPr wrap="square" lIns="0" tIns="0" rIns="0" bIns="0" rtlCol="0"/>
          <a:lstStyle/>
          <a:p>
            <a:endParaRPr/>
          </a:p>
        </p:txBody>
      </p:sp>
      <p:sp>
        <p:nvSpPr>
          <p:cNvPr id="27" name="bg object 27"/>
          <p:cNvSpPr/>
          <p:nvPr/>
        </p:nvSpPr>
        <p:spPr>
          <a:xfrm>
            <a:off x="3047" y="2874264"/>
            <a:ext cx="596265" cy="720090"/>
          </a:xfrm>
          <a:custGeom>
            <a:avLst/>
            <a:gdLst/>
            <a:ahLst/>
            <a:cxnLst/>
            <a:rect l="l" t="t" r="r" b="b"/>
            <a:pathLst>
              <a:path w="596265" h="720089">
                <a:moveTo>
                  <a:pt x="188417" y="0"/>
                </a:moveTo>
                <a:lnTo>
                  <a:pt x="142404" y="20787"/>
                </a:lnTo>
                <a:lnTo>
                  <a:pt x="102933" y="48782"/>
                </a:lnTo>
                <a:lnTo>
                  <a:pt x="69480" y="82153"/>
                </a:lnTo>
                <a:lnTo>
                  <a:pt x="41522" y="119069"/>
                </a:lnTo>
                <a:lnTo>
                  <a:pt x="18537" y="157700"/>
                </a:lnTo>
                <a:lnTo>
                  <a:pt x="0" y="196214"/>
                </a:lnTo>
                <a:lnTo>
                  <a:pt x="0" y="600328"/>
                </a:lnTo>
                <a:lnTo>
                  <a:pt x="113714" y="695247"/>
                </a:lnTo>
                <a:lnTo>
                  <a:pt x="226106" y="719693"/>
                </a:lnTo>
                <a:lnTo>
                  <a:pt x="312001" y="708681"/>
                </a:lnTo>
                <a:lnTo>
                  <a:pt x="346227" y="697230"/>
                </a:lnTo>
                <a:lnTo>
                  <a:pt x="307804" y="685700"/>
                </a:lnTo>
                <a:lnTo>
                  <a:pt x="286164" y="675957"/>
                </a:lnTo>
                <a:lnTo>
                  <a:pt x="273355" y="662689"/>
                </a:lnTo>
                <a:lnTo>
                  <a:pt x="261429" y="640588"/>
                </a:lnTo>
                <a:lnTo>
                  <a:pt x="353874" y="639827"/>
                </a:lnTo>
                <a:lnTo>
                  <a:pt x="451619" y="608314"/>
                </a:lnTo>
                <a:lnTo>
                  <a:pt x="529050" y="571061"/>
                </a:lnTo>
                <a:lnTo>
                  <a:pt x="560552" y="553085"/>
                </a:lnTo>
                <a:lnTo>
                  <a:pt x="292049" y="451485"/>
                </a:lnTo>
                <a:lnTo>
                  <a:pt x="499611" y="268827"/>
                </a:lnTo>
                <a:lnTo>
                  <a:pt x="547416" y="226063"/>
                </a:lnTo>
                <a:lnTo>
                  <a:pt x="595883" y="181990"/>
                </a:lnTo>
                <a:lnTo>
                  <a:pt x="416480" y="168243"/>
                </a:lnTo>
                <a:lnTo>
                  <a:pt x="285875" y="197929"/>
                </a:lnTo>
                <a:lnTo>
                  <a:pt x="206054" y="239141"/>
                </a:lnTo>
                <a:lnTo>
                  <a:pt x="179006" y="259969"/>
                </a:lnTo>
                <a:lnTo>
                  <a:pt x="169873" y="158894"/>
                </a:lnTo>
                <a:lnTo>
                  <a:pt x="167809" y="98123"/>
                </a:lnTo>
                <a:lnTo>
                  <a:pt x="173696" y="53282"/>
                </a:lnTo>
                <a:lnTo>
                  <a:pt x="188417" y="0"/>
                </a:lnTo>
                <a:close/>
              </a:path>
            </a:pathLst>
          </a:custGeom>
          <a:solidFill>
            <a:srgbClr val="FFF7D3"/>
          </a:solidFill>
        </p:spPr>
        <p:txBody>
          <a:bodyPr wrap="square" lIns="0" tIns="0" rIns="0" bIns="0" rtlCol="0"/>
          <a:lstStyle/>
          <a:p>
            <a:endParaRPr/>
          </a:p>
        </p:txBody>
      </p:sp>
      <p:sp>
        <p:nvSpPr>
          <p:cNvPr id="28" name="bg object 28"/>
          <p:cNvSpPr/>
          <p:nvPr/>
        </p:nvSpPr>
        <p:spPr>
          <a:xfrm>
            <a:off x="3047" y="2927604"/>
            <a:ext cx="541020" cy="666115"/>
          </a:xfrm>
          <a:custGeom>
            <a:avLst/>
            <a:gdLst/>
            <a:ahLst/>
            <a:cxnLst/>
            <a:rect l="l" t="t" r="r" b="b"/>
            <a:pathLst>
              <a:path w="541020" h="666114">
                <a:moveTo>
                  <a:pt x="146481" y="0"/>
                </a:moveTo>
                <a:lnTo>
                  <a:pt x="107742" y="29831"/>
                </a:lnTo>
                <a:lnTo>
                  <a:pt x="76112" y="65536"/>
                </a:lnTo>
                <a:lnTo>
                  <a:pt x="50888" y="105462"/>
                </a:lnTo>
                <a:lnTo>
                  <a:pt x="31367" y="147956"/>
                </a:lnTo>
                <a:lnTo>
                  <a:pt x="16847" y="191366"/>
                </a:lnTo>
                <a:lnTo>
                  <a:pt x="6625" y="234038"/>
                </a:lnTo>
                <a:lnTo>
                  <a:pt x="0" y="274320"/>
                </a:lnTo>
                <a:lnTo>
                  <a:pt x="0" y="496443"/>
                </a:lnTo>
                <a:lnTo>
                  <a:pt x="6644" y="502154"/>
                </a:lnTo>
                <a:lnTo>
                  <a:pt x="12403" y="508317"/>
                </a:lnTo>
                <a:lnTo>
                  <a:pt x="17275" y="514480"/>
                </a:lnTo>
                <a:lnTo>
                  <a:pt x="21262" y="520192"/>
                </a:lnTo>
                <a:lnTo>
                  <a:pt x="30712" y="527176"/>
                </a:lnTo>
                <a:lnTo>
                  <a:pt x="126172" y="620710"/>
                </a:lnTo>
                <a:lnTo>
                  <a:pt x="183094" y="663463"/>
                </a:lnTo>
                <a:lnTo>
                  <a:pt x="224070" y="665855"/>
                </a:lnTo>
                <a:lnTo>
                  <a:pt x="271691" y="638301"/>
                </a:lnTo>
                <a:lnTo>
                  <a:pt x="231747" y="614306"/>
                </a:lnTo>
                <a:lnTo>
                  <a:pt x="203766" y="584549"/>
                </a:lnTo>
                <a:lnTo>
                  <a:pt x="187303" y="559220"/>
                </a:lnTo>
                <a:lnTo>
                  <a:pt x="181914" y="548513"/>
                </a:lnTo>
                <a:lnTo>
                  <a:pt x="430419" y="548513"/>
                </a:lnTo>
                <a:lnTo>
                  <a:pt x="484314" y="501269"/>
                </a:lnTo>
                <a:lnTo>
                  <a:pt x="407312" y="476373"/>
                </a:lnTo>
                <a:lnTo>
                  <a:pt x="325439" y="442404"/>
                </a:lnTo>
                <a:lnTo>
                  <a:pt x="260399" y="412436"/>
                </a:lnTo>
                <a:lnTo>
                  <a:pt x="233895" y="399542"/>
                </a:lnTo>
                <a:lnTo>
                  <a:pt x="341021" y="295788"/>
                </a:lnTo>
                <a:lnTo>
                  <a:pt x="383020" y="257683"/>
                </a:lnTo>
                <a:lnTo>
                  <a:pt x="151206" y="257683"/>
                </a:lnTo>
                <a:lnTo>
                  <a:pt x="138011" y="217484"/>
                </a:lnTo>
                <a:lnTo>
                  <a:pt x="131848" y="162534"/>
                </a:lnTo>
                <a:lnTo>
                  <a:pt x="131809" y="101914"/>
                </a:lnTo>
                <a:lnTo>
                  <a:pt x="136989" y="44709"/>
                </a:lnTo>
                <a:lnTo>
                  <a:pt x="146481" y="0"/>
                </a:lnTo>
                <a:close/>
              </a:path>
              <a:path w="541020" h="666114">
                <a:moveTo>
                  <a:pt x="430419" y="548513"/>
                </a:moveTo>
                <a:lnTo>
                  <a:pt x="181914" y="548513"/>
                </a:lnTo>
                <a:lnTo>
                  <a:pt x="307569" y="567705"/>
                </a:lnTo>
                <a:lnTo>
                  <a:pt x="380953" y="569182"/>
                </a:lnTo>
                <a:lnTo>
                  <a:pt x="430419" y="548513"/>
                </a:lnTo>
                <a:close/>
              </a:path>
              <a:path w="541020" h="666114">
                <a:moveTo>
                  <a:pt x="494038" y="137532"/>
                </a:moveTo>
                <a:lnTo>
                  <a:pt x="442903" y="141347"/>
                </a:lnTo>
                <a:lnTo>
                  <a:pt x="389442" y="151918"/>
                </a:lnTo>
                <a:lnTo>
                  <a:pt x="335483" y="167862"/>
                </a:lnTo>
                <a:lnTo>
                  <a:pt x="282852" y="187794"/>
                </a:lnTo>
                <a:lnTo>
                  <a:pt x="233377" y="210331"/>
                </a:lnTo>
                <a:lnTo>
                  <a:pt x="188886" y="234089"/>
                </a:lnTo>
                <a:lnTo>
                  <a:pt x="151206" y="257683"/>
                </a:lnTo>
                <a:lnTo>
                  <a:pt x="383020" y="257683"/>
                </a:lnTo>
                <a:lnTo>
                  <a:pt x="408722" y="234362"/>
                </a:lnTo>
                <a:lnTo>
                  <a:pt x="465790" y="191105"/>
                </a:lnTo>
                <a:lnTo>
                  <a:pt x="541020" y="141859"/>
                </a:lnTo>
                <a:lnTo>
                  <a:pt x="494038" y="137532"/>
                </a:lnTo>
                <a:close/>
              </a:path>
            </a:pathLst>
          </a:custGeom>
          <a:solidFill>
            <a:srgbClr val="DD7128"/>
          </a:solidFill>
        </p:spPr>
        <p:txBody>
          <a:bodyPr wrap="square" lIns="0" tIns="0" rIns="0" bIns="0" rtlCol="0"/>
          <a:lstStyle/>
          <a:p>
            <a:endParaRPr/>
          </a:p>
        </p:txBody>
      </p:sp>
      <p:sp>
        <p:nvSpPr>
          <p:cNvPr id="29" name="bg object 29"/>
          <p:cNvSpPr/>
          <p:nvPr/>
        </p:nvSpPr>
        <p:spPr>
          <a:xfrm>
            <a:off x="3048" y="3040379"/>
            <a:ext cx="399415" cy="407034"/>
          </a:xfrm>
          <a:custGeom>
            <a:avLst/>
            <a:gdLst/>
            <a:ahLst/>
            <a:cxnLst/>
            <a:rect l="l" t="t" r="r" b="b"/>
            <a:pathLst>
              <a:path w="399415" h="407035">
                <a:moveTo>
                  <a:pt x="30480" y="355092"/>
                </a:moveTo>
                <a:lnTo>
                  <a:pt x="23406" y="349529"/>
                </a:lnTo>
                <a:lnTo>
                  <a:pt x="17868" y="344805"/>
                </a:lnTo>
                <a:lnTo>
                  <a:pt x="11023" y="338378"/>
                </a:lnTo>
                <a:lnTo>
                  <a:pt x="0" y="327660"/>
                </a:lnTo>
                <a:lnTo>
                  <a:pt x="0" y="334518"/>
                </a:lnTo>
                <a:lnTo>
                  <a:pt x="8051" y="340626"/>
                </a:lnTo>
                <a:lnTo>
                  <a:pt x="15240" y="345668"/>
                </a:lnTo>
                <a:lnTo>
                  <a:pt x="22415" y="350278"/>
                </a:lnTo>
                <a:lnTo>
                  <a:pt x="30480" y="355092"/>
                </a:lnTo>
                <a:close/>
              </a:path>
              <a:path w="399415" h="407035">
                <a:moveTo>
                  <a:pt x="62826" y="130937"/>
                </a:moveTo>
                <a:lnTo>
                  <a:pt x="52412" y="180987"/>
                </a:lnTo>
                <a:lnTo>
                  <a:pt x="57721" y="230746"/>
                </a:lnTo>
                <a:lnTo>
                  <a:pt x="61899" y="241566"/>
                </a:lnTo>
                <a:lnTo>
                  <a:pt x="57670" y="187261"/>
                </a:lnTo>
                <a:lnTo>
                  <a:pt x="62826" y="130937"/>
                </a:lnTo>
                <a:close/>
              </a:path>
              <a:path w="399415" h="407035">
                <a:moveTo>
                  <a:pt x="72021" y="327647"/>
                </a:moveTo>
                <a:lnTo>
                  <a:pt x="57696" y="349973"/>
                </a:lnTo>
                <a:lnTo>
                  <a:pt x="42672" y="391668"/>
                </a:lnTo>
                <a:lnTo>
                  <a:pt x="72021" y="327647"/>
                </a:lnTo>
                <a:close/>
              </a:path>
              <a:path w="399415" h="407035">
                <a:moveTo>
                  <a:pt x="80416" y="289560"/>
                </a:moveTo>
                <a:lnTo>
                  <a:pt x="61899" y="241566"/>
                </a:lnTo>
                <a:lnTo>
                  <a:pt x="62115" y="244398"/>
                </a:lnTo>
                <a:lnTo>
                  <a:pt x="80416" y="289560"/>
                </a:lnTo>
                <a:close/>
              </a:path>
              <a:path w="399415" h="407035">
                <a:moveTo>
                  <a:pt x="102108" y="0"/>
                </a:moveTo>
                <a:lnTo>
                  <a:pt x="89293" y="24536"/>
                </a:lnTo>
                <a:lnTo>
                  <a:pt x="75069" y="69291"/>
                </a:lnTo>
                <a:lnTo>
                  <a:pt x="63258" y="126212"/>
                </a:lnTo>
                <a:lnTo>
                  <a:pt x="62826" y="130937"/>
                </a:lnTo>
                <a:lnTo>
                  <a:pt x="66535" y="113118"/>
                </a:lnTo>
                <a:lnTo>
                  <a:pt x="102108" y="0"/>
                </a:lnTo>
                <a:close/>
              </a:path>
              <a:path w="399415" h="407035">
                <a:moveTo>
                  <a:pt x="240334" y="172796"/>
                </a:moveTo>
                <a:lnTo>
                  <a:pt x="220522" y="183286"/>
                </a:lnTo>
                <a:lnTo>
                  <a:pt x="132461" y="241846"/>
                </a:lnTo>
                <a:lnTo>
                  <a:pt x="83693" y="302158"/>
                </a:lnTo>
                <a:lnTo>
                  <a:pt x="72021" y="327647"/>
                </a:lnTo>
                <a:lnTo>
                  <a:pt x="84023" y="308927"/>
                </a:lnTo>
                <a:lnTo>
                  <a:pt x="118973" y="269316"/>
                </a:lnTo>
                <a:lnTo>
                  <a:pt x="159867" y="231952"/>
                </a:lnTo>
                <a:lnTo>
                  <a:pt x="204000" y="197599"/>
                </a:lnTo>
                <a:lnTo>
                  <a:pt x="240334" y="172796"/>
                </a:lnTo>
                <a:close/>
              </a:path>
              <a:path w="399415" h="407035">
                <a:moveTo>
                  <a:pt x="379476" y="99060"/>
                </a:moveTo>
                <a:lnTo>
                  <a:pt x="329069" y="120675"/>
                </a:lnTo>
                <a:lnTo>
                  <a:pt x="291287" y="141173"/>
                </a:lnTo>
                <a:lnTo>
                  <a:pt x="248704" y="167081"/>
                </a:lnTo>
                <a:lnTo>
                  <a:pt x="240334" y="172796"/>
                </a:lnTo>
                <a:lnTo>
                  <a:pt x="379476" y="99060"/>
                </a:lnTo>
                <a:close/>
              </a:path>
              <a:path w="399415" h="407035">
                <a:moveTo>
                  <a:pt x="399288" y="402717"/>
                </a:moveTo>
                <a:lnTo>
                  <a:pt x="268605" y="391706"/>
                </a:lnTo>
                <a:lnTo>
                  <a:pt x="179666" y="367487"/>
                </a:lnTo>
                <a:lnTo>
                  <a:pt x="128905" y="343255"/>
                </a:lnTo>
                <a:lnTo>
                  <a:pt x="112776" y="332232"/>
                </a:lnTo>
                <a:lnTo>
                  <a:pt x="152577" y="364388"/>
                </a:lnTo>
                <a:lnTo>
                  <a:pt x="207048" y="386549"/>
                </a:lnTo>
                <a:lnTo>
                  <a:pt x="267576" y="400100"/>
                </a:lnTo>
                <a:lnTo>
                  <a:pt x="325526" y="406412"/>
                </a:lnTo>
                <a:lnTo>
                  <a:pt x="372300" y="406819"/>
                </a:lnTo>
                <a:lnTo>
                  <a:pt x="399288" y="402717"/>
                </a:lnTo>
                <a:close/>
              </a:path>
            </a:pathLst>
          </a:custGeom>
          <a:solidFill>
            <a:srgbClr val="6E411A"/>
          </a:solidFill>
        </p:spPr>
        <p:txBody>
          <a:bodyPr wrap="square" lIns="0" tIns="0" rIns="0" bIns="0" rtlCol="0"/>
          <a:lstStyle/>
          <a:p>
            <a:endParaRPr/>
          </a:p>
        </p:txBody>
      </p:sp>
      <p:sp>
        <p:nvSpPr>
          <p:cNvPr id="30" name="bg object 30"/>
          <p:cNvSpPr/>
          <p:nvPr/>
        </p:nvSpPr>
        <p:spPr>
          <a:xfrm>
            <a:off x="54863" y="3416808"/>
            <a:ext cx="190500" cy="147827"/>
          </a:xfrm>
          <a:prstGeom prst="rect">
            <a:avLst/>
          </a:prstGeom>
          <a:blipFill>
            <a:blip r:embed="rId10" cstate="print"/>
            <a:stretch>
              <a:fillRect/>
            </a:stretch>
          </a:blipFill>
        </p:spPr>
        <p:txBody>
          <a:bodyPr wrap="square" lIns="0" tIns="0" rIns="0" bIns="0" rtlCol="0"/>
          <a:lstStyle/>
          <a:p>
            <a:endParaRPr/>
          </a:p>
        </p:txBody>
      </p:sp>
      <p:sp>
        <p:nvSpPr>
          <p:cNvPr id="31" name="bg object 31"/>
          <p:cNvSpPr/>
          <p:nvPr/>
        </p:nvSpPr>
        <p:spPr>
          <a:xfrm>
            <a:off x="146799" y="24177"/>
            <a:ext cx="359410" cy="206375"/>
          </a:xfrm>
          <a:custGeom>
            <a:avLst/>
            <a:gdLst/>
            <a:ahLst/>
            <a:cxnLst/>
            <a:rect l="l" t="t" r="r" b="b"/>
            <a:pathLst>
              <a:path w="359409" h="206375">
                <a:moveTo>
                  <a:pt x="146218" y="0"/>
                </a:moveTo>
                <a:lnTo>
                  <a:pt x="83148" y="49857"/>
                </a:lnTo>
                <a:lnTo>
                  <a:pt x="0" y="166449"/>
                </a:lnTo>
                <a:lnTo>
                  <a:pt x="308" y="176746"/>
                </a:lnTo>
                <a:lnTo>
                  <a:pt x="7415" y="189865"/>
                </a:lnTo>
                <a:lnTo>
                  <a:pt x="15757" y="201150"/>
                </a:lnTo>
                <a:lnTo>
                  <a:pt x="19773" y="205946"/>
                </a:lnTo>
                <a:lnTo>
                  <a:pt x="53543" y="144490"/>
                </a:lnTo>
                <a:lnTo>
                  <a:pt x="79902" y="109585"/>
                </a:lnTo>
                <a:lnTo>
                  <a:pt x="112442" y="88253"/>
                </a:lnTo>
                <a:lnTo>
                  <a:pt x="164757" y="67516"/>
                </a:lnTo>
                <a:lnTo>
                  <a:pt x="231277" y="57767"/>
                </a:lnTo>
                <a:lnTo>
                  <a:pt x="294090" y="68389"/>
                </a:lnTo>
                <a:lnTo>
                  <a:pt x="340839" y="85179"/>
                </a:lnTo>
                <a:lnTo>
                  <a:pt x="359168" y="93932"/>
                </a:lnTo>
                <a:lnTo>
                  <a:pt x="339394" y="60912"/>
                </a:lnTo>
                <a:lnTo>
                  <a:pt x="221027" y="6983"/>
                </a:lnTo>
                <a:lnTo>
                  <a:pt x="146218" y="0"/>
                </a:lnTo>
                <a:close/>
              </a:path>
            </a:pathLst>
          </a:custGeom>
          <a:solidFill>
            <a:srgbClr val="925421"/>
          </a:solidFill>
        </p:spPr>
        <p:txBody>
          <a:bodyPr wrap="square" lIns="0" tIns="0" rIns="0" bIns="0" rtlCol="0"/>
          <a:lstStyle/>
          <a:p>
            <a:endParaRPr/>
          </a:p>
        </p:txBody>
      </p:sp>
      <p:sp>
        <p:nvSpPr>
          <p:cNvPr id="32" name="bg object 32"/>
          <p:cNvSpPr/>
          <p:nvPr/>
        </p:nvSpPr>
        <p:spPr>
          <a:xfrm>
            <a:off x="348821" y="0"/>
            <a:ext cx="1174115" cy="791210"/>
          </a:xfrm>
          <a:custGeom>
            <a:avLst/>
            <a:gdLst/>
            <a:ahLst/>
            <a:cxnLst/>
            <a:rect l="l" t="t" r="r" b="b"/>
            <a:pathLst>
              <a:path w="1174115" h="791210">
                <a:moveTo>
                  <a:pt x="524044" y="479933"/>
                </a:moveTo>
                <a:lnTo>
                  <a:pt x="197672" y="479933"/>
                </a:lnTo>
                <a:lnTo>
                  <a:pt x="295166" y="656957"/>
                </a:lnTo>
                <a:lnTo>
                  <a:pt x="419334" y="749601"/>
                </a:lnTo>
                <a:lnTo>
                  <a:pt x="526134" y="785167"/>
                </a:lnTo>
                <a:lnTo>
                  <a:pt x="571522" y="790955"/>
                </a:lnTo>
                <a:lnTo>
                  <a:pt x="524044" y="479933"/>
                </a:lnTo>
                <a:close/>
              </a:path>
              <a:path w="1174115" h="791210">
                <a:moveTo>
                  <a:pt x="744905" y="0"/>
                </a:moveTo>
                <a:lnTo>
                  <a:pt x="80755" y="0"/>
                </a:lnTo>
                <a:lnTo>
                  <a:pt x="52007" y="77501"/>
                </a:lnTo>
                <a:lnTo>
                  <a:pt x="31434" y="145002"/>
                </a:lnTo>
                <a:lnTo>
                  <a:pt x="19544" y="191404"/>
                </a:lnTo>
                <a:lnTo>
                  <a:pt x="15719" y="208660"/>
                </a:lnTo>
                <a:lnTo>
                  <a:pt x="9102" y="231901"/>
                </a:lnTo>
                <a:lnTo>
                  <a:pt x="207" y="308203"/>
                </a:lnTo>
                <a:lnTo>
                  <a:pt x="0" y="358441"/>
                </a:lnTo>
                <a:lnTo>
                  <a:pt x="10960" y="404941"/>
                </a:lnTo>
                <a:lnTo>
                  <a:pt x="35569" y="470026"/>
                </a:lnTo>
                <a:lnTo>
                  <a:pt x="77130" y="541083"/>
                </a:lnTo>
                <a:lnTo>
                  <a:pt x="129857" y="594137"/>
                </a:lnTo>
                <a:lnTo>
                  <a:pt x="175140" y="627332"/>
                </a:lnTo>
                <a:lnTo>
                  <a:pt x="194370" y="638810"/>
                </a:lnTo>
                <a:lnTo>
                  <a:pt x="186978" y="580463"/>
                </a:lnTo>
                <a:lnTo>
                  <a:pt x="184858" y="544464"/>
                </a:lnTo>
                <a:lnTo>
                  <a:pt x="188319" y="515919"/>
                </a:lnTo>
                <a:lnTo>
                  <a:pt x="197672" y="479933"/>
                </a:lnTo>
                <a:lnTo>
                  <a:pt x="524044" y="479933"/>
                </a:lnTo>
                <a:lnTo>
                  <a:pt x="505355" y="357504"/>
                </a:lnTo>
                <a:lnTo>
                  <a:pt x="1045585" y="357504"/>
                </a:lnTo>
                <a:lnTo>
                  <a:pt x="1016851" y="315391"/>
                </a:lnTo>
                <a:lnTo>
                  <a:pt x="980294" y="270669"/>
                </a:lnTo>
                <a:lnTo>
                  <a:pt x="939922" y="227581"/>
                </a:lnTo>
                <a:lnTo>
                  <a:pt x="897403" y="186939"/>
                </a:lnTo>
                <a:lnTo>
                  <a:pt x="854405" y="149558"/>
                </a:lnTo>
                <a:lnTo>
                  <a:pt x="812596" y="116249"/>
                </a:lnTo>
                <a:lnTo>
                  <a:pt x="773645" y="87826"/>
                </a:lnTo>
                <a:lnTo>
                  <a:pt x="739220" y="65103"/>
                </a:lnTo>
                <a:lnTo>
                  <a:pt x="690622" y="40004"/>
                </a:lnTo>
                <a:lnTo>
                  <a:pt x="702254" y="28116"/>
                </a:lnTo>
                <a:lnTo>
                  <a:pt x="716678" y="17192"/>
                </a:lnTo>
                <a:lnTo>
                  <a:pt x="732962" y="6911"/>
                </a:lnTo>
                <a:lnTo>
                  <a:pt x="744905" y="0"/>
                </a:lnTo>
                <a:close/>
              </a:path>
              <a:path w="1174115" h="791210">
                <a:moveTo>
                  <a:pt x="1045585" y="357504"/>
                </a:moveTo>
                <a:lnTo>
                  <a:pt x="505355" y="357504"/>
                </a:lnTo>
                <a:lnTo>
                  <a:pt x="1173654" y="595757"/>
                </a:lnTo>
                <a:lnTo>
                  <a:pt x="1151187" y="543724"/>
                </a:lnTo>
                <a:lnTo>
                  <a:pt x="1130601" y="501919"/>
                </a:lnTo>
                <a:lnTo>
                  <a:pt x="1100109" y="448327"/>
                </a:lnTo>
                <a:lnTo>
                  <a:pt x="1047924" y="360934"/>
                </a:lnTo>
                <a:lnTo>
                  <a:pt x="1045585" y="357504"/>
                </a:lnTo>
                <a:close/>
              </a:path>
            </a:pathLst>
          </a:custGeom>
          <a:solidFill>
            <a:srgbClr val="FFF7D3"/>
          </a:solidFill>
        </p:spPr>
        <p:txBody>
          <a:bodyPr wrap="square" lIns="0" tIns="0" rIns="0" bIns="0" rtlCol="0"/>
          <a:lstStyle/>
          <a:p>
            <a:endParaRPr/>
          </a:p>
        </p:txBody>
      </p:sp>
      <p:sp>
        <p:nvSpPr>
          <p:cNvPr id="33" name="bg object 33"/>
          <p:cNvSpPr/>
          <p:nvPr/>
        </p:nvSpPr>
        <p:spPr>
          <a:xfrm>
            <a:off x="371976" y="0"/>
            <a:ext cx="1054735" cy="731520"/>
          </a:xfrm>
          <a:custGeom>
            <a:avLst/>
            <a:gdLst/>
            <a:ahLst/>
            <a:cxnLst/>
            <a:rect l="l" t="t" r="r" b="b"/>
            <a:pathLst>
              <a:path w="1054735" h="731520">
                <a:moveTo>
                  <a:pt x="423223" y="344424"/>
                </a:moveTo>
                <a:lnTo>
                  <a:pt x="164585" y="344424"/>
                </a:lnTo>
                <a:lnTo>
                  <a:pt x="240256" y="538424"/>
                </a:lnTo>
                <a:lnTo>
                  <a:pt x="298562" y="643413"/>
                </a:lnTo>
                <a:lnTo>
                  <a:pt x="369277" y="695682"/>
                </a:lnTo>
                <a:lnTo>
                  <a:pt x="482174" y="731520"/>
                </a:lnTo>
                <a:lnTo>
                  <a:pt x="454204" y="603269"/>
                </a:lnTo>
                <a:lnTo>
                  <a:pt x="434611" y="459803"/>
                </a:lnTo>
                <a:lnTo>
                  <a:pt x="423223" y="344424"/>
                </a:lnTo>
                <a:close/>
              </a:path>
              <a:path w="1054735" h="731520">
                <a:moveTo>
                  <a:pt x="610821" y="0"/>
                </a:moveTo>
                <a:lnTo>
                  <a:pt x="110177" y="0"/>
                </a:lnTo>
                <a:lnTo>
                  <a:pt x="100333" y="20345"/>
                </a:lnTo>
                <a:lnTo>
                  <a:pt x="90563" y="45323"/>
                </a:lnTo>
                <a:lnTo>
                  <a:pt x="81412" y="70943"/>
                </a:lnTo>
                <a:lnTo>
                  <a:pt x="71951" y="96266"/>
                </a:lnTo>
                <a:lnTo>
                  <a:pt x="71951" y="109474"/>
                </a:lnTo>
                <a:lnTo>
                  <a:pt x="14886" y="322843"/>
                </a:lnTo>
                <a:lnTo>
                  <a:pt x="0" y="439118"/>
                </a:lnTo>
                <a:lnTo>
                  <a:pt x="31014" y="498933"/>
                </a:lnTo>
                <a:lnTo>
                  <a:pt x="111652" y="542925"/>
                </a:lnTo>
                <a:lnTo>
                  <a:pt x="111548" y="468618"/>
                </a:lnTo>
                <a:lnTo>
                  <a:pt x="130675" y="405193"/>
                </a:lnTo>
                <a:lnTo>
                  <a:pt x="153523" y="361009"/>
                </a:lnTo>
                <a:lnTo>
                  <a:pt x="164585" y="344424"/>
                </a:lnTo>
                <a:lnTo>
                  <a:pt x="423223" y="344424"/>
                </a:lnTo>
                <a:lnTo>
                  <a:pt x="423083" y="343007"/>
                </a:lnTo>
                <a:lnTo>
                  <a:pt x="419309" y="294767"/>
                </a:lnTo>
                <a:lnTo>
                  <a:pt x="893771" y="294767"/>
                </a:lnTo>
                <a:lnTo>
                  <a:pt x="878283" y="279381"/>
                </a:lnTo>
                <a:lnTo>
                  <a:pt x="838634" y="243427"/>
                </a:lnTo>
                <a:lnTo>
                  <a:pt x="797670" y="209296"/>
                </a:lnTo>
                <a:lnTo>
                  <a:pt x="755996" y="177293"/>
                </a:lnTo>
                <a:lnTo>
                  <a:pt x="714220" y="147720"/>
                </a:lnTo>
                <a:lnTo>
                  <a:pt x="672951" y="120883"/>
                </a:lnTo>
                <a:lnTo>
                  <a:pt x="632796" y="97084"/>
                </a:lnTo>
                <a:lnTo>
                  <a:pt x="594363" y="76627"/>
                </a:lnTo>
                <a:lnTo>
                  <a:pt x="558260" y="59817"/>
                </a:lnTo>
                <a:lnTo>
                  <a:pt x="567509" y="44422"/>
                </a:lnTo>
                <a:lnTo>
                  <a:pt x="580172" y="28384"/>
                </a:lnTo>
                <a:lnTo>
                  <a:pt x="595938" y="12346"/>
                </a:lnTo>
                <a:lnTo>
                  <a:pt x="610821" y="0"/>
                </a:lnTo>
                <a:close/>
              </a:path>
              <a:path w="1054735" h="731520">
                <a:moveTo>
                  <a:pt x="893771" y="294767"/>
                </a:moveTo>
                <a:lnTo>
                  <a:pt x="419309" y="294767"/>
                </a:lnTo>
                <a:lnTo>
                  <a:pt x="659984" y="361523"/>
                </a:lnTo>
                <a:lnTo>
                  <a:pt x="806373" y="406860"/>
                </a:lnTo>
                <a:lnTo>
                  <a:pt x="918025" y="451554"/>
                </a:lnTo>
                <a:lnTo>
                  <a:pt x="1054487" y="516382"/>
                </a:lnTo>
                <a:lnTo>
                  <a:pt x="1035501" y="475867"/>
                </a:lnTo>
                <a:lnTo>
                  <a:pt x="1011553" y="435354"/>
                </a:lnTo>
                <a:lnTo>
                  <a:pt x="983249" y="395144"/>
                </a:lnTo>
                <a:lnTo>
                  <a:pt x="951198" y="355543"/>
                </a:lnTo>
                <a:lnTo>
                  <a:pt x="916006" y="316854"/>
                </a:lnTo>
                <a:lnTo>
                  <a:pt x="893771" y="294767"/>
                </a:lnTo>
                <a:close/>
              </a:path>
            </a:pathLst>
          </a:custGeom>
          <a:solidFill>
            <a:srgbClr val="AEAE51"/>
          </a:solidFill>
        </p:spPr>
        <p:txBody>
          <a:bodyPr wrap="square" lIns="0" tIns="0" rIns="0" bIns="0" rtlCol="0"/>
          <a:lstStyle/>
          <a:p>
            <a:endParaRPr/>
          </a:p>
        </p:txBody>
      </p:sp>
      <p:sp>
        <p:nvSpPr>
          <p:cNvPr id="34" name="bg object 34"/>
          <p:cNvSpPr/>
          <p:nvPr/>
        </p:nvSpPr>
        <p:spPr>
          <a:xfrm>
            <a:off x="487679" y="89254"/>
            <a:ext cx="696595" cy="255270"/>
          </a:xfrm>
          <a:custGeom>
            <a:avLst/>
            <a:gdLst/>
            <a:ahLst/>
            <a:cxnLst/>
            <a:rect l="l" t="t" r="r" b="b"/>
            <a:pathLst>
              <a:path w="696594" h="255270">
                <a:moveTo>
                  <a:pt x="455439" y="106978"/>
                </a:moveTo>
                <a:lnTo>
                  <a:pt x="696468" y="255169"/>
                </a:lnTo>
                <a:lnTo>
                  <a:pt x="682410" y="242895"/>
                </a:lnTo>
                <a:lnTo>
                  <a:pt x="660586" y="226514"/>
                </a:lnTo>
                <a:lnTo>
                  <a:pt x="596931" y="184622"/>
                </a:lnTo>
                <a:lnTo>
                  <a:pt x="556744" y="160706"/>
                </a:lnTo>
                <a:lnTo>
                  <a:pt x="512078" y="135875"/>
                </a:lnTo>
                <a:lnTo>
                  <a:pt x="463758" y="110925"/>
                </a:lnTo>
                <a:lnTo>
                  <a:pt x="455439" y="106978"/>
                </a:lnTo>
                <a:close/>
              </a:path>
              <a:path w="696594" h="255270">
                <a:moveTo>
                  <a:pt x="161272" y="1583"/>
                </a:moveTo>
                <a:lnTo>
                  <a:pt x="138745" y="3140"/>
                </a:lnTo>
                <a:lnTo>
                  <a:pt x="143098" y="3433"/>
                </a:lnTo>
                <a:lnTo>
                  <a:pt x="196091" y="12335"/>
                </a:lnTo>
                <a:lnTo>
                  <a:pt x="250359" y="25905"/>
                </a:lnTo>
                <a:lnTo>
                  <a:pt x="305082" y="43348"/>
                </a:lnTo>
                <a:lnTo>
                  <a:pt x="359438" y="63864"/>
                </a:lnTo>
                <a:lnTo>
                  <a:pt x="412603" y="86655"/>
                </a:lnTo>
                <a:lnTo>
                  <a:pt x="455439" y="106978"/>
                </a:lnTo>
                <a:lnTo>
                  <a:pt x="444212" y="100076"/>
                </a:lnTo>
                <a:lnTo>
                  <a:pt x="287578" y="23124"/>
                </a:lnTo>
                <a:lnTo>
                  <a:pt x="161272" y="1583"/>
                </a:lnTo>
                <a:close/>
              </a:path>
              <a:path w="696594" h="255270">
                <a:moveTo>
                  <a:pt x="92204" y="0"/>
                </a:moveTo>
                <a:lnTo>
                  <a:pt x="44231" y="2831"/>
                </a:lnTo>
                <a:lnTo>
                  <a:pt x="0" y="12726"/>
                </a:lnTo>
                <a:lnTo>
                  <a:pt x="138745" y="3140"/>
                </a:lnTo>
                <a:lnTo>
                  <a:pt x="92204" y="0"/>
                </a:lnTo>
                <a:close/>
              </a:path>
            </a:pathLst>
          </a:custGeom>
          <a:solidFill>
            <a:srgbClr val="6F8638"/>
          </a:solidFill>
        </p:spPr>
        <p:txBody>
          <a:bodyPr wrap="square" lIns="0" tIns="0" rIns="0" bIns="0" rtlCol="0"/>
          <a:lstStyle/>
          <a:p>
            <a:endParaRPr/>
          </a:p>
        </p:txBody>
      </p:sp>
      <p:sp>
        <p:nvSpPr>
          <p:cNvPr id="35" name="bg object 35"/>
          <p:cNvSpPr/>
          <p:nvPr/>
        </p:nvSpPr>
        <p:spPr>
          <a:xfrm>
            <a:off x="659892" y="0"/>
            <a:ext cx="94221" cy="74675"/>
          </a:xfrm>
          <a:prstGeom prst="rect">
            <a:avLst/>
          </a:prstGeom>
          <a:blipFill>
            <a:blip r:embed="rId11" cstate="print"/>
            <a:stretch>
              <a:fillRect/>
            </a:stretch>
          </a:blipFill>
        </p:spPr>
        <p:txBody>
          <a:bodyPr wrap="square" lIns="0" tIns="0" rIns="0" bIns="0" rtlCol="0"/>
          <a:lstStyle/>
          <a:p>
            <a:endParaRPr/>
          </a:p>
        </p:txBody>
      </p:sp>
      <p:sp>
        <p:nvSpPr>
          <p:cNvPr id="36" name="bg object 36"/>
          <p:cNvSpPr/>
          <p:nvPr/>
        </p:nvSpPr>
        <p:spPr>
          <a:xfrm>
            <a:off x="454253" y="0"/>
            <a:ext cx="311150" cy="631190"/>
          </a:xfrm>
          <a:custGeom>
            <a:avLst/>
            <a:gdLst/>
            <a:ahLst/>
            <a:cxnLst/>
            <a:rect l="l" t="t" r="r" b="b"/>
            <a:pathLst>
              <a:path w="311150" h="631190">
                <a:moveTo>
                  <a:pt x="68478" y="124968"/>
                </a:moveTo>
                <a:lnTo>
                  <a:pt x="38188" y="167868"/>
                </a:lnTo>
                <a:lnTo>
                  <a:pt x="17729" y="224510"/>
                </a:lnTo>
                <a:lnTo>
                  <a:pt x="5562" y="286524"/>
                </a:lnTo>
                <a:lnTo>
                  <a:pt x="165" y="345478"/>
                </a:lnTo>
                <a:lnTo>
                  <a:pt x="0" y="392976"/>
                </a:lnTo>
                <a:lnTo>
                  <a:pt x="3543" y="420624"/>
                </a:lnTo>
                <a:lnTo>
                  <a:pt x="13677" y="286131"/>
                </a:lnTo>
                <a:lnTo>
                  <a:pt x="36004" y="194310"/>
                </a:lnTo>
                <a:lnTo>
                  <a:pt x="58331" y="141732"/>
                </a:lnTo>
                <a:lnTo>
                  <a:pt x="68478" y="124968"/>
                </a:lnTo>
                <a:close/>
              </a:path>
              <a:path w="311150" h="631190">
                <a:moveTo>
                  <a:pt x="87096" y="0"/>
                </a:moveTo>
                <a:lnTo>
                  <a:pt x="78613" y="0"/>
                </a:lnTo>
                <a:lnTo>
                  <a:pt x="77431" y="6858"/>
                </a:lnTo>
                <a:lnTo>
                  <a:pt x="76860" y="16764"/>
                </a:lnTo>
                <a:lnTo>
                  <a:pt x="77431" y="26670"/>
                </a:lnTo>
                <a:lnTo>
                  <a:pt x="79146" y="36576"/>
                </a:lnTo>
                <a:lnTo>
                  <a:pt x="79286" y="26670"/>
                </a:lnTo>
                <a:lnTo>
                  <a:pt x="80276" y="19240"/>
                </a:lnTo>
                <a:lnTo>
                  <a:pt x="82994" y="10579"/>
                </a:lnTo>
                <a:lnTo>
                  <a:pt x="87096" y="0"/>
                </a:lnTo>
                <a:close/>
              </a:path>
              <a:path w="311150" h="631190">
                <a:moveTo>
                  <a:pt x="310794" y="630936"/>
                </a:moveTo>
                <a:lnTo>
                  <a:pt x="217436" y="431279"/>
                </a:lnTo>
                <a:lnTo>
                  <a:pt x="176466" y="281762"/>
                </a:lnTo>
                <a:lnTo>
                  <a:pt x="167119" y="187960"/>
                </a:lnTo>
                <a:lnTo>
                  <a:pt x="168617" y="155448"/>
                </a:lnTo>
                <a:lnTo>
                  <a:pt x="159105" y="199199"/>
                </a:lnTo>
                <a:lnTo>
                  <a:pt x="158470" y="248208"/>
                </a:lnTo>
                <a:lnTo>
                  <a:pt x="165239" y="300672"/>
                </a:lnTo>
                <a:lnTo>
                  <a:pt x="177952" y="354825"/>
                </a:lnTo>
                <a:lnTo>
                  <a:pt x="195160" y="408876"/>
                </a:lnTo>
                <a:lnTo>
                  <a:pt x="215392" y="461035"/>
                </a:lnTo>
                <a:lnTo>
                  <a:pt x="237185" y="509511"/>
                </a:lnTo>
                <a:lnTo>
                  <a:pt x="259080" y="552526"/>
                </a:lnTo>
                <a:lnTo>
                  <a:pt x="279615" y="588302"/>
                </a:lnTo>
                <a:lnTo>
                  <a:pt x="297345" y="615035"/>
                </a:lnTo>
                <a:lnTo>
                  <a:pt x="310794" y="630936"/>
                </a:lnTo>
                <a:close/>
              </a:path>
            </a:pathLst>
          </a:custGeom>
          <a:solidFill>
            <a:srgbClr val="6F8638"/>
          </a:solidFill>
        </p:spPr>
        <p:txBody>
          <a:bodyPr wrap="square" lIns="0" tIns="0" rIns="0" bIns="0" rtlCol="0"/>
          <a:lstStyle/>
          <a:p>
            <a:endParaRPr/>
          </a:p>
        </p:txBody>
      </p:sp>
      <p:sp>
        <p:nvSpPr>
          <p:cNvPr id="37" name="bg object 37"/>
          <p:cNvSpPr/>
          <p:nvPr/>
        </p:nvSpPr>
        <p:spPr>
          <a:xfrm>
            <a:off x="0" y="5007864"/>
            <a:ext cx="676275" cy="1021080"/>
          </a:xfrm>
          <a:custGeom>
            <a:avLst/>
            <a:gdLst/>
            <a:ahLst/>
            <a:cxnLst/>
            <a:rect l="l" t="t" r="r" b="b"/>
            <a:pathLst>
              <a:path w="676275" h="1021079">
                <a:moveTo>
                  <a:pt x="251612" y="0"/>
                </a:moveTo>
                <a:lnTo>
                  <a:pt x="70573" y="497332"/>
                </a:lnTo>
                <a:lnTo>
                  <a:pt x="52210" y="477160"/>
                </a:lnTo>
                <a:lnTo>
                  <a:pt x="34135" y="458168"/>
                </a:lnTo>
                <a:lnTo>
                  <a:pt x="0" y="423672"/>
                </a:lnTo>
                <a:lnTo>
                  <a:pt x="0" y="919454"/>
                </a:lnTo>
                <a:lnTo>
                  <a:pt x="26465" y="927152"/>
                </a:lnTo>
                <a:lnTo>
                  <a:pt x="55231" y="933843"/>
                </a:lnTo>
                <a:lnTo>
                  <a:pt x="86299" y="939096"/>
                </a:lnTo>
                <a:lnTo>
                  <a:pt x="119668" y="942479"/>
                </a:lnTo>
                <a:lnTo>
                  <a:pt x="289632" y="1009825"/>
                </a:lnTo>
                <a:lnTo>
                  <a:pt x="391992" y="1020762"/>
                </a:lnTo>
                <a:lnTo>
                  <a:pt x="467885" y="964928"/>
                </a:lnTo>
                <a:lnTo>
                  <a:pt x="558444" y="831964"/>
                </a:lnTo>
                <a:lnTo>
                  <a:pt x="503865" y="847649"/>
                </a:lnTo>
                <a:lnTo>
                  <a:pt x="445109" y="849231"/>
                </a:lnTo>
                <a:lnTo>
                  <a:pt x="398145" y="844481"/>
                </a:lnTo>
                <a:lnTo>
                  <a:pt x="378942" y="841171"/>
                </a:lnTo>
                <a:lnTo>
                  <a:pt x="556985" y="744635"/>
                </a:lnTo>
                <a:lnTo>
                  <a:pt x="646858" y="667524"/>
                </a:lnTo>
                <a:lnTo>
                  <a:pt x="676033" y="569402"/>
                </a:lnTo>
                <a:lnTo>
                  <a:pt x="671982" y="409829"/>
                </a:lnTo>
                <a:lnTo>
                  <a:pt x="583357" y="463613"/>
                </a:lnTo>
                <a:lnTo>
                  <a:pt x="479629" y="508635"/>
                </a:lnTo>
                <a:lnTo>
                  <a:pt x="393449" y="539559"/>
                </a:lnTo>
                <a:lnTo>
                  <a:pt x="357466" y="551053"/>
                </a:lnTo>
                <a:lnTo>
                  <a:pt x="412770" y="399996"/>
                </a:lnTo>
                <a:lnTo>
                  <a:pt x="420177" y="292242"/>
                </a:lnTo>
                <a:lnTo>
                  <a:pt x="369766" y="176131"/>
                </a:lnTo>
                <a:lnTo>
                  <a:pt x="251612" y="0"/>
                </a:lnTo>
                <a:close/>
              </a:path>
            </a:pathLst>
          </a:custGeom>
          <a:solidFill>
            <a:srgbClr val="FFF7D3"/>
          </a:solidFill>
        </p:spPr>
        <p:txBody>
          <a:bodyPr wrap="square" lIns="0" tIns="0" rIns="0" bIns="0" rtlCol="0"/>
          <a:lstStyle/>
          <a:p>
            <a:endParaRPr/>
          </a:p>
        </p:txBody>
      </p:sp>
      <p:sp>
        <p:nvSpPr>
          <p:cNvPr id="38" name="bg object 38"/>
          <p:cNvSpPr/>
          <p:nvPr/>
        </p:nvSpPr>
        <p:spPr>
          <a:xfrm>
            <a:off x="0" y="5082540"/>
            <a:ext cx="619125" cy="857885"/>
          </a:xfrm>
          <a:custGeom>
            <a:avLst/>
            <a:gdLst/>
            <a:ahLst/>
            <a:cxnLst/>
            <a:rect l="l" t="t" r="r" b="b"/>
            <a:pathLst>
              <a:path w="619125" h="857885">
                <a:moveTo>
                  <a:pt x="0" y="415925"/>
                </a:moveTo>
                <a:lnTo>
                  <a:pt x="0" y="791819"/>
                </a:lnTo>
                <a:lnTo>
                  <a:pt x="14825" y="798991"/>
                </a:lnTo>
                <a:lnTo>
                  <a:pt x="26484" y="804294"/>
                </a:lnTo>
                <a:lnTo>
                  <a:pt x="34113" y="807582"/>
                </a:lnTo>
                <a:lnTo>
                  <a:pt x="36847" y="808710"/>
                </a:lnTo>
                <a:lnTo>
                  <a:pt x="47595" y="814844"/>
                </a:lnTo>
                <a:lnTo>
                  <a:pt x="92226" y="829730"/>
                </a:lnTo>
                <a:lnTo>
                  <a:pt x="140217" y="842189"/>
                </a:lnTo>
                <a:lnTo>
                  <a:pt x="190155" y="851504"/>
                </a:lnTo>
                <a:lnTo>
                  <a:pt x="240622" y="856953"/>
                </a:lnTo>
                <a:lnTo>
                  <a:pt x="290206" y="857818"/>
                </a:lnTo>
                <a:lnTo>
                  <a:pt x="337490" y="853377"/>
                </a:lnTo>
                <a:lnTo>
                  <a:pt x="381060" y="842911"/>
                </a:lnTo>
                <a:lnTo>
                  <a:pt x="419500" y="825701"/>
                </a:lnTo>
                <a:lnTo>
                  <a:pt x="443334" y="807263"/>
                </a:lnTo>
                <a:lnTo>
                  <a:pt x="397514" y="807263"/>
                </a:lnTo>
                <a:lnTo>
                  <a:pt x="345073" y="807170"/>
                </a:lnTo>
                <a:lnTo>
                  <a:pt x="295510" y="796719"/>
                </a:lnTo>
                <a:lnTo>
                  <a:pt x="250266" y="771880"/>
                </a:lnTo>
                <a:lnTo>
                  <a:pt x="263231" y="768332"/>
                </a:lnTo>
                <a:lnTo>
                  <a:pt x="285553" y="759999"/>
                </a:lnTo>
                <a:lnTo>
                  <a:pt x="350911" y="729024"/>
                </a:lnTo>
                <a:lnTo>
                  <a:pt x="390267" y="706403"/>
                </a:lnTo>
                <a:lnTo>
                  <a:pt x="431623" y="679042"/>
                </a:lnTo>
                <a:lnTo>
                  <a:pt x="473139" y="646950"/>
                </a:lnTo>
                <a:lnTo>
                  <a:pt x="512976" y="610139"/>
                </a:lnTo>
                <a:lnTo>
                  <a:pt x="549294" y="568621"/>
                </a:lnTo>
                <a:lnTo>
                  <a:pt x="573501" y="532485"/>
                </a:lnTo>
                <a:lnTo>
                  <a:pt x="302463" y="532485"/>
                </a:lnTo>
                <a:lnTo>
                  <a:pt x="309654" y="500253"/>
                </a:lnTo>
                <a:lnTo>
                  <a:pt x="92120" y="500253"/>
                </a:lnTo>
                <a:lnTo>
                  <a:pt x="67363" y="478218"/>
                </a:lnTo>
                <a:lnTo>
                  <a:pt x="49515" y="462089"/>
                </a:lnTo>
                <a:lnTo>
                  <a:pt x="29939" y="443960"/>
                </a:lnTo>
                <a:lnTo>
                  <a:pt x="0" y="415925"/>
                </a:lnTo>
                <a:close/>
              </a:path>
              <a:path w="619125" h="857885">
                <a:moveTo>
                  <a:pt x="451396" y="801027"/>
                </a:moveTo>
                <a:lnTo>
                  <a:pt x="397514" y="807263"/>
                </a:lnTo>
                <a:lnTo>
                  <a:pt x="443334" y="807263"/>
                </a:lnTo>
                <a:lnTo>
                  <a:pt x="451396" y="801027"/>
                </a:lnTo>
                <a:close/>
              </a:path>
              <a:path w="619125" h="857885">
                <a:moveTo>
                  <a:pt x="618744" y="415925"/>
                </a:moveTo>
                <a:lnTo>
                  <a:pt x="585914" y="439260"/>
                </a:lnTo>
                <a:lnTo>
                  <a:pt x="542611" y="463415"/>
                </a:lnTo>
                <a:lnTo>
                  <a:pt x="492648" y="486561"/>
                </a:lnTo>
                <a:lnTo>
                  <a:pt x="439839" y="506869"/>
                </a:lnTo>
                <a:lnTo>
                  <a:pt x="387996" y="522512"/>
                </a:lnTo>
                <a:lnTo>
                  <a:pt x="340933" y="531660"/>
                </a:lnTo>
                <a:lnTo>
                  <a:pt x="302463" y="532485"/>
                </a:lnTo>
                <a:lnTo>
                  <a:pt x="573501" y="532485"/>
                </a:lnTo>
                <a:lnTo>
                  <a:pt x="580254" y="522405"/>
                </a:lnTo>
                <a:lnTo>
                  <a:pt x="604017" y="471502"/>
                </a:lnTo>
                <a:lnTo>
                  <a:pt x="618744" y="415925"/>
                </a:lnTo>
                <a:close/>
              </a:path>
              <a:path w="619125" h="857885">
                <a:moveTo>
                  <a:pt x="262547" y="0"/>
                </a:moveTo>
                <a:lnTo>
                  <a:pt x="218430" y="159067"/>
                </a:lnTo>
                <a:lnTo>
                  <a:pt x="161789" y="322040"/>
                </a:lnTo>
                <a:lnTo>
                  <a:pt x="112920" y="449056"/>
                </a:lnTo>
                <a:lnTo>
                  <a:pt x="92120" y="500253"/>
                </a:lnTo>
                <a:lnTo>
                  <a:pt x="309654" y="500253"/>
                </a:lnTo>
                <a:lnTo>
                  <a:pt x="318914" y="445722"/>
                </a:lnTo>
                <a:lnTo>
                  <a:pt x="324075" y="396568"/>
                </a:lnTo>
                <a:lnTo>
                  <a:pt x="326896" y="344931"/>
                </a:lnTo>
                <a:lnTo>
                  <a:pt x="327157" y="291836"/>
                </a:lnTo>
                <a:lnTo>
                  <a:pt x="324636" y="238306"/>
                </a:lnTo>
                <a:lnTo>
                  <a:pt x="319111" y="185367"/>
                </a:lnTo>
                <a:lnTo>
                  <a:pt x="310361" y="134043"/>
                </a:lnTo>
                <a:lnTo>
                  <a:pt x="298165" y="85357"/>
                </a:lnTo>
                <a:lnTo>
                  <a:pt x="282300" y="40334"/>
                </a:lnTo>
                <a:lnTo>
                  <a:pt x="262547" y="0"/>
                </a:lnTo>
                <a:close/>
              </a:path>
            </a:pathLst>
          </a:custGeom>
          <a:solidFill>
            <a:srgbClr val="ED9127"/>
          </a:solidFill>
        </p:spPr>
        <p:txBody>
          <a:bodyPr wrap="square" lIns="0" tIns="0" rIns="0" bIns="0" rtlCol="0"/>
          <a:lstStyle/>
          <a:p>
            <a:endParaRPr/>
          </a:p>
        </p:txBody>
      </p:sp>
      <p:sp>
        <p:nvSpPr>
          <p:cNvPr id="39" name="bg object 39"/>
          <p:cNvSpPr/>
          <p:nvPr/>
        </p:nvSpPr>
        <p:spPr>
          <a:xfrm>
            <a:off x="59436" y="5315712"/>
            <a:ext cx="455930" cy="601980"/>
          </a:xfrm>
          <a:custGeom>
            <a:avLst/>
            <a:gdLst/>
            <a:ahLst/>
            <a:cxnLst/>
            <a:rect l="l" t="t" r="r" b="b"/>
            <a:pathLst>
              <a:path w="455930" h="601979">
                <a:moveTo>
                  <a:pt x="193649" y="19418"/>
                </a:moveTo>
                <a:lnTo>
                  <a:pt x="191935" y="0"/>
                </a:lnTo>
                <a:lnTo>
                  <a:pt x="144449" y="255879"/>
                </a:lnTo>
                <a:lnTo>
                  <a:pt x="80416" y="427774"/>
                </a:lnTo>
                <a:lnTo>
                  <a:pt x="24155" y="524459"/>
                </a:lnTo>
                <a:lnTo>
                  <a:pt x="0" y="554736"/>
                </a:lnTo>
                <a:lnTo>
                  <a:pt x="33921" y="525830"/>
                </a:lnTo>
                <a:lnTo>
                  <a:pt x="64211" y="488467"/>
                </a:lnTo>
                <a:lnTo>
                  <a:pt x="90982" y="444309"/>
                </a:lnTo>
                <a:lnTo>
                  <a:pt x="114350" y="395058"/>
                </a:lnTo>
                <a:lnTo>
                  <a:pt x="134454" y="342392"/>
                </a:lnTo>
                <a:lnTo>
                  <a:pt x="151396" y="287997"/>
                </a:lnTo>
                <a:lnTo>
                  <a:pt x="165303" y="233540"/>
                </a:lnTo>
                <a:lnTo>
                  <a:pt x="176314" y="180721"/>
                </a:lnTo>
                <a:lnTo>
                  <a:pt x="184518" y="131216"/>
                </a:lnTo>
                <a:lnTo>
                  <a:pt x="190068" y="86715"/>
                </a:lnTo>
                <a:lnTo>
                  <a:pt x="193078" y="48882"/>
                </a:lnTo>
                <a:lnTo>
                  <a:pt x="193649" y="19418"/>
                </a:lnTo>
                <a:close/>
              </a:path>
              <a:path w="455930" h="601979">
                <a:moveTo>
                  <a:pt x="283464" y="597408"/>
                </a:moveTo>
                <a:lnTo>
                  <a:pt x="177774" y="591959"/>
                </a:lnTo>
                <a:lnTo>
                  <a:pt x="105321" y="575500"/>
                </a:lnTo>
                <a:lnTo>
                  <a:pt x="63639" y="558190"/>
                </a:lnTo>
                <a:lnTo>
                  <a:pt x="50292" y="550164"/>
                </a:lnTo>
                <a:lnTo>
                  <a:pt x="91617" y="577608"/>
                </a:lnTo>
                <a:lnTo>
                  <a:pt x="147154" y="593788"/>
                </a:lnTo>
                <a:lnTo>
                  <a:pt x="205359" y="600976"/>
                </a:lnTo>
                <a:lnTo>
                  <a:pt x="254635" y="601421"/>
                </a:lnTo>
                <a:lnTo>
                  <a:pt x="283464" y="597408"/>
                </a:lnTo>
                <a:close/>
              </a:path>
              <a:path w="455930" h="601979">
                <a:moveTo>
                  <a:pt x="455676" y="295656"/>
                </a:moveTo>
                <a:lnTo>
                  <a:pt x="311810" y="389458"/>
                </a:lnTo>
                <a:lnTo>
                  <a:pt x="200672" y="436829"/>
                </a:lnTo>
                <a:lnTo>
                  <a:pt x="129019" y="453605"/>
                </a:lnTo>
                <a:lnTo>
                  <a:pt x="103632" y="455676"/>
                </a:lnTo>
                <a:lnTo>
                  <a:pt x="152679" y="458063"/>
                </a:lnTo>
                <a:lnTo>
                  <a:pt x="206629" y="446963"/>
                </a:lnTo>
                <a:lnTo>
                  <a:pt x="262305" y="425945"/>
                </a:lnTo>
                <a:lnTo>
                  <a:pt x="316547" y="398526"/>
                </a:lnTo>
                <a:lnTo>
                  <a:pt x="366166" y="368261"/>
                </a:lnTo>
                <a:lnTo>
                  <a:pt x="408012" y="338670"/>
                </a:lnTo>
                <a:lnTo>
                  <a:pt x="438899" y="313283"/>
                </a:lnTo>
                <a:lnTo>
                  <a:pt x="455676" y="295656"/>
                </a:lnTo>
                <a:close/>
              </a:path>
            </a:pathLst>
          </a:custGeom>
          <a:solidFill>
            <a:srgbClr val="9C5524"/>
          </a:solidFill>
        </p:spPr>
        <p:txBody>
          <a:bodyPr wrap="square" lIns="0" tIns="0" rIns="0" bIns="0" rtlCol="0"/>
          <a:lstStyle/>
          <a:p>
            <a:endParaRPr/>
          </a:p>
        </p:txBody>
      </p:sp>
      <p:sp>
        <p:nvSpPr>
          <p:cNvPr id="40" name="bg object 40"/>
          <p:cNvSpPr/>
          <p:nvPr/>
        </p:nvSpPr>
        <p:spPr>
          <a:xfrm>
            <a:off x="0" y="5666232"/>
            <a:ext cx="92964" cy="88392"/>
          </a:xfrm>
          <a:prstGeom prst="rect">
            <a:avLst/>
          </a:prstGeom>
          <a:blipFill>
            <a:blip r:embed="rId12" cstate="print"/>
            <a:stretch>
              <a:fillRect/>
            </a:stretch>
          </a:blipFill>
        </p:spPr>
        <p:txBody>
          <a:bodyPr wrap="square" lIns="0" tIns="0" rIns="0" bIns="0" rtlCol="0"/>
          <a:lstStyle/>
          <a:p>
            <a:endParaRPr/>
          </a:p>
        </p:txBody>
      </p:sp>
      <p:sp>
        <p:nvSpPr>
          <p:cNvPr id="41" name="bg object 41"/>
          <p:cNvSpPr/>
          <p:nvPr/>
        </p:nvSpPr>
        <p:spPr>
          <a:xfrm>
            <a:off x="0" y="5824728"/>
            <a:ext cx="73660" cy="24130"/>
          </a:xfrm>
          <a:custGeom>
            <a:avLst/>
            <a:gdLst/>
            <a:ahLst/>
            <a:cxnLst/>
            <a:rect l="l" t="t" r="r" b="b"/>
            <a:pathLst>
              <a:path w="73660" h="24129">
                <a:moveTo>
                  <a:pt x="0" y="0"/>
                </a:moveTo>
                <a:lnTo>
                  <a:pt x="0" y="9144"/>
                </a:lnTo>
                <a:lnTo>
                  <a:pt x="20002" y="16216"/>
                </a:lnTo>
                <a:lnTo>
                  <a:pt x="38862" y="21145"/>
                </a:lnTo>
                <a:lnTo>
                  <a:pt x="56578" y="23502"/>
                </a:lnTo>
                <a:lnTo>
                  <a:pt x="73152" y="22860"/>
                </a:lnTo>
                <a:lnTo>
                  <a:pt x="57435" y="20788"/>
                </a:lnTo>
                <a:lnTo>
                  <a:pt x="44577" y="17716"/>
                </a:lnTo>
                <a:lnTo>
                  <a:pt x="27717" y="11501"/>
                </a:lnTo>
                <a:lnTo>
                  <a:pt x="0" y="0"/>
                </a:lnTo>
                <a:close/>
              </a:path>
            </a:pathLst>
          </a:custGeom>
          <a:solidFill>
            <a:srgbClr val="9C5524"/>
          </a:solidFill>
        </p:spPr>
        <p:txBody>
          <a:bodyPr wrap="square" lIns="0" tIns="0" rIns="0" bIns="0" rtlCol="0"/>
          <a:lstStyle/>
          <a:p>
            <a:endParaRPr/>
          </a:p>
        </p:txBody>
      </p:sp>
      <p:sp>
        <p:nvSpPr>
          <p:cNvPr id="42" name="bg object 42"/>
          <p:cNvSpPr/>
          <p:nvPr/>
        </p:nvSpPr>
        <p:spPr>
          <a:xfrm>
            <a:off x="24574" y="5939028"/>
            <a:ext cx="103441" cy="213432"/>
          </a:xfrm>
          <a:prstGeom prst="rect">
            <a:avLst/>
          </a:prstGeom>
          <a:blipFill>
            <a:blip r:embed="rId13" cstate="print"/>
            <a:stretch>
              <a:fillRect/>
            </a:stretch>
          </a:blipFill>
        </p:spPr>
        <p:txBody>
          <a:bodyPr wrap="square" lIns="0" tIns="0" rIns="0" bIns="0" rtlCol="0"/>
          <a:lstStyle/>
          <a:p>
            <a:endParaRPr/>
          </a:p>
        </p:txBody>
      </p:sp>
      <p:sp>
        <p:nvSpPr>
          <p:cNvPr id="43" name="bg object 43"/>
          <p:cNvSpPr/>
          <p:nvPr/>
        </p:nvSpPr>
        <p:spPr>
          <a:xfrm>
            <a:off x="11143615" y="93472"/>
            <a:ext cx="666115" cy="711835"/>
          </a:xfrm>
          <a:custGeom>
            <a:avLst/>
            <a:gdLst/>
            <a:ahLst/>
            <a:cxnLst/>
            <a:rect l="l" t="t" r="r" b="b"/>
            <a:pathLst>
              <a:path w="666115" h="711835">
                <a:moveTo>
                  <a:pt x="264921" y="0"/>
                </a:moveTo>
                <a:lnTo>
                  <a:pt x="194030" y="129545"/>
                </a:lnTo>
                <a:lnTo>
                  <a:pt x="166417" y="212931"/>
                </a:lnTo>
                <a:lnTo>
                  <a:pt x="178500" y="286339"/>
                </a:lnTo>
                <a:lnTo>
                  <a:pt x="226694" y="385952"/>
                </a:lnTo>
                <a:lnTo>
                  <a:pt x="200953" y="380472"/>
                </a:lnTo>
                <a:lnTo>
                  <a:pt x="139160" y="364966"/>
                </a:lnTo>
                <a:lnTo>
                  <a:pt x="64460" y="340840"/>
                </a:lnTo>
                <a:lnTo>
                  <a:pt x="0" y="309499"/>
                </a:lnTo>
                <a:lnTo>
                  <a:pt x="8185" y="419211"/>
                </a:lnTo>
                <a:lnTo>
                  <a:pt x="35004" y="484727"/>
                </a:lnTo>
                <a:lnTo>
                  <a:pt x="102137" y="532098"/>
                </a:lnTo>
                <a:lnTo>
                  <a:pt x="231266" y="587375"/>
                </a:lnTo>
                <a:lnTo>
                  <a:pt x="218162" y="590663"/>
                </a:lnTo>
                <a:lnTo>
                  <a:pt x="185769" y="596630"/>
                </a:lnTo>
                <a:lnTo>
                  <a:pt x="144470" y="599430"/>
                </a:lnTo>
                <a:lnTo>
                  <a:pt x="104648" y="593216"/>
                </a:lnTo>
                <a:lnTo>
                  <a:pt x="176012" y="678263"/>
                </a:lnTo>
                <a:lnTo>
                  <a:pt x="232171" y="711612"/>
                </a:lnTo>
                <a:lnTo>
                  <a:pt x="302261" y="697765"/>
                </a:lnTo>
                <a:lnTo>
                  <a:pt x="415416" y="641223"/>
                </a:lnTo>
                <a:lnTo>
                  <a:pt x="570456" y="607274"/>
                </a:lnTo>
                <a:lnTo>
                  <a:pt x="646556" y="565372"/>
                </a:lnTo>
                <a:lnTo>
                  <a:pt x="665698" y="487989"/>
                </a:lnTo>
                <a:lnTo>
                  <a:pt x="649858" y="347599"/>
                </a:lnTo>
                <a:lnTo>
                  <a:pt x="644128" y="356367"/>
                </a:lnTo>
                <a:lnTo>
                  <a:pt x="628586" y="376031"/>
                </a:lnTo>
                <a:lnTo>
                  <a:pt x="605710" y="396622"/>
                </a:lnTo>
                <a:lnTo>
                  <a:pt x="577976" y="408177"/>
                </a:lnTo>
                <a:lnTo>
                  <a:pt x="609169" y="355413"/>
                </a:lnTo>
                <a:lnTo>
                  <a:pt x="619394" y="308483"/>
                </a:lnTo>
                <a:lnTo>
                  <a:pt x="608498" y="240978"/>
                </a:lnTo>
                <a:lnTo>
                  <a:pt x="576326" y="126492"/>
                </a:lnTo>
                <a:lnTo>
                  <a:pt x="419353" y="331850"/>
                </a:lnTo>
                <a:lnTo>
                  <a:pt x="306196" y="89838"/>
                </a:lnTo>
                <a:lnTo>
                  <a:pt x="264921" y="0"/>
                </a:lnTo>
                <a:close/>
              </a:path>
            </a:pathLst>
          </a:custGeom>
          <a:solidFill>
            <a:srgbClr val="FFF7D2"/>
          </a:solidFill>
        </p:spPr>
        <p:txBody>
          <a:bodyPr wrap="square" lIns="0" tIns="0" rIns="0" bIns="0" rtlCol="0"/>
          <a:lstStyle/>
          <a:p>
            <a:endParaRPr/>
          </a:p>
        </p:txBody>
      </p:sp>
      <p:sp>
        <p:nvSpPr>
          <p:cNvPr id="44" name="bg object 44"/>
          <p:cNvSpPr/>
          <p:nvPr/>
        </p:nvSpPr>
        <p:spPr>
          <a:xfrm>
            <a:off x="11184128" y="144780"/>
            <a:ext cx="597535" cy="594995"/>
          </a:xfrm>
          <a:custGeom>
            <a:avLst/>
            <a:gdLst/>
            <a:ahLst/>
            <a:cxnLst/>
            <a:rect l="l" t="t" r="r" b="b"/>
            <a:pathLst>
              <a:path w="597534" h="594995">
                <a:moveTo>
                  <a:pt x="140970" y="565150"/>
                </a:moveTo>
                <a:lnTo>
                  <a:pt x="178148" y="585903"/>
                </a:lnTo>
                <a:lnTo>
                  <a:pt x="223425" y="594736"/>
                </a:lnTo>
                <a:lnTo>
                  <a:pt x="273621" y="593613"/>
                </a:lnTo>
                <a:lnTo>
                  <a:pt x="325552" y="584501"/>
                </a:lnTo>
                <a:lnTo>
                  <a:pt x="376037" y="569362"/>
                </a:lnTo>
                <a:lnTo>
                  <a:pt x="383611" y="566191"/>
                </a:lnTo>
                <a:lnTo>
                  <a:pt x="178254" y="566191"/>
                </a:lnTo>
                <a:lnTo>
                  <a:pt x="140970" y="565150"/>
                </a:lnTo>
                <a:close/>
              </a:path>
              <a:path w="597534" h="594995">
                <a:moveTo>
                  <a:pt x="0" y="309499"/>
                </a:moveTo>
                <a:lnTo>
                  <a:pt x="23656" y="364323"/>
                </a:lnTo>
                <a:lnTo>
                  <a:pt x="58953" y="410600"/>
                </a:lnTo>
                <a:lnTo>
                  <a:pt x="101671" y="448773"/>
                </a:lnTo>
                <a:lnTo>
                  <a:pt x="147589" y="479282"/>
                </a:lnTo>
                <a:lnTo>
                  <a:pt x="192490" y="502570"/>
                </a:lnTo>
                <a:lnTo>
                  <a:pt x="232154" y="519078"/>
                </a:lnTo>
                <a:lnTo>
                  <a:pt x="278892" y="533527"/>
                </a:lnTo>
                <a:lnTo>
                  <a:pt x="248537" y="552416"/>
                </a:lnTo>
                <a:lnTo>
                  <a:pt x="214550" y="562625"/>
                </a:lnTo>
                <a:lnTo>
                  <a:pt x="178254" y="566191"/>
                </a:lnTo>
                <a:lnTo>
                  <a:pt x="383611" y="566191"/>
                </a:lnTo>
                <a:lnTo>
                  <a:pt x="421894" y="550164"/>
                </a:lnTo>
                <a:lnTo>
                  <a:pt x="427990" y="543941"/>
                </a:lnTo>
                <a:lnTo>
                  <a:pt x="533586" y="487330"/>
                </a:lnTo>
                <a:lnTo>
                  <a:pt x="585057" y="449675"/>
                </a:lnTo>
                <a:lnTo>
                  <a:pt x="595951" y="417322"/>
                </a:lnTo>
                <a:lnTo>
                  <a:pt x="487045" y="417322"/>
                </a:lnTo>
                <a:lnTo>
                  <a:pt x="507550" y="372791"/>
                </a:lnTo>
                <a:lnTo>
                  <a:pt x="186992" y="372791"/>
                </a:lnTo>
                <a:lnTo>
                  <a:pt x="137854" y="364244"/>
                </a:lnTo>
                <a:lnTo>
                  <a:pt x="85339" y="348789"/>
                </a:lnTo>
                <a:lnTo>
                  <a:pt x="36903" y="329513"/>
                </a:lnTo>
                <a:lnTo>
                  <a:pt x="0" y="309499"/>
                </a:lnTo>
                <a:close/>
              </a:path>
              <a:path w="597534" h="594995">
                <a:moveTo>
                  <a:pt x="584200" y="363600"/>
                </a:moveTo>
                <a:lnTo>
                  <a:pt x="554874" y="392354"/>
                </a:lnTo>
                <a:lnTo>
                  <a:pt x="523049" y="408559"/>
                </a:lnTo>
                <a:lnTo>
                  <a:pt x="497510" y="415714"/>
                </a:lnTo>
                <a:lnTo>
                  <a:pt x="487045" y="417322"/>
                </a:lnTo>
                <a:lnTo>
                  <a:pt x="595951" y="417322"/>
                </a:lnTo>
                <a:lnTo>
                  <a:pt x="597046" y="414067"/>
                </a:lnTo>
                <a:lnTo>
                  <a:pt x="584200" y="363600"/>
                </a:lnTo>
                <a:close/>
              </a:path>
              <a:path w="597534" h="594995">
                <a:moveTo>
                  <a:pt x="220091" y="0"/>
                </a:moveTo>
                <a:lnTo>
                  <a:pt x="205766" y="41089"/>
                </a:lnTo>
                <a:lnTo>
                  <a:pt x="196883" y="87258"/>
                </a:lnTo>
                <a:lnTo>
                  <a:pt x="192862" y="136729"/>
                </a:lnTo>
                <a:lnTo>
                  <a:pt x="193119" y="187721"/>
                </a:lnTo>
                <a:lnTo>
                  <a:pt x="197073" y="238458"/>
                </a:lnTo>
                <a:lnTo>
                  <a:pt x="204142" y="287160"/>
                </a:lnTo>
                <a:lnTo>
                  <a:pt x="213744" y="332050"/>
                </a:lnTo>
                <a:lnTo>
                  <a:pt x="225298" y="371348"/>
                </a:lnTo>
                <a:lnTo>
                  <a:pt x="186992" y="372791"/>
                </a:lnTo>
                <a:lnTo>
                  <a:pt x="507550" y="372791"/>
                </a:lnTo>
                <a:lnTo>
                  <a:pt x="524297" y="336423"/>
                </a:lnTo>
                <a:lnTo>
                  <a:pt x="369316" y="336423"/>
                </a:lnTo>
                <a:lnTo>
                  <a:pt x="305690" y="215294"/>
                </a:lnTo>
                <a:lnTo>
                  <a:pt x="268938" y="139874"/>
                </a:lnTo>
                <a:lnTo>
                  <a:pt x="245068" y="78622"/>
                </a:lnTo>
                <a:lnTo>
                  <a:pt x="220091" y="0"/>
                </a:lnTo>
                <a:close/>
              </a:path>
              <a:path w="597534" h="594995">
                <a:moveTo>
                  <a:pt x="520319" y="146430"/>
                </a:moveTo>
                <a:lnTo>
                  <a:pt x="479151" y="206121"/>
                </a:lnTo>
                <a:lnTo>
                  <a:pt x="429196" y="268097"/>
                </a:lnTo>
                <a:lnTo>
                  <a:pt x="387052" y="316738"/>
                </a:lnTo>
                <a:lnTo>
                  <a:pt x="369316" y="336423"/>
                </a:lnTo>
                <a:lnTo>
                  <a:pt x="524297" y="336423"/>
                </a:lnTo>
                <a:lnTo>
                  <a:pt x="534785" y="313648"/>
                </a:lnTo>
                <a:lnTo>
                  <a:pt x="554164" y="250872"/>
                </a:lnTo>
                <a:lnTo>
                  <a:pt x="548302" y="203598"/>
                </a:lnTo>
                <a:lnTo>
                  <a:pt x="520319" y="146430"/>
                </a:lnTo>
                <a:close/>
              </a:path>
            </a:pathLst>
          </a:custGeom>
          <a:solidFill>
            <a:srgbClr val="DD7129"/>
          </a:solidFill>
        </p:spPr>
        <p:txBody>
          <a:bodyPr wrap="square" lIns="0" tIns="0" rIns="0" bIns="0" rtlCol="0"/>
          <a:lstStyle/>
          <a:p>
            <a:endParaRPr/>
          </a:p>
        </p:txBody>
      </p:sp>
      <p:sp>
        <p:nvSpPr>
          <p:cNvPr id="45" name="bg object 45"/>
          <p:cNvSpPr/>
          <p:nvPr/>
        </p:nvSpPr>
        <p:spPr>
          <a:xfrm>
            <a:off x="11426825" y="306324"/>
            <a:ext cx="167640" cy="368300"/>
          </a:xfrm>
          <a:custGeom>
            <a:avLst/>
            <a:gdLst/>
            <a:ahLst/>
            <a:cxnLst/>
            <a:rect l="l" t="t" r="r" b="b"/>
            <a:pathLst>
              <a:path w="167640" h="368300">
                <a:moveTo>
                  <a:pt x="116867" y="322938"/>
                </a:moveTo>
                <a:lnTo>
                  <a:pt x="131326" y="340727"/>
                </a:lnTo>
                <a:lnTo>
                  <a:pt x="167131" y="368046"/>
                </a:lnTo>
                <a:lnTo>
                  <a:pt x="116867" y="322938"/>
                </a:lnTo>
                <a:close/>
              </a:path>
              <a:path w="167640" h="368300">
                <a:moveTo>
                  <a:pt x="32368" y="155875"/>
                </a:moveTo>
                <a:lnTo>
                  <a:pt x="33043" y="159127"/>
                </a:lnTo>
                <a:lnTo>
                  <a:pt x="61468" y="250507"/>
                </a:lnTo>
                <a:lnTo>
                  <a:pt x="100941" y="308645"/>
                </a:lnTo>
                <a:lnTo>
                  <a:pt x="116867" y="322938"/>
                </a:lnTo>
                <a:lnTo>
                  <a:pt x="99716" y="301835"/>
                </a:lnTo>
                <a:lnTo>
                  <a:pt x="72352" y="254874"/>
                </a:lnTo>
                <a:lnTo>
                  <a:pt x="49280" y="203351"/>
                </a:lnTo>
                <a:lnTo>
                  <a:pt x="32368" y="155875"/>
                </a:lnTo>
                <a:close/>
              </a:path>
              <a:path w="167640" h="368300">
                <a:moveTo>
                  <a:pt x="0" y="0"/>
                </a:moveTo>
                <a:lnTo>
                  <a:pt x="6304" y="56464"/>
                </a:lnTo>
                <a:lnTo>
                  <a:pt x="16208" y="100640"/>
                </a:lnTo>
                <a:lnTo>
                  <a:pt x="30550" y="150771"/>
                </a:lnTo>
                <a:lnTo>
                  <a:pt x="32368" y="155875"/>
                </a:lnTo>
                <a:lnTo>
                  <a:pt x="0" y="0"/>
                </a:lnTo>
                <a:close/>
              </a:path>
            </a:pathLst>
          </a:custGeom>
          <a:solidFill>
            <a:srgbClr val="6D401A"/>
          </a:solidFill>
        </p:spPr>
        <p:txBody>
          <a:bodyPr wrap="square" lIns="0" tIns="0" rIns="0" bIns="0" rtlCol="0"/>
          <a:lstStyle/>
          <a:p>
            <a:endParaRPr/>
          </a:p>
        </p:txBody>
      </p:sp>
      <p:sp>
        <p:nvSpPr>
          <p:cNvPr id="46" name="bg object 46"/>
          <p:cNvSpPr/>
          <p:nvPr/>
        </p:nvSpPr>
        <p:spPr>
          <a:xfrm>
            <a:off x="11264265" y="525145"/>
            <a:ext cx="253618" cy="93225"/>
          </a:xfrm>
          <a:prstGeom prst="rect">
            <a:avLst/>
          </a:prstGeom>
          <a:blipFill>
            <a:blip r:embed="rId14" cstate="print"/>
            <a:stretch>
              <a:fillRect/>
            </a:stretch>
          </a:blipFill>
        </p:spPr>
        <p:txBody>
          <a:bodyPr wrap="square" lIns="0" tIns="0" rIns="0" bIns="0" rtlCol="0"/>
          <a:lstStyle/>
          <a:p>
            <a:endParaRPr/>
          </a:p>
        </p:txBody>
      </p:sp>
      <p:sp>
        <p:nvSpPr>
          <p:cNvPr id="47" name="bg object 47"/>
          <p:cNvSpPr/>
          <p:nvPr/>
        </p:nvSpPr>
        <p:spPr>
          <a:xfrm>
            <a:off x="11402187" y="674623"/>
            <a:ext cx="156845" cy="48260"/>
          </a:xfrm>
          <a:custGeom>
            <a:avLst/>
            <a:gdLst/>
            <a:ahLst/>
            <a:cxnLst/>
            <a:rect l="l" t="t" r="r" b="b"/>
            <a:pathLst>
              <a:path w="156845" h="48259">
                <a:moveTo>
                  <a:pt x="57482" y="43799"/>
                </a:moveTo>
                <a:lnTo>
                  <a:pt x="0" y="47371"/>
                </a:lnTo>
                <a:lnTo>
                  <a:pt x="26822" y="47898"/>
                </a:lnTo>
                <a:lnTo>
                  <a:pt x="57482" y="43799"/>
                </a:lnTo>
                <a:close/>
              </a:path>
              <a:path w="156845" h="48259">
                <a:moveTo>
                  <a:pt x="156464" y="0"/>
                </a:moveTo>
                <a:lnTo>
                  <a:pt x="121140" y="26618"/>
                </a:lnTo>
                <a:lnTo>
                  <a:pt x="72564" y="41783"/>
                </a:lnTo>
                <a:lnTo>
                  <a:pt x="57482" y="43799"/>
                </a:lnTo>
                <a:lnTo>
                  <a:pt x="65952" y="43273"/>
                </a:lnTo>
                <a:lnTo>
                  <a:pt x="104235" y="36972"/>
                </a:lnTo>
                <a:lnTo>
                  <a:pt x="129516" y="24028"/>
                </a:lnTo>
                <a:lnTo>
                  <a:pt x="156464" y="0"/>
                </a:lnTo>
                <a:close/>
              </a:path>
            </a:pathLst>
          </a:custGeom>
          <a:solidFill>
            <a:srgbClr val="6D401A"/>
          </a:solidFill>
        </p:spPr>
        <p:txBody>
          <a:bodyPr wrap="square" lIns="0" tIns="0" rIns="0" bIns="0" rtlCol="0"/>
          <a:lstStyle/>
          <a:p>
            <a:endParaRPr/>
          </a:p>
        </p:txBody>
      </p:sp>
      <p:sp>
        <p:nvSpPr>
          <p:cNvPr id="48" name="bg object 48"/>
          <p:cNvSpPr/>
          <p:nvPr/>
        </p:nvSpPr>
        <p:spPr>
          <a:xfrm>
            <a:off x="11563350" y="366903"/>
            <a:ext cx="195960" cy="294639"/>
          </a:xfrm>
          <a:prstGeom prst="rect">
            <a:avLst/>
          </a:prstGeom>
          <a:blipFill>
            <a:blip r:embed="rId15" cstate="print"/>
            <a:stretch>
              <a:fillRect/>
            </a:stretch>
          </a:blipFill>
        </p:spPr>
        <p:txBody>
          <a:bodyPr wrap="square" lIns="0" tIns="0" rIns="0" bIns="0" rtlCol="0"/>
          <a:lstStyle/>
          <a:p>
            <a:endParaRPr/>
          </a:p>
        </p:txBody>
      </p:sp>
      <p:sp>
        <p:nvSpPr>
          <p:cNvPr id="49" name="bg object 49"/>
          <p:cNvSpPr/>
          <p:nvPr/>
        </p:nvSpPr>
        <p:spPr>
          <a:xfrm>
            <a:off x="11564112" y="724662"/>
            <a:ext cx="66675" cy="151130"/>
          </a:xfrm>
          <a:custGeom>
            <a:avLst/>
            <a:gdLst/>
            <a:ahLst/>
            <a:cxnLst/>
            <a:rect l="l" t="t" r="r" b="b"/>
            <a:pathLst>
              <a:path w="66675" h="151130">
                <a:moveTo>
                  <a:pt x="4953" y="0"/>
                </a:moveTo>
                <a:lnTo>
                  <a:pt x="10292" y="5794"/>
                </a:lnTo>
                <a:lnTo>
                  <a:pt x="21955" y="21494"/>
                </a:lnTo>
                <a:lnTo>
                  <a:pt x="33402" y="44576"/>
                </a:lnTo>
                <a:lnTo>
                  <a:pt x="38100" y="72516"/>
                </a:lnTo>
                <a:lnTo>
                  <a:pt x="35790" y="95436"/>
                </a:lnTo>
                <a:lnTo>
                  <a:pt x="31051" y="110616"/>
                </a:lnTo>
                <a:lnTo>
                  <a:pt x="20312" y="124844"/>
                </a:lnTo>
                <a:lnTo>
                  <a:pt x="0" y="144907"/>
                </a:lnTo>
                <a:lnTo>
                  <a:pt x="15494" y="150875"/>
                </a:lnTo>
                <a:lnTo>
                  <a:pt x="19050" y="148971"/>
                </a:lnTo>
                <a:lnTo>
                  <a:pt x="54883" y="101824"/>
                </a:lnTo>
                <a:lnTo>
                  <a:pt x="66643" y="70881"/>
                </a:lnTo>
                <a:lnTo>
                  <a:pt x="54161" y="42439"/>
                </a:lnTo>
                <a:lnTo>
                  <a:pt x="17272" y="2793"/>
                </a:lnTo>
                <a:lnTo>
                  <a:pt x="4953" y="0"/>
                </a:lnTo>
                <a:close/>
              </a:path>
            </a:pathLst>
          </a:custGeom>
          <a:solidFill>
            <a:srgbClr val="925421"/>
          </a:solidFill>
        </p:spPr>
        <p:txBody>
          <a:bodyPr wrap="square" lIns="0" tIns="0" rIns="0" bIns="0" rtlCol="0"/>
          <a:lstStyle/>
          <a:p>
            <a:endParaRPr/>
          </a:p>
        </p:txBody>
      </p:sp>
      <p:sp>
        <p:nvSpPr>
          <p:cNvPr id="50" name="bg object 50"/>
          <p:cNvSpPr/>
          <p:nvPr/>
        </p:nvSpPr>
        <p:spPr>
          <a:xfrm>
            <a:off x="11135201" y="3790187"/>
            <a:ext cx="170180" cy="306705"/>
          </a:xfrm>
          <a:custGeom>
            <a:avLst/>
            <a:gdLst/>
            <a:ahLst/>
            <a:cxnLst/>
            <a:rect l="l" t="t" r="r" b="b"/>
            <a:pathLst>
              <a:path w="170179" h="306704">
                <a:moveTo>
                  <a:pt x="93757" y="0"/>
                </a:moveTo>
                <a:lnTo>
                  <a:pt x="65309" y="12573"/>
                </a:lnTo>
                <a:lnTo>
                  <a:pt x="11128" y="109529"/>
                </a:lnTo>
                <a:lnTo>
                  <a:pt x="0" y="172434"/>
                </a:lnTo>
                <a:lnTo>
                  <a:pt x="38163" y="228814"/>
                </a:lnTo>
                <a:lnTo>
                  <a:pt x="131857" y="306197"/>
                </a:lnTo>
                <a:lnTo>
                  <a:pt x="141809" y="305075"/>
                </a:lnTo>
                <a:lnTo>
                  <a:pt x="154416" y="299513"/>
                </a:lnTo>
                <a:lnTo>
                  <a:pt x="165236" y="293356"/>
                </a:lnTo>
                <a:lnTo>
                  <a:pt x="169830" y="290449"/>
                </a:lnTo>
                <a:lnTo>
                  <a:pt x="118235" y="259994"/>
                </a:lnTo>
                <a:lnTo>
                  <a:pt x="89487" y="236362"/>
                </a:lnTo>
                <a:lnTo>
                  <a:pt x="73193" y="207420"/>
                </a:lnTo>
                <a:lnTo>
                  <a:pt x="58959" y="161036"/>
                </a:lnTo>
                <a:lnTo>
                  <a:pt x="55074" y="105227"/>
                </a:lnTo>
                <a:lnTo>
                  <a:pt x="68072" y="53276"/>
                </a:lnTo>
                <a:lnTo>
                  <a:pt x="85213" y="14946"/>
                </a:lnTo>
                <a:lnTo>
                  <a:pt x="93757" y="0"/>
                </a:lnTo>
                <a:close/>
              </a:path>
            </a:pathLst>
          </a:custGeom>
          <a:solidFill>
            <a:srgbClr val="925421"/>
          </a:solidFill>
        </p:spPr>
        <p:txBody>
          <a:bodyPr wrap="square" lIns="0" tIns="0" rIns="0" bIns="0" rtlCol="0"/>
          <a:lstStyle/>
          <a:p>
            <a:endParaRPr/>
          </a:p>
        </p:txBody>
      </p:sp>
      <p:sp>
        <p:nvSpPr>
          <p:cNvPr id="51" name="bg object 51"/>
          <p:cNvSpPr/>
          <p:nvPr/>
        </p:nvSpPr>
        <p:spPr>
          <a:xfrm>
            <a:off x="10828956" y="2958083"/>
            <a:ext cx="982344" cy="963930"/>
          </a:xfrm>
          <a:custGeom>
            <a:avLst/>
            <a:gdLst/>
            <a:ahLst/>
            <a:cxnLst/>
            <a:rect l="l" t="t" r="r" b="b"/>
            <a:pathLst>
              <a:path w="982345" h="963929">
                <a:moveTo>
                  <a:pt x="19764" y="480567"/>
                </a:moveTo>
                <a:lnTo>
                  <a:pt x="11066" y="492521"/>
                </a:lnTo>
                <a:lnTo>
                  <a:pt x="0" y="531145"/>
                </a:lnTo>
                <a:lnTo>
                  <a:pt x="9102" y="600582"/>
                </a:lnTo>
                <a:lnTo>
                  <a:pt x="60912" y="704976"/>
                </a:lnTo>
                <a:lnTo>
                  <a:pt x="126085" y="801342"/>
                </a:lnTo>
                <a:lnTo>
                  <a:pt x="190341" y="859154"/>
                </a:lnTo>
                <a:lnTo>
                  <a:pt x="291959" y="901537"/>
                </a:lnTo>
                <a:lnTo>
                  <a:pt x="469217" y="951610"/>
                </a:lnTo>
                <a:lnTo>
                  <a:pt x="485092" y="957960"/>
                </a:lnTo>
                <a:lnTo>
                  <a:pt x="503781" y="960473"/>
                </a:lnTo>
                <a:lnTo>
                  <a:pt x="551545" y="963866"/>
                </a:lnTo>
                <a:lnTo>
                  <a:pt x="615930" y="961925"/>
                </a:lnTo>
                <a:lnTo>
                  <a:pt x="684482" y="948435"/>
                </a:lnTo>
                <a:lnTo>
                  <a:pt x="740292" y="928721"/>
                </a:lnTo>
                <a:lnTo>
                  <a:pt x="774731" y="909304"/>
                </a:lnTo>
                <a:lnTo>
                  <a:pt x="802050" y="878623"/>
                </a:lnTo>
                <a:lnTo>
                  <a:pt x="836340" y="825369"/>
                </a:lnTo>
                <a:lnTo>
                  <a:pt x="823329" y="825369"/>
                </a:lnTo>
                <a:lnTo>
                  <a:pt x="790559" y="824737"/>
                </a:lnTo>
                <a:lnTo>
                  <a:pt x="748311" y="821154"/>
                </a:lnTo>
                <a:lnTo>
                  <a:pt x="706707" y="812545"/>
                </a:lnTo>
                <a:lnTo>
                  <a:pt x="856956" y="772277"/>
                </a:lnTo>
                <a:lnTo>
                  <a:pt x="935720" y="727567"/>
                </a:lnTo>
                <a:lnTo>
                  <a:pt x="967025" y="654430"/>
                </a:lnTo>
                <a:lnTo>
                  <a:pt x="193881" y="654430"/>
                </a:lnTo>
                <a:lnTo>
                  <a:pt x="19764" y="480567"/>
                </a:lnTo>
                <a:close/>
              </a:path>
              <a:path w="982345" h="963929">
                <a:moveTo>
                  <a:pt x="836501" y="825118"/>
                </a:moveTo>
                <a:lnTo>
                  <a:pt x="823329" y="825369"/>
                </a:lnTo>
                <a:lnTo>
                  <a:pt x="836340" y="825369"/>
                </a:lnTo>
                <a:lnTo>
                  <a:pt x="836501" y="825118"/>
                </a:lnTo>
                <a:close/>
              </a:path>
              <a:path w="982345" h="963929">
                <a:moveTo>
                  <a:pt x="212931" y="85343"/>
                </a:moveTo>
                <a:lnTo>
                  <a:pt x="167497" y="130724"/>
                </a:lnTo>
                <a:lnTo>
                  <a:pt x="133810" y="183387"/>
                </a:lnTo>
                <a:lnTo>
                  <a:pt x="83099" y="283188"/>
                </a:lnTo>
                <a:lnTo>
                  <a:pt x="72453" y="365521"/>
                </a:lnTo>
                <a:lnTo>
                  <a:pt x="107503" y="474549"/>
                </a:lnTo>
                <a:lnTo>
                  <a:pt x="193881" y="654430"/>
                </a:lnTo>
                <a:lnTo>
                  <a:pt x="967025" y="654430"/>
                </a:lnTo>
                <a:lnTo>
                  <a:pt x="968811" y="650257"/>
                </a:lnTo>
                <a:lnTo>
                  <a:pt x="978708" y="546988"/>
                </a:lnTo>
                <a:lnTo>
                  <a:pt x="614886" y="546988"/>
                </a:lnTo>
                <a:lnTo>
                  <a:pt x="686659" y="379349"/>
                </a:lnTo>
                <a:lnTo>
                  <a:pt x="358473" y="379349"/>
                </a:lnTo>
                <a:lnTo>
                  <a:pt x="322409" y="326749"/>
                </a:lnTo>
                <a:lnTo>
                  <a:pt x="295227" y="278590"/>
                </a:lnTo>
                <a:lnTo>
                  <a:pt x="263282" y="207309"/>
                </a:lnTo>
                <a:lnTo>
                  <a:pt x="212931" y="85343"/>
                </a:lnTo>
                <a:close/>
              </a:path>
              <a:path w="982345" h="963929">
                <a:moveTo>
                  <a:pt x="982043" y="512190"/>
                </a:moveTo>
                <a:lnTo>
                  <a:pt x="614886" y="546988"/>
                </a:lnTo>
                <a:lnTo>
                  <a:pt x="978708" y="546988"/>
                </a:lnTo>
                <a:lnTo>
                  <a:pt x="982043" y="512190"/>
                </a:lnTo>
                <a:close/>
              </a:path>
              <a:path w="982345" h="963929">
                <a:moveTo>
                  <a:pt x="849074" y="0"/>
                </a:moveTo>
                <a:lnTo>
                  <a:pt x="794480" y="21336"/>
                </a:lnTo>
                <a:lnTo>
                  <a:pt x="728898" y="50684"/>
                </a:lnTo>
                <a:lnTo>
                  <a:pt x="640159" y="94868"/>
                </a:lnTo>
                <a:lnTo>
                  <a:pt x="592353" y="124350"/>
                </a:lnTo>
                <a:lnTo>
                  <a:pt x="544960" y="161125"/>
                </a:lnTo>
                <a:lnTo>
                  <a:pt x="499574" y="202415"/>
                </a:lnTo>
                <a:lnTo>
                  <a:pt x="457787" y="245443"/>
                </a:lnTo>
                <a:lnTo>
                  <a:pt x="421191" y="287429"/>
                </a:lnTo>
                <a:lnTo>
                  <a:pt x="391378" y="325594"/>
                </a:lnTo>
                <a:lnTo>
                  <a:pt x="369941" y="357160"/>
                </a:lnTo>
                <a:lnTo>
                  <a:pt x="358473" y="379349"/>
                </a:lnTo>
                <a:lnTo>
                  <a:pt x="686659" y="379349"/>
                </a:lnTo>
                <a:lnTo>
                  <a:pt x="849074" y="0"/>
                </a:lnTo>
                <a:close/>
              </a:path>
            </a:pathLst>
          </a:custGeom>
          <a:solidFill>
            <a:srgbClr val="FFF7D2"/>
          </a:solidFill>
        </p:spPr>
        <p:txBody>
          <a:bodyPr wrap="square" lIns="0" tIns="0" rIns="0" bIns="0" rtlCol="0"/>
          <a:lstStyle/>
          <a:p>
            <a:endParaRPr/>
          </a:p>
        </p:txBody>
      </p:sp>
      <p:sp>
        <p:nvSpPr>
          <p:cNvPr id="52" name="bg object 52"/>
          <p:cNvSpPr/>
          <p:nvPr/>
        </p:nvSpPr>
        <p:spPr>
          <a:xfrm>
            <a:off x="10890504" y="3037331"/>
            <a:ext cx="870585" cy="878840"/>
          </a:xfrm>
          <a:custGeom>
            <a:avLst/>
            <a:gdLst/>
            <a:ahLst/>
            <a:cxnLst/>
            <a:rect l="l" t="t" r="r" b="b"/>
            <a:pathLst>
              <a:path w="870584" h="878839">
                <a:moveTo>
                  <a:pt x="0" y="505459"/>
                </a:moveTo>
                <a:lnTo>
                  <a:pt x="7934" y="547193"/>
                </a:lnTo>
                <a:lnTo>
                  <a:pt x="26413" y="587771"/>
                </a:lnTo>
                <a:lnTo>
                  <a:pt x="53796" y="626754"/>
                </a:lnTo>
                <a:lnTo>
                  <a:pt x="88444" y="663702"/>
                </a:lnTo>
                <a:lnTo>
                  <a:pt x="128720" y="698175"/>
                </a:lnTo>
                <a:lnTo>
                  <a:pt x="172983" y="729732"/>
                </a:lnTo>
                <a:lnTo>
                  <a:pt x="219595" y="757934"/>
                </a:lnTo>
                <a:lnTo>
                  <a:pt x="266916" y="782341"/>
                </a:lnTo>
                <a:lnTo>
                  <a:pt x="313309" y="802512"/>
                </a:lnTo>
                <a:lnTo>
                  <a:pt x="325881" y="802512"/>
                </a:lnTo>
                <a:lnTo>
                  <a:pt x="500761" y="860917"/>
                </a:lnTo>
                <a:lnTo>
                  <a:pt x="597630" y="878744"/>
                </a:lnTo>
                <a:lnTo>
                  <a:pt x="651208" y="854519"/>
                </a:lnTo>
                <a:lnTo>
                  <a:pt x="696214" y="786764"/>
                </a:lnTo>
                <a:lnTo>
                  <a:pt x="631263" y="785014"/>
                </a:lnTo>
                <a:lnTo>
                  <a:pt x="577897" y="765809"/>
                </a:lnTo>
                <a:lnTo>
                  <a:pt x="541748" y="743652"/>
                </a:lnTo>
                <a:lnTo>
                  <a:pt x="528447" y="733043"/>
                </a:lnTo>
                <a:lnTo>
                  <a:pt x="695735" y="679499"/>
                </a:lnTo>
                <a:lnTo>
                  <a:pt x="787098" y="636635"/>
                </a:lnTo>
                <a:lnTo>
                  <a:pt x="799430" y="622426"/>
                </a:lnTo>
                <a:lnTo>
                  <a:pt x="180340" y="622426"/>
                </a:lnTo>
                <a:lnTo>
                  <a:pt x="127248" y="609472"/>
                </a:lnTo>
                <a:lnTo>
                  <a:pt x="80692" y="582898"/>
                </a:lnTo>
                <a:lnTo>
                  <a:pt x="38875" y="546846"/>
                </a:lnTo>
                <a:lnTo>
                  <a:pt x="0" y="505459"/>
                </a:lnTo>
                <a:close/>
              </a:path>
              <a:path w="870584" h="878839">
                <a:moveTo>
                  <a:pt x="136017" y="78993"/>
                </a:moveTo>
                <a:lnTo>
                  <a:pt x="109288" y="134344"/>
                </a:lnTo>
                <a:lnTo>
                  <a:pt x="92962" y="192105"/>
                </a:lnTo>
                <a:lnTo>
                  <a:pt x="85578" y="251005"/>
                </a:lnTo>
                <a:lnTo>
                  <a:pt x="85673" y="309771"/>
                </a:lnTo>
                <a:lnTo>
                  <a:pt x="91786" y="367132"/>
                </a:lnTo>
                <a:lnTo>
                  <a:pt x="102457" y="421814"/>
                </a:lnTo>
                <a:lnTo>
                  <a:pt x="116223" y="472546"/>
                </a:lnTo>
                <a:lnTo>
                  <a:pt x="131665" y="518159"/>
                </a:lnTo>
                <a:lnTo>
                  <a:pt x="147196" y="557071"/>
                </a:lnTo>
                <a:lnTo>
                  <a:pt x="173016" y="610529"/>
                </a:lnTo>
                <a:lnTo>
                  <a:pt x="180340" y="622426"/>
                </a:lnTo>
                <a:lnTo>
                  <a:pt x="799430" y="622426"/>
                </a:lnTo>
                <a:lnTo>
                  <a:pt x="834574" y="581935"/>
                </a:lnTo>
                <a:lnTo>
                  <a:pt x="860091" y="518159"/>
                </a:lnTo>
                <a:lnTo>
                  <a:pt x="499999" y="518159"/>
                </a:lnTo>
                <a:lnTo>
                  <a:pt x="542284" y="394969"/>
                </a:lnTo>
                <a:lnTo>
                  <a:pt x="306959" y="394969"/>
                </a:lnTo>
                <a:lnTo>
                  <a:pt x="276409" y="367989"/>
                </a:lnTo>
                <a:lnTo>
                  <a:pt x="245411" y="327873"/>
                </a:lnTo>
                <a:lnTo>
                  <a:pt x="215459" y="278870"/>
                </a:lnTo>
                <a:lnTo>
                  <a:pt x="188048" y="225231"/>
                </a:lnTo>
                <a:lnTo>
                  <a:pt x="164674" y="171205"/>
                </a:lnTo>
                <a:lnTo>
                  <a:pt x="146832" y="121043"/>
                </a:lnTo>
                <a:lnTo>
                  <a:pt x="136017" y="78993"/>
                </a:lnTo>
                <a:close/>
              </a:path>
              <a:path w="870584" h="878839">
                <a:moveTo>
                  <a:pt x="870203" y="492887"/>
                </a:moveTo>
                <a:lnTo>
                  <a:pt x="760281" y="506158"/>
                </a:lnTo>
                <a:lnTo>
                  <a:pt x="638810" y="513810"/>
                </a:lnTo>
                <a:lnTo>
                  <a:pt x="540484" y="517318"/>
                </a:lnTo>
                <a:lnTo>
                  <a:pt x="499999" y="518159"/>
                </a:lnTo>
                <a:lnTo>
                  <a:pt x="860091" y="518159"/>
                </a:lnTo>
                <a:lnTo>
                  <a:pt x="870203" y="492887"/>
                </a:lnTo>
                <a:close/>
              </a:path>
              <a:path w="870584" h="878839">
                <a:moveTo>
                  <a:pt x="715137" y="0"/>
                </a:moveTo>
                <a:lnTo>
                  <a:pt x="675193" y="16400"/>
                </a:lnTo>
                <a:lnTo>
                  <a:pt x="634789" y="38252"/>
                </a:lnTo>
                <a:lnTo>
                  <a:pt x="594387" y="64821"/>
                </a:lnTo>
                <a:lnTo>
                  <a:pt x="554449" y="95372"/>
                </a:lnTo>
                <a:lnTo>
                  <a:pt x="515434" y="129170"/>
                </a:lnTo>
                <a:lnTo>
                  <a:pt x="477805" y="165480"/>
                </a:lnTo>
                <a:lnTo>
                  <a:pt x="442023" y="203569"/>
                </a:lnTo>
                <a:lnTo>
                  <a:pt x="408549" y="242701"/>
                </a:lnTo>
                <a:lnTo>
                  <a:pt x="377844" y="282142"/>
                </a:lnTo>
                <a:lnTo>
                  <a:pt x="350370" y="321157"/>
                </a:lnTo>
                <a:lnTo>
                  <a:pt x="326588" y="359011"/>
                </a:lnTo>
                <a:lnTo>
                  <a:pt x="306959" y="394969"/>
                </a:lnTo>
                <a:lnTo>
                  <a:pt x="542284" y="394969"/>
                </a:lnTo>
                <a:lnTo>
                  <a:pt x="567439" y="321683"/>
                </a:lnTo>
                <a:lnTo>
                  <a:pt x="612330" y="202215"/>
                </a:lnTo>
                <a:lnTo>
                  <a:pt x="654839" y="111180"/>
                </a:lnTo>
                <a:lnTo>
                  <a:pt x="715137" y="0"/>
                </a:lnTo>
                <a:close/>
              </a:path>
            </a:pathLst>
          </a:custGeom>
          <a:solidFill>
            <a:srgbClr val="AEAE51"/>
          </a:solidFill>
        </p:spPr>
        <p:txBody>
          <a:bodyPr wrap="square" lIns="0" tIns="0" rIns="0" bIns="0" rtlCol="0"/>
          <a:lstStyle/>
          <a:p>
            <a:endParaRPr/>
          </a:p>
        </p:txBody>
      </p:sp>
      <p:sp>
        <p:nvSpPr>
          <p:cNvPr id="53" name="bg object 53"/>
          <p:cNvSpPr/>
          <p:nvPr/>
        </p:nvSpPr>
        <p:spPr>
          <a:xfrm>
            <a:off x="11035538" y="3230879"/>
            <a:ext cx="414655" cy="574675"/>
          </a:xfrm>
          <a:custGeom>
            <a:avLst/>
            <a:gdLst/>
            <a:ahLst/>
            <a:cxnLst/>
            <a:rect l="l" t="t" r="r" b="b"/>
            <a:pathLst>
              <a:path w="414654" h="574675">
                <a:moveTo>
                  <a:pt x="30708" y="209727"/>
                </a:moveTo>
                <a:lnTo>
                  <a:pt x="0" y="48768"/>
                </a:lnTo>
                <a:lnTo>
                  <a:pt x="215" y="71272"/>
                </a:lnTo>
                <a:lnTo>
                  <a:pt x="5054" y="106870"/>
                </a:lnTo>
                <a:lnTo>
                  <a:pt x="14490" y="152006"/>
                </a:lnTo>
                <a:lnTo>
                  <a:pt x="28448" y="203161"/>
                </a:lnTo>
                <a:lnTo>
                  <a:pt x="30708" y="209727"/>
                </a:lnTo>
                <a:close/>
              </a:path>
              <a:path w="414654" h="574675">
                <a:moveTo>
                  <a:pt x="114808" y="379806"/>
                </a:moveTo>
                <a:lnTo>
                  <a:pt x="96964" y="357301"/>
                </a:lnTo>
                <a:lnTo>
                  <a:pt x="69735" y="309346"/>
                </a:lnTo>
                <a:lnTo>
                  <a:pt x="46888" y="256794"/>
                </a:lnTo>
                <a:lnTo>
                  <a:pt x="30708" y="209727"/>
                </a:lnTo>
                <a:lnTo>
                  <a:pt x="30988" y="211251"/>
                </a:lnTo>
                <a:lnTo>
                  <a:pt x="58445" y="304622"/>
                </a:lnTo>
                <a:lnTo>
                  <a:pt x="97751" y="364172"/>
                </a:lnTo>
                <a:lnTo>
                  <a:pt x="114808" y="379806"/>
                </a:lnTo>
                <a:close/>
              </a:path>
              <a:path w="414654" h="574675">
                <a:moveTo>
                  <a:pt x="164338" y="425196"/>
                </a:moveTo>
                <a:lnTo>
                  <a:pt x="114808" y="379806"/>
                </a:lnTo>
                <a:lnTo>
                  <a:pt x="128511" y="397090"/>
                </a:lnTo>
                <a:lnTo>
                  <a:pt x="164338" y="425196"/>
                </a:lnTo>
                <a:close/>
              </a:path>
              <a:path w="414654" h="574675">
                <a:moveTo>
                  <a:pt x="176784" y="574548"/>
                </a:moveTo>
                <a:lnTo>
                  <a:pt x="174155" y="471309"/>
                </a:lnTo>
                <a:lnTo>
                  <a:pt x="173177" y="476592"/>
                </a:lnTo>
                <a:lnTo>
                  <a:pt x="170611" y="527634"/>
                </a:lnTo>
                <a:lnTo>
                  <a:pt x="176784" y="574548"/>
                </a:lnTo>
                <a:close/>
              </a:path>
              <a:path w="414654" h="574675">
                <a:moveTo>
                  <a:pt x="275234" y="198361"/>
                </a:moveTo>
                <a:lnTo>
                  <a:pt x="269824" y="206082"/>
                </a:lnTo>
                <a:lnTo>
                  <a:pt x="196938" y="334619"/>
                </a:lnTo>
                <a:lnTo>
                  <a:pt x="173342" y="439483"/>
                </a:lnTo>
                <a:lnTo>
                  <a:pt x="174155" y="471309"/>
                </a:lnTo>
                <a:lnTo>
                  <a:pt x="183197" y="422668"/>
                </a:lnTo>
                <a:lnTo>
                  <a:pt x="199415" y="367106"/>
                </a:lnTo>
                <a:lnTo>
                  <a:pt x="220560" y="311162"/>
                </a:lnTo>
                <a:lnTo>
                  <a:pt x="245338" y="256095"/>
                </a:lnTo>
                <a:lnTo>
                  <a:pt x="272503" y="203136"/>
                </a:lnTo>
                <a:lnTo>
                  <a:pt x="275234" y="198361"/>
                </a:lnTo>
                <a:close/>
              </a:path>
              <a:path w="414654" h="574675">
                <a:moveTo>
                  <a:pt x="414274" y="0"/>
                </a:moveTo>
                <a:lnTo>
                  <a:pt x="379539" y="37553"/>
                </a:lnTo>
                <a:lnTo>
                  <a:pt x="355561" y="69519"/>
                </a:lnTo>
                <a:lnTo>
                  <a:pt x="328891" y="108597"/>
                </a:lnTo>
                <a:lnTo>
                  <a:pt x="300786" y="153555"/>
                </a:lnTo>
                <a:lnTo>
                  <a:pt x="275234" y="198361"/>
                </a:lnTo>
                <a:lnTo>
                  <a:pt x="414274" y="0"/>
                </a:lnTo>
                <a:close/>
              </a:path>
            </a:pathLst>
          </a:custGeom>
          <a:solidFill>
            <a:srgbClr val="6F8638"/>
          </a:solidFill>
        </p:spPr>
        <p:txBody>
          <a:bodyPr wrap="square" lIns="0" tIns="0" rIns="0" bIns="0" rtlCol="0"/>
          <a:lstStyle/>
          <a:p>
            <a:endParaRPr/>
          </a:p>
        </p:txBody>
      </p:sp>
      <p:sp>
        <p:nvSpPr>
          <p:cNvPr id="54" name="bg object 54"/>
          <p:cNvSpPr/>
          <p:nvPr/>
        </p:nvSpPr>
        <p:spPr>
          <a:xfrm>
            <a:off x="10940796" y="3634739"/>
            <a:ext cx="217931" cy="126111"/>
          </a:xfrm>
          <a:prstGeom prst="rect">
            <a:avLst/>
          </a:prstGeom>
          <a:blipFill>
            <a:blip r:embed="rId16" cstate="print"/>
            <a:stretch>
              <a:fillRect/>
            </a:stretch>
          </a:blipFill>
        </p:spPr>
        <p:txBody>
          <a:bodyPr wrap="square" lIns="0" tIns="0" rIns="0" bIns="0" rtlCol="0"/>
          <a:lstStyle/>
          <a:p>
            <a:endParaRPr/>
          </a:p>
        </p:txBody>
      </p:sp>
      <p:sp>
        <p:nvSpPr>
          <p:cNvPr id="55" name="bg object 55"/>
          <p:cNvSpPr/>
          <p:nvPr/>
        </p:nvSpPr>
        <p:spPr>
          <a:xfrm>
            <a:off x="11237976" y="3773423"/>
            <a:ext cx="236220" cy="74143"/>
          </a:xfrm>
          <a:prstGeom prst="rect">
            <a:avLst/>
          </a:prstGeom>
          <a:blipFill>
            <a:blip r:embed="rId17" cstate="print"/>
            <a:stretch>
              <a:fillRect/>
            </a:stretch>
          </a:blipFill>
        </p:spPr>
        <p:txBody>
          <a:bodyPr wrap="square" lIns="0" tIns="0" rIns="0" bIns="0" rtlCol="0"/>
          <a:lstStyle/>
          <a:p>
            <a:endParaRPr/>
          </a:p>
        </p:txBody>
      </p:sp>
      <p:sp>
        <p:nvSpPr>
          <p:cNvPr id="56" name="bg object 56"/>
          <p:cNvSpPr/>
          <p:nvPr/>
        </p:nvSpPr>
        <p:spPr>
          <a:xfrm>
            <a:off x="11263884" y="3598163"/>
            <a:ext cx="401320" cy="109220"/>
          </a:xfrm>
          <a:custGeom>
            <a:avLst/>
            <a:gdLst/>
            <a:ahLst/>
            <a:cxnLst/>
            <a:rect l="l" t="t" r="r" b="b"/>
            <a:pathLst>
              <a:path w="401320" h="109220">
                <a:moveTo>
                  <a:pt x="79494" y="107172"/>
                </a:moveTo>
                <a:lnTo>
                  <a:pt x="89701" y="108817"/>
                </a:lnTo>
                <a:lnTo>
                  <a:pt x="106469" y="107644"/>
                </a:lnTo>
                <a:lnTo>
                  <a:pt x="96934" y="107644"/>
                </a:lnTo>
                <a:lnTo>
                  <a:pt x="79494" y="107172"/>
                </a:lnTo>
                <a:close/>
              </a:path>
              <a:path w="401320" h="109220">
                <a:moveTo>
                  <a:pt x="202382" y="88811"/>
                </a:moveTo>
                <a:lnTo>
                  <a:pt x="152287" y="100659"/>
                </a:lnTo>
                <a:lnTo>
                  <a:pt x="96934" y="107644"/>
                </a:lnTo>
                <a:lnTo>
                  <a:pt x="106469" y="107644"/>
                </a:lnTo>
                <a:lnTo>
                  <a:pt x="161353" y="103806"/>
                </a:lnTo>
                <a:lnTo>
                  <a:pt x="202382" y="88811"/>
                </a:lnTo>
                <a:close/>
              </a:path>
              <a:path w="401320" h="109220">
                <a:moveTo>
                  <a:pt x="0" y="94361"/>
                </a:moveTo>
                <a:lnTo>
                  <a:pt x="45220" y="106243"/>
                </a:lnTo>
                <a:lnTo>
                  <a:pt x="79494" y="107172"/>
                </a:lnTo>
                <a:lnTo>
                  <a:pt x="0" y="94361"/>
                </a:lnTo>
                <a:close/>
              </a:path>
              <a:path w="401320" h="109220">
                <a:moveTo>
                  <a:pt x="400812" y="0"/>
                </a:moveTo>
                <a:lnTo>
                  <a:pt x="252531" y="70483"/>
                </a:lnTo>
                <a:lnTo>
                  <a:pt x="202382" y="88811"/>
                </a:lnTo>
                <a:lnTo>
                  <a:pt x="208420" y="87383"/>
                </a:lnTo>
                <a:lnTo>
                  <a:pt x="262477" y="69913"/>
                </a:lnTo>
                <a:lnTo>
                  <a:pt x="311601" y="50343"/>
                </a:lnTo>
                <a:lnTo>
                  <a:pt x="352936" y="30771"/>
                </a:lnTo>
                <a:lnTo>
                  <a:pt x="383625" y="13291"/>
                </a:lnTo>
                <a:lnTo>
                  <a:pt x="400812" y="0"/>
                </a:lnTo>
                <a:close/>
              </a:path>
            </a:pathLst>
          </a:custGeom>
          <a:solidFill>
            <a:srgbClr val="6F8638"/>
          </a:solidFill>
        </p:spPr>
        <p:txBody>
          <a:bodyPr wrap="square" lIns="0" tIns="0" rIns="0" bIns="0" rtlCol="0"/>
          <a:lstStyle/>
          <a:p>
            <a:endParaRPr/>
          </a:p>
        </p:txBody>
      </p:sp>
      <p:sp>
        <p:nvSpPr>
          <p:cNvPr id="2" name="Holder 2"/>
          <p:cNvSpPr>
            <a:spLocks noGrp="1"/>
          </p:cNvSpPr>
          <p:nvPr>
            <p:ph type="title"/>
          </p:nvPr>
        </p:nvSpPr>
        <p:spPr>
          <a:xfrm>
            <a:off x="1602994" y="258825"/>
            <a:ext cx="8986011" cy="1009650"/>
          </a:xfrm>
          <a:prstGeom prst="rect">
            <a:avLst/>
          </a:prstGeom>
        </p:spPr>
        <p:txBody>
          <a:bodyPr wrap="square" lIns="0" tIns="0" rIns="0" bIns="0">
            <a:spAutoFit/>
          </a:bodyPr>
          <a:lstStyle>
            <a:lvl1pPr>
              <a:defRPr sz="3400" b="1" i="0">
                <a:solidFill>
                  <a:schemeClr val="tx1"/>
                </a:solidFill>
                <a:latin typeface="Caladea"/>
                <a:cs typeface="Caladea"/>
              </a:defRPr>
            </a:lvl1pPr>
          </a:lstStyle>
          <a:p>
            <a:endParaRPr/>
          </a:p>
        </p:txBody>
      </p:sp>
      <p:sp>
        <p:nvSpPr>
          <p:cNvPr id="3" name="Holder 3"/>
          <p:cNvSpPr>
            <a:spLocks noGrp="1"/>
          </p:cNvSpPr>
          <p:nvPr>
            <p:ph type="body" idx="1"/>
          </p:nvPr>
        </p:nvSpPr>
        <p:spPr>
          <a:xfrm>
            <a:off x="1652524" y="1461262"/>
            <a:ext cx="8886951" cy="3916045"/>
          </a:xfrm>
          <a:prstGeom prst="rect">
            <a:avLst/>
          </a:prstGeom>
        </p:spPr>
        <p:txBody>
          <a:bodyPr wrap="square" lIns="0" tIns="0" rIns="0" bIns="0">
            <a:spAutoFit/>
          </a:bodyPr>
          <a:lstStyle>
            <a:lvl1pPr>
              <a:defRPr sz="2000" b="0" i="0">
                <a:solidFill>
                  <a:schemeClr val="tx1"/>
                </a:solidFill>
                <a:latin typeface="Caladea"/>
                <a:cs typeface="Caladea"/>
              </a:defRPr>
            </a:lvl1pPr>
          </a:lstStyle>
          <a:p>
            <a:endParaRPr/>
          </a:p>
        </p:txBody>
      </p:sp>
      <p:sp>
        <p:nvSpPr>
          <p:cNvPr id="4" name="Holder 4"/>
          <p:cNvSpPr>
            <a:spLocks noGrp="1"/>
          </p:cNvSpPr>
          <p:nvPr>
            <p:ph type="ftr" sz="quarter" idx="5"/>
          </p:nvPr>
        </p:nvSpPr>
        <p:spPr>
          <a:xfrm>
            <a:off x="1601469" y="6620937"/>
            <a:ext cx="1671954" cy="204470"/>
          </a:xfrm>
          <a:prstGeom prst="rect">
            <a:avLst/>
          </a:prstGeom>
        </p:spPr>
        <p:txBody>
          <a:bodyPr wrap="square" lIns="0" tIns="0" rIns="0" bIns="0">
            <a:spAutoFit/>
          </a:bodyPr>
          <a:lstStyle>
            <a:lvl1pPr>
              <a:defRPr sz="1200" b="0" i="0">
                <a:solidFill>
                  <a:schemeClr val="tx1"/>
                </a:solidFill>
                <a:latin typeface="Caladea"/>
                <a:cs typeface="Caladea"/>
              </a:defRPr>
            </a:lvl1pPr>
          </a:lstStyle>
          <a:p>
            <a:pPr marL="12700">
              <a:lnSpc>
                <a:spcPct val="100000"/>
              </a:lnSpc>
              <a:spcBef>
                <a:spcPts val="40"/>
              </a:spcBef>
            </a:pPr>
            <a:r>
              <a:rPr spc="-5" dirty="0"/>
              <a:t>Ankit </a:t>
            </a:r>
            <a:r>
              <a:rPr dirty="0"/>
              <a:t>Gupta</a:t>
            </a:r>
            <a:r>
              <a:rPr spc="-85" dirty="0"/>
              <a:t> </a:t>
            </a:r>
            <a:r>
              <a:rPr spc="-5" dirty="0"/>
              <a:t>1719214832</a:t>
            </a:r>
          </a:p>
        </p:txBody>
      </p:sp>
      <p:sp>
        <p:nvSpPr>
          <p:cNvPr id="5" name="Holder 5"/>
          <p:cNvSpPr>
            <a:spLocks noGrp="1"/>
          </p:cNvSpPr>
          <p:nvPr>
            <p:ph type="dt" sz="half" idx="6"/>
          </p:nvPr>
        </p:nvSpPr>
        <p:spPr>
          <a:xfrm>
            <a:off x="9015221" y="6599296"/>
            <a:ext cx="845820" cy="204470"/>
          </a:xfrm>
          <a:prstGeom prst="rect">
            <a:avLst/>
          </a:prstGeom>
        </p:spPr>
        <p:txBody>
          <a:bodyPr wrap="square" lIns="0" tIns="0" rIns="0" bIns="0">
            <a:spAutoFit/>
          </a:bodyPr>
          <a:lstStyle>
            <a:lvl1pPr>
              <a:defRPr sz="1200" b="0" i="0">
                <a:solidFill>
                  <a:schemeClr val="tx1"/>
                </a:solidFill>
                <a:latin typeface="Caladea"/>
                <a:cs typeface="Caladea"/>
              </a:defRPr>
            </a:lvl1pPr>
          </a:lstStyle>
          <a:p>
            <a:pPr marL="12700">
              <a:lnSpc>
                <a:spcPct val="100000"/>
              </a:lnSpc>
              <a:spcBef>
                <a:spcPts val="40"/>
              </a:spcBef>
            </a:pPr>
            <a:r>
              <a:rPr spc="-10" dirty="0"/>
              <a:t>11/23/2018</a:t>
            </a:r>
          </a:p>
        </p:txBody>
      </p:sp>
      <p:sp>
        <p:nvSpPr>
          <p:cNvPr id="6" name="Holder 6"/>
          <p:cNvSpPr>
            <a:spLocks noGrp="1"/>
          </p:cNvSpPr>
          <p:nvPr>
            <p:ph type="sldNum" sz="quarter" idx="7"/>
          </p:nvPr>
        </p:nvSpPr>
        <p:spPr>
          <a:xfrm>
            <a:off x="10367518" y="6620937"/>
            <a:ext cx="244475" cy="204470"/>
          </a:xfrm>
          <a:prstGeom prst="rect">
            <a:avLst/>
          </a:prstGeom>
        </p:spPr>
        <p:txBody>
          <a:bodyPr wrap="square" lIns="0" tIns="0" rIns="0" bIns="0">
            <a:spAutoFit/>
          </a:bodyPr>
          <a:lstStyle>
            <a:lvl1pPr>
              <a:defRPr sz="1200" b="0" i="0">
                <a:solidFill>
                  <a:schemeClr val="tx1"/>
                </a:solidFill>
                <a:latin typeface="Caladea"/>
                <a:cs typeface="Caladea"/>
              </a:defRPr>
            </a:lvl1pPr>
          </a:lstStyle>
          <a:p>
            <a:pPr marL="38100">
              <a:lnSpc>
                <a:spcPct val="100000"/>
              </a:lnSpc>
              <a:spcBef>
                <a:spcPts val="40"/>
              </a:spcBef>
            </a:pPr>
            <a:fld id="{81D60167-4931-47E6-BA6A-407CBD079E47}" type="slidenum">
              <a:rPr spc="-5" dirty="0"/>
              <a:pPr marL="38100">
                <a:lnSpc>
                  <a:spcPct val="100000"/>
                </a:lnSpc>
                <a:spcBef>
                  <a:spcPts val="40"/>
                </a:spcBef>
              </a:pPr>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_rels/slide1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2.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47.png"/><Relationship Id="rId4" Type="http://schemas.openxmlformats.org/officeDocument/2006/relationships/image" Target="../media/image50.png"/></Relationships>
</file>

<file path=ppt/slides/_rels/slide16.xml.rels><?xml version="1.0" encoding="UTF-8" standalone="yes"?>
<Relationships xmlns="http://schemas.openxmlformats.org/package/2006/relationships"><Relationship Id="rId3" Type="http://schemas.openxmlformats.org/officeDocument/2006/relationships/hyperlink" Target="https://breastcancermodeldetection.azurewebsites.net/" TargetMode="External"/><Relationship Id="rId2" Type="http://schemas.openxmlformats.org/officeDocument/2006/relationships/hyperlink" Target="https://github.com/hemantgautam/breast_cancer_detection_main" TargetMode="External"/><Relationship Id="rId1" Type="http://schemas.openxmlformats.org/officeDocument/2006/relationships/slideLayout" Target="../slideLayouts/slideLayout2.xml"/><Relationship Id="rId6" Type="http://schemas.openxmlformats.org/officeDocument/2006/relationships/image" Target="../media/image54.jpeg"/><Relationship Id="rId5" Type="http://schemas.openxmlformats.org/officeDocument/2006/relationships/image" Target="../media/image53.png"/><Relationship Id="rId4" Type="http://schemas.openxmlformats.org/officeDocument/2006/relationships/hyperlink" Target="https://github.com/hemantgautam/breast_cancer_detection_main/blob/master/documents/Breast_Cancer_Detection_LLD.docx"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archive.ics.uci.edu/ml/datasets/Breast+Cancer+Wisconsin+(Diagnostic)"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4.jpeg"/></Relationships>
</file>

<file path=ppt/slides/_rels/slide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2971800"/>
            <a:ext cx="6553200" cy="3990836"/>
          </a:xfrm>
        </p:spPr>
        <p:txBody>
          <a:bodyPr/>
          <a:lstStyle/>
          <a:p>
            <a:pPr algn="l"/>
            <a:endParaRPr lang="en-GB" sz="3200" b="1" spc="-90" dirty="0">
              <a:solidFill>
                <a:srgbClr val="FF0000"/>
              </a:solidFill>
              <a:latin typeface="+mn-lt"/>
            </a:endParaRPr>
          </a:p>
          <a:p>
            <a:pPr algn="ctr"/>
            <a:r>
              <a:rPr lang="en-GB" sz="3200" b="1" dirty="0">
                <a:latin typeface="+mn-lt"/>
              </a:rPr>
              <a:t>Project Lead – Mr. Mohit Kashyap</a:t>
            </a:r>
            <a:endParaRPr lang="en-GB" sz="3200" b="1" spc="-90" dirty="0">
              <a:solidFill>
                <a:srgbClr val="D2523B"/>
              </a:solidFill>
              <a:latin typeface="+mn-lt"/>
            </a:endParaRPr>
          </a:p>
          <a:p>
            <a:pPr algn="ctr"/>
            <a:r>
              <a:rPr lang="en-GB" sz="3200" b="1" dirty="0">
                <a:latin typeface="+mn-lt"/>
              </a:rPr>
              <a:t>Developed</a:t>
            </a:r>
          </a:p>
          <a:p>
            <a:pPr marR="5080" indent="-1341755" algn="ctr">
              <a:lnSpc>
                <a:spcPct val="100000"/>
              </a:lnSpc>
              <a:spcBef>
                <a:spcPts val="105"/>
              </a:spcBef>
            </a:pPr>
            <a:r>
              <a:rPr lang="en-GB" sz="3200" b="1" dirty="0">
                <a:latin typeface="+mn-lt"/>
              </a:rPr>
              <a:t>by </a:t>
            </a:r>
          </a:p>
          <a:p>
            <a:pPr marL="1353820" marR="5080" indent="-1341755" algn="ctr">
              <a:lnSpc>
                <a:spcPct val="100000"/>
              </a:lnSpc>
              <a:spcBef>
                <a:spcPts val="105"/>
              </a:spcBef>
            </a:pPr>
            <a:r>
              <a:rPr lang="en-GB" sz="3200" b="1" dirty="0">
                <a:latin typeface="+mn-lt"/>
              </a:rPr>
              <a:t> Mr. Hemant Gautam &amp; Mr. Jane </a:t>
            </a:r>
            <a:r>
              <a:rPr lang="en-GB" sz="3200" b="1" dirty="0" err="1">
                <a:latin typeface="+mn-lt"/>
              </a:rPr>
              <a:t>Alam</a:t>
            </a:r>
            <a:endParaRPr lang="en-GB" sz="3200" b="1" dirty="0">
              <a:latin typeface="+mn-lt"/>
            </a:endParaRPr>
          </a:p>
          <a:p>
            <a:pPr marL="1353820" marR="5080" indent="-1341755" algn="ctr">
              <a:lnSpc>
                <a:spcPct val="100000"/>
              </a:lnSpc>
              <a:spcBef>
                <a:spcPts val="105"/>
              </a:spcBef>
            </a:pPr>
            <a:r>
              <a:rPr lang="en-GB" sz="3200" b="1" dirty="0">
                <a:latin typeface="+mn-lt"/>
              </a:rPr>
              <a:t>Group – 1H</a:t>
            </a:r>
          </a:p>
          <a:p>
            <a:pPr algn="l"/>
            <a:endParaRPr lang="en-GB" sz="3200" b="1" dirty="0">
              <a:latin typeface="+mn-lt"/>
            </a:endParaRPr>
          </a:p>
          <a:p>
            <a:pPr algn="l"/>
            <a:endParaRPr lang="en-GB" sz="3200" b="1" dirty="0">
              <a:latin typeface="+mn-lt"/>
            </a:endParaRPr>
          </a:p>
        </p:txBody>
      </p:sp>
      <p:pic>
        <p:nvPicPr>
          <p:cNvPr id="4" name="Picture 3" descr="download.png"/>
          <p:cNvPicPr>
            <a:picLocks noChangeAspect="1"/>
          </p:cNvPicPr>
          <p:nvPr/>
        </p:nvPicPr>
        <p:blipFill>
          <a:blip r:embed="rId2"/>
          <a:stretch>
            <a:fillRect/>
          </a:stretch>
        </p:blipFill>
        <p:spPr>
          <a:xfrm>
            <a:off x="4419600" y="228600"/>
            <a:ext cx="3876675" cy="1181100"/>
          </a:xfrm>
          <a:prstGeom prst="rect">
            <a:avLst/>
          </a:prstGeom>
        </p:spPr>
      </p:pic>
      <p:sp>
        <p:nvSpPr>
          <p:cNvPr id="5" name="object 6"/>
          <p:cNvSpPr/>
          <p:nvPr/>
        </p:nvSpPr>
        <p:spPr>
          <a:xfrm>
            <a:off x="6667504" y="2143116"/>
            <a:ext cx="1335658" cy="1281429"/>
          </a:xfrm>
          <a:prstGeom prst="rect">
            <a:avLst/>
          </a:prstGeom>
          <a:blipFill>
            <a:blip r:embed="rId3" cstate="print"/>
            <a:stretch>
              <a:fillRect/>
            </a:stretch>
          </a:blipFill>
        </p:spPr>
        <p:txBody>
          <a:bodyPr wrap="square" lIns="0" tIns="0" rIns="0" bIns="0" rtlCol="0"/>
          <a:lstStyle/>
          <a:p>
            <a:endParaRPr/>
          </a:p>
        </p:txBody>
      </p:sp>
      <p:sp>
        <p:nvSpPr>
          <p:cNvPr id="8" name="object 5"/>
          <p:cNvSpPr/>
          <p:nvPr/>
        </p:nvSpPr>
        <p:spPr>
          <a:xfrm>
            <a:off x="7467600" y="2971800"/>
            <a:ext cx="4419600" cy="3048000"/>
          </a:xfrm>
          <a:prstGeom prst="rect">
            <a:avLst/>
          </a:prstGeom>
          <a:blipFill>
            <a:blip r:embed="rId4" cstate="print"/>
            <a:stretch>
              <a:fillRect/>
            </a:stretch>
          </a:blipFill>
        </p:spPr>
        <p:txBody>
          <a:bodyPr wrap="square" lIns="0" tIns="0" rIns="0" bIns="0" rtlCol="0"/>
          <a:lstStyle/>
          <a:p>
            <a:endParaRPr/>
          </a:p>
        </p:txBody>
      </p:sp>
      <p:grpSp>
        <p:nvGrpSpPr>
          <p:cNvPr id="9" name="object 2"/>
          <p:cNvGrpSpPr/>
          <p:nvPr/>
        </p:nvGrpSpPr>
        <p:grpSpPr>
          <a:xfrm>
            <a:off x="8810644" y="0"/>
            <a:ext cx="2590800" cy="2514600"/>
            <a:chOff x="6237732" y="0"/>
            <a:chExt cx="5954395" cy="5945505"/>
          </a:xfrm>
        </p:grpSpPr>
        <p:sp>
          <p:nvSpPr>
            <p:cNvPr id="10" name="object 3"/>
            <p:cNvSpPr/>
            <p:nvPr/>
          </p:nvSpPr>
          <p:spPr>
            <a:xfrm>
              <a:off x="6237732" y="0"/>
              <a:ext cx="5954268" cy="5945124"/>
            </a:xfrm>
            <a:prstGeom prst="rect">
              <a:avLst/>
            </a:prstGeom>
            <a:blipFill>
              <a:blip r:embed="rId5" cstate="print"/>
              <a:stretch>
                <a:fillRect/>
              </a:stretch>
            </a:blipFill>
          </p:spPr>
          <p:txBody>
            <a:bodyPr wrap="square" lIns="0" tIns="0" rIns="0" bIns="0" rtlCol="0"/>
            <a:lstStyle/>
            <a:p>
              <a:endParaRPr/>
            </a:p>
          </p:txBody>
        </p:sp>
        <p:sp>
          <p:nvSpPr>
            <p:cNvPr id="11" name="object 4"/>
            <p:cNvSpPr/>
            <p:nvPr/>
          </p:nvSpPr>
          <p:spPr>
            <a:xfrm>
              <a:off x="7133844" y="592836"/>
              <a:ext cx="5058156" cy="4527804"/>
            </a:xfrm>
            <a:prstGeom prst="rect">
              <a:avLst/>
            </a:prstGeom>
            <a:blipFill>
              <a:blip r:embed="rId6" cstate="print"/>
              <a:stretch>
                <a:fillRect/>
              </a:stretch>
            </a:blipFill>
          </p:spPr>
          <p:txBody>
            <a:bodyPr wrap="square" lIns="0" tIns="0" rIns="0" bIns="0" rtlCol="0"/>
            <a:lstStyle/>
            <a:p>
              <a:endParaRPr/>
            </a:p>
          </p:txBody>
        </p:sp>
      </p:grpSp>
      <p:sp>
        <p:nvSpPr>
          <p:cNvPr id="15"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a:t>
            </a:fld>
            <a:endParaRPr spc="-5" dirty="0"/>
          </a:p>
        </p:txBody>
      </p:sp>
      <p:sp>
        <p:nvSpPr>
          <p:cNvPr id="12" name="Rectangle 11"/>
          <p:cNvSpPr/>
          <p:nvPr/>
        </p:nvSpPr>
        <p:spPr>
          <a:xfrm>
            <a:off x="1143000" y="6488668"/>
            <a:ext cx="1144737" cy="461665"/>
          </a:xfrm>
          <a:prstGeom prst="rect">
            <a:avLst/>
          </a:prstGeom>
        </p:spPr>
        <p:txBody>
          <a:bodyPr wrap="none">
            <a:spAutoFit/>
          </a:bodyPr>
          <a:lstStyle/>
          <a:p>
            <a:pPr marL="12700">
              <a:spcBef>
                <a:spcPts val="40"/>
              </a:spcBef>
            </a:pPr>
            <a:r>
              <a:rPr lang="en-GB" sz="1200" spc="-5" dirty="0" err="1" smtClean="0"/>
              <a:t>Hemant</a:t>
            </a:r>
            <a:r>
              <a:rPr lang="en-GB" sz="1200" spc="-5" dirty="0" smtClean="0"/>
              <a:t> &amp; Jane</a:t>
            </a:r>
          </a:p>
          <a:p>
            <a:pPr marL="12700">
              <a:lnSpc>
                <a:spcPct val="100000"/>
              </a:lnSpc>
              <a:spcBef>
                <a:spcPts val="40"/>
              </a:spcBef>
            </a:pPr>
            <a:endParaRPr lang="en-GB" sz="1200" spc="-5" dirty="0"/>
          </a:p>
        </p:txBody>
      </p:sp>
    </p:spTree>
  </p:cSld>
  <p:clrMapOvr>
    <a:masterClrMapping/>
  </p:clrMapOvr>
  <p:transition spd="med">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68" y="0"/>
            <a:ext cx="8986011" cy="1077218"/>
          </a:xfrm>
        </p:spPr>
        <p:txBody>
          <a:bodyPr/>
          <a:lstStyle/>
          <a:p>
            <a:pPr algn="ctr"/>
            <a:r>
              <a:rPr lang="en-GB" u="sng" spc="-5" dirty="0" smtClean="0">
                <a:latin typeface="+mn-lt"/>
              </a:rPr>
              <a:t>Classification Algorithms used for this problem</a:t>
            </a:r>
            <a:br>
              <a:rPr lang="en-GB" u="sng" spc="-5" dirty="0" smtClean="0">
                <a:latin typeface="+mn-lt"/>
              </a:rPr>
            </a:br>
            <a:endParaRPr lang="en-GB" dirty="0">
              <a:latin typeface="+mn-lt"/>
            </a:endParaRPr>
          </a:p>
        </p:txBody>
      </p:sp>
      <p:sp>
        <p:nvSpPr>
          <p:cNvPr id="5" name="object 5"/>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a:latin typeface="+mn-lt"/>
              </a:rPr>
              <a:t>Hemant</a:t>
            </a:r>
            <a:r>
              <a:rPr lang="en-GB" spc="-5" dirty="0">
                <a:latin typeface="+mn-lt"/>
              </a:rPr>
              <a:t> &amp; Jane</a:t>
            </a:r>
          </a:p>
        </p:txBody>
      </p:sp>
      <p:sp>
        <p:nvSpPr>
          <p:cNvPr id="6"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10</a:t>
            </a:fld>
            <a:endParaRPr spc="-5" dirty="0"/>
          </a:p>
        </p:txBody>
      </p:sp>
      <p:pic>
        <p:nvPicPr>
          <p:cNvPr id="7" name="Picture 6" descr="Architecture.jpeg"/>
          <p:cNvPicPr>
            <a:picLocks noChangeAspect="1"/>
          </p:cNvPicPr>
          <p:nvPr/>
        </p:nvPicPr>
        <p:blipFill>
          <a:blip r:embed="rId2"/>
          <a:stretch>
            <a:fillRect/>
          </a:stretch>
        </p:blipFill>
        <p:spPr>
          <a:xfrm>
            <a:off x="1309654" y="571480"/>
            <a:ext cx="9286940" cy="6072230"/>
          </a:xfrm>
          <a:prstGeom prst="rect">
            <a:avLst/>
          </a:prstGeom>
        </p:spPr>
      </p:pic>
    </p:spTree>
  </p:cSld>
  <p:clrMapOvr>
    <a:masterClrMapping/>
  </p:clrMapOvr>
  <p:transition spd="med">
    <p:comb/>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844" y="0"/>
            <a:ext cx="8986011" cy="523220"/>
          </a:xfrm>
        </p:spPr>
        <p:txBody>
          <a:bodyPr/>
          <a:lstStyle/>
          <a:p>
            <a:pPr algn="ctr"/>
            <a:r>
              <a:rPr lang="en-GB" u="sng" dirty="0" smtClean="0">
                <a:latin typeface="+mn-lt"/>
              </a:rPr>
              <a:t>Classification Report</a:t>
            </a:r>
            <a:endParaRPr lang="en-GB" u="sng" dirty="0">
              <a:latin typeface="+mn-lt"/>
            </a:endParaRPr>
          </a:p>
        </p:txBody>
      </p:sp>
      <p:sp>
        <p:nvSpPr>
          <p:cNvPr id="3" name="Text Placeholder 2"/>
          <p:cNvSpPr>
            <a:spLocks noGrp="1"/>
          </p:cNvSpPr>
          <p:nvPr>
            <p:ph type="body" idx="1"/>
          </p:nvPr>
        </p:nvSpPr>
        <p:spPr>
          <a:xfrm>
            <a:off x="238084" y="571480"/>
            <a:ext cx="11715832" cy="6072230"/>
          </a:xfrm>
        </p:spPr>
        <p:txBody>
          <a:bodyPr/>
          <a:lstStyle/>
          <a:p>
            <a:pPr>
              <a:buFont typeface="Wingdings" pitchFamily="2" charset="2"/>
              <a:buChar char="v"/>
            </a:pPr>
            <a:r>
              <a:rPr lang="en-GB" dirty="0" smtClean="0">
                <a:latin typeface="+mn-lt"/>
              </a:rPr>
              <a:t> 	Logistic Regression</a:t>
            </a: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r>
              <a:rPr lang="en-GB" dirty="0" smtClean="0">
                <a:latin typeface="+mn-lt"/>
              </a:rPr>
              <a:t> 	Random Forest</a:t>
            </a: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r>
              <a:rPr lang="en-GB" dirty="0" smtClean="0">
                <a:latin typeface="+mn-lt"/>
              </a:rPr>
              <a:t> 	SVM</a:t>
            </a: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endParaRPr lang="en-GB" dirty="0" smtClean="0">
              <a:latin typeface="+mn-lt"/>
            </a:endParaRPr>
          </a:p>
          <a:p>
            <a:pPr>
              <a:buFont typeface="Wingdings" pitchFamily="2" charset="2"/>
              <a:buChar char="v"/>
            </a:pPr>
            <a:r>
              <a:rPr lang="en-GB" dirty="0" smtClean="0">
                <a:latin typeface="+mn-lt"/>
              </a:rPr>
              <a:t> 	KNN</a:t>
            </a:r>
          </a:p>
          <a:p>
            <a:pPr>
              <a:buFont typeface="Wingdings" pitchFamily="2" charset="2"/>
              <a:buChar char="v"/>
            </a:pPr>
            <a:endParaRPr lang="en-GB" dirty="0">
              <a:latin typeface="+mn-lt"/>
            </a:endParaRPr>
          </a:p>
        </p:txBody>
      </p:sp>
      <p:pic>
        <p:nvPicPr>
          <p:cNvPr id="1026" name="Picture 2"/>
          <p:cNvPicPr>
            <a:picLocks noChangeAspect="1" noChangeArrowheads="1"/>
          </p:cNvPicPr>
          <p:nvPr/>
        </p:nvPicPr>
        <p:blipFill>
          <a:blip r:embed="rId2"/>
          <a:srcRect/>
          <a:stretch>
            <a:fillRect/>
          </a:stretch>
        </p:blipFill>
        <p:spPr bwMode="auto">
          <a:xfrm>
            <a:off x="1952596" y="857232"/>
            <a:ext cx="5286412" cy="1285884"/>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952596" y="2428868"/>
            <a:ext cx="5286412" cy="1357322"/>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952596" y="3857628"/>
            <a:ext cx="5286412" cy="1285884"/>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1881158" y="5357826"/>
            <a:ext cx="5429288" cy="1285884"/>
          </a:xfrm>
          <a:prstGeom prst="rect">
            <a:avLst/>
          </a:prstGeom>
          <a:noFill/>
          <a:ln w="9525">
            <a:noFill/>
            <a:miter lim="800000"/>
            <a:headEnd/>
            <a:tailEnd/>
          </a:ln>
          <a:effectLst/>
        </p:spPr>
      </p:pic>
      <p:sp>
        <p:nvSpPr>
          <p:cNvPr id="9" name="object 5"/>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a:latin typeface="+mn-lt"/>
              </a:rPr>
              <a:t>Hemant</a:t>
            </a:r>
            <a:r>
              <a:rPr lang="en-GB" spc="-5" dirty="0">
                <a:latin typeface="+mn-lt"/>
              </a:rPr>
              <a:t> &amp; Jane</a:t>
            </a:r>
          </a:p>
        </p:txBody>
      </p:sp>
      <p:sp>
        <p:nvSpPr>
          <p:cNvPr id="10"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11</a:t>
            </a:fld>
            <a:endParaRPr spc="-5" dirty="0"/>
          </a:p>
        </p:txBody>
      </p:sp>
    </p:spTree>
  </p:cSld>
  <p:clrMapOvr>
    <a:masterClrMapping/>
  </p:clrMapOvr>
  <p:transition spd="med">
    <p:checke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11647931" y="950975"/>
            <a:ext cx="421640" cy="393700"/>
            <a:chOff x="11647931" y="950975"/>
            <a:chExt cx="421640" cy="393700"/>
          </a:xfrm>
        </p:grpSpPr>
        <p:sp>
          <p:nvSpPr>
            <p:cNvPr id="4" name="object 4"/>
            <p:cNvSpPr/>
            <p:nvPr/>
          </p:nvSpPr>
          <p:spPr>
            <a:xfrm>
              <a:off x="11993879" y="960119"/>
              <a:ext cx="71411" cy="11277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647931" y="950975"/>
              <a:ext cx="421640" cy="393700"/>
            </a:xfrm>
            <a:custGeom>
              <a:avLst/>
              <a:gdLst/>
              <a:ahLst/>
              <a:cxnLst/>
              <a:rect l="l" t="t" r="r" b="b"/>
              <a:pathLst>
                <a:path w="421640" h="393700">
                  <a:moveTo>
                    <a:pt x="355438" y="265811"/>
                  </a:moveTo>
                  <a:lnTo>
                    <a:pt x="243840" y="265811"/>
                  </a:lnTo>
                  <a:lnTo>
                    <a:pt x="242063" y="291157"/>
                  </a:lnTo>
                  <a:lnTo>
                    <a:pt x="238680" y="312848"/>
                  </a:lnTo>
                  <a:lnTo>
                    <a:pt x="231177" y="342802"/>
                  </a:lnTo>
                  <a:lnTo>
                    <a:pt x="217043" y="392938"/>
                  </a:lnTo>
                  <a:lnTo>
                    <a:pt x="219519" y="393463"/>
                  </a:lnTo>
                  <a:lnTo>
                    <a:pt x="265811" y="383159"/>
                  </a:lnTo>
                  <a:lnTo>
                    <a:pt x="307163" y="364134"/>
                  </a:lnTo>
                  <a:lnTo>
                    <a:pt x="347767" y="298559"/>
                  </a:lnTo>
                  <a:lnTo>
                    <a:pt x="355438" y="265811"/>
                  </a:lnTo>
                  <a:close/>
                </a:path>
                <a:path w="421640" h="393700">
                  <a:moveTo>
                    <a:pt x="418829" y="221741"/>
                  </a:moveTo>
                  <a:lnTo>
                    <a:pt x="365760" y="221741"/>
                  </a:lnTo>
                  <a:lnTo>
                    <a:pt x="373125" y="319532"/>
                  </a:lnTo>
                  <a:lnTo>
                    <a:pt x="407040" y="285509"/>
                  </a:lnTo>
                  <a:lnTo>
                    <a:pt x="416941" y="241300"/>
                  </a:lnTo>
                  <a:lnTo>
                    <a:pt x="418829" y="221741"/>
                  </a:lnTo>
                  <a:close/>
                </a:path>
                <a:path w="421640" h="393700">
                  <a:moveTo>
                    <a:pt x="155098" y="18049"/>
                  </a:moveTo>
                  <a:lnTo>
                    <a:pt x="125880" y="32811"/>
                  </a:lnTo>
                  <a:lnTo>
                    <a:pt x="87757" y="70231"/>
                  </a:lnTo>
                  <a:lnTo>
                    <a:pt x="207264" y="150875"/>
                  </a:lnTo>
                  <a:lnTo>
                    <a:pt x="0" y="260858"/>
                  </a:lnTo>
                  <a:lnTo>
                    <a:pt x="50417" y="275377"/>
                  </a:lnTo>
                  <a:lnTo>
                    <a:pt x="87757" y="282956"/>
                  </a:lnTo>
                  <a:lnTo>
                    <a:pt x="133772" y="286795"/>
                  </a:lnTo>
                  <a:lnTo>
                    <a:pt x="181371" y="282622"/>
                  </a:lnTo>
                  <a:lnTo>
                    <a:pt x="221184" y="274329"/>
                  </a:lnTo>
                  <a:lnTo>
                    <a:pt x="243840" y="265811"/>
                  </a:lnTo>
                  <a:lnTo>
                    <a:pt x="355438" y="265811"/>
                  </a:lnTo>
                  <a:lnTo>
                    <a:pt x="365760" y="221741"/>
                  </a:lnTo>
                  <a:lnTo>
                    <a:pt x="418829" y="221741"/>
                  </a:lnTo>
                  <a:lnTo>
                    <a:pt x="421451" y="194579"/>
                  </a:lnTo>
                  <a:lnTo>
                    <a:pt x="416353" y="160432"/>
                  </a:lnTo>
                  <a:lnTo>
                    <a:pt x="395706" y="122142"/>
                  </a:lnTo>
                  <a:lnTo>
                    <a:pt x="353568" y="62991"/>
                  </a:lnTo>
                  <a:lnTo>
                    <a:pt x="348742" y="55625"/>
                  </a:lnTo>
                  <a:lnTo>
                    <a:pt x="343963" y="50434"/>
                  </a:lnTo>
                  <a:lnTo>
                    <a:pt x="341661" y="48260"/>
                  </a:lnTo>
                  <a:lnTo>
                    <a:pt x="246252" y="48260"/>
                  </a:lnTo>
                  <a:lnTo>
                    <a:pt x="190269" y="23885"/>
                  </a:lnTo>
                  <a:lnTo>
                    <a:pt x="155098" y="18049"/>
                  </a:lnTo>
                  <a:close/>
                </a:path>
                <a:path w="421640" h="393700">
                  <a:moveTo>
                    <a:pt x="249967" y="0"/>
                  </a:moveTo>
                  <a:lnTo>
                    <a:pt x="233199" y="2286"/>
                  </a:lnTo>
                  <a:lnTo>
                    <a:pt x="207264" y="9144"/>
                  </a:lnTo>
                  <a:lnTo>
                    <a:pt x="211641" y="12844"/>
                  </a:lnTo>
                  <a:lnTo>
                    <a:pt x="222186" y="22272"/>
                  </a:lnTo>
                  <a:lnTo>
                    <a:pt x="235017" y="34915"/>
                  </a:lnTo>
                  <a:lnTo>
                    <a:pt x="246252" y="48260"/>
                  </a:lnTo>
                  <a:lnTo>
                    <a:pt x="341661" y="48260"/>
                  </a:lnTo>
                  <a:lnTo>
                    <a:pt x="330708" y="37909"/>
                  </a:lnTo>
                  <a:lnTo>
                    <a:pt x="310594" y="22621"/>
                  </a:lnTo>
                  <a:lnTo>
                    <a:pt x="285242" y="9144"/>
                  </a:lnTo>
                  <a:lnTo>
                    <a:pt x="264878" y="2286"/>
                  </a:lnTo>
                  <a:lnTo>
                    <a:pt x="249967" y="0"/>
                  </a:lnTo>
                  <a:close/>
                </a:path>
              </a:pathLst>
            </a:custGeom>
            <a:solidFill>
              <a:srgbClr val="FFF7D2"/>
            </a:solidFill>
          </p:spPr>
          <p:txBody>
            <a:bodyPr wrap="square" lIns="0" tIns="0" rIns="0" bIns="0" rtlCol="0"/>
            <a:lstStyle/>
            <a:p>
              <a:endParaRPr/>
            </a:p>
          </p:txBody>
        </p:sp>
        <p:sp>
          <p:nvSpPr>
            <p:cNvPr id="6" name="object 6"/>
            <p:cNvSpPr/>
            <p:nvPr/>
          </p:nvSpPr>
          <p:spPr>
            <a:xfrm>
              <a:off x="11689079" y="958879"/>
              <a:ext cx="360045" cy="368935"/>
            </a:xfrm>
            <a:custGeom>
              <a:avLst/>
              <a:gdLst/>
              <a:ahLst/>
              <a:cxnLst/>
              <a:rect l="l" t="t" r="r" b="b"/>
              <a:pathLst>
                <a:path w="360045" h="368934">
                  <a:moveTo>
                    <a:pt x="310197" y="228951"/>
                  </a:moveTo>
                  <a:lnTo>
                    <a:pt x="224917" y="228951"/>
                  </a:lnTo>
                  <a:lnTo>
                    <a:pt x="227210" y="258240"/>
                  </a:lnTo>
                  <a:lnTo>
                    <a:pt x="227164" y="259272"/>
                  </a:lnTo>
                  <a:lnTo>
                    <a:pt x="221551" y="297832"/>
                  </a:lnTo>
                  <a:lnTo>
                    <a:pt x="210808" y="337411"/>
                  </a:lnTo>
                  <a:lnTo>
                    <a:pt x="197993" y="368524"/>
                  </a:lnTo>
                  <a:lnTo>
                    <a:pt x="247323" y="336996"/>
                  </a:lnTo>
                  <a:lnTo>
                    <a:pt x="282201" y="293118"/>
                  </a:lnTo>
                  <a:lnTo>
                    <a:pt x="304630" y="246881"/>
                  </a:lnTo>
                  <a:lnTo>
                    <a:pt x="310197" y="228951"/>
                  </a:lnTo>
                  <a:close/>
                </a:path>
                <a:path w="360045" h="368934">
                  <a:moveTo>
                    <a:pt x="356850" y="187295"/>
                  </a:moveTo>
                  <a:lnTo>
                    <a:pt x="320167" y="187295"/>
                  </a:lnTo>
                  <a:lnTo>
                    <a:pt x="333696" y="205152"/>
                  </a:lnTo>
                  <a:lnTo>
                    <a:pt x="341915" y="225284"/>
                  </a:lnTo>
                  <a:lnTo>
                    <a:pt x="345991" y="247249"/>
                  </a:lnTo>
                  <a:lnTo>
                    <a:pt x="347091" y="270607"/>
                  </a:lnTo>
                  <a:lnTo>
                    <a:pt x="359820" y="233477"/>
                  </a:lnTo>
                  <a:lnTo>
                    <a:pt x="357203" y="188549"/>
                  </a:lnTo>
                  <a:lnTo>
                    <a:pt x="356850" y="187295"/>
                  </a:lnTo>
                  <a:close/>
                </a:path>
                <a:path w="360045" h="368934">
                  <a:moveTo>
                    <a:pt x="136572" y="35244"/>
                  </a:moveTo>
                  <a:lnTo>
                    <a:pt x="108594" y="40868"/>
                  </a:lnTo>
                  <a:lnTo>
                    <a:pt x="75819" y="60041"/>
                  </a:lnTo>
                  <a:lnTo>
                    <a:pt x="113446" y="81984"/>
                  </a:lnTo>
                  <a:lnTo>
                    <a:pt x="153384" y="108713"/>
                  </a:lnTo>
                  <a:lnTo>
                    <a:pt x="185082" y="131300"/>
                  </a:lnTo>
                  <a:lnTo>
                    <a:pt x="197993" y="140813"/>
                  </a:lnTo>
                  <a:lnTo>
                    <a:pt x="127533" y="186572"/>
                  </a:lnTo>
                  <a:lnTo>
                    <a:pt x="83423" y="213044"/>
                  </a:lnTo>
                  <a:lnTo>
                    <a:pt x="47099" y="230324"/>
                  </a:lnTo>
                  <a:lnTo>
                    <a:pt x="0" y="248509"/>
                  </a:lnTo>
                  <a:lnTo>
                    <a:pt x="42374" y="258240"/>
                  </a:lnTo>
                  <a:lnTo>
                    <a:pt x="90399" y="259272"/>
                  </a:lnTo>
                  <a:lnTo>
                    <a:pt x="139729" y="253483"/>
                  </a:lnTo>
                  <a:lnTo>
                    <a:pt x="186017" y="242750"/>
                  </a:lnTo>
                  <a:lnTo>
                    <a:pt x="224917" y="228951"/>
                  </a:lnTo>
                  <a:lnTo>
                    <a:pt x="310197" y="228951"/>
                  </a:lnTo>
                  <a:lnTo>
                    <a:pt x="316617" y="208276"/>
                  </a:lnTo>
                  <a:lnTo>
                    <a:pt x="320167" y="187295"/>
                  </a:lnTo>
                  <a:lnTo>
                    <a:pt x="356850" y="187295"/>
                  </a:lnTo>
                  <a:lnTo>
                    <a:pt x="344037" y="141787"/>
                  </a:lnTo>
                  <a:lnTo>
                    <a:pt x="325120" y="99157"/>
                  </a:lnTo>
                  <a:lnTo>
                    <a:pt x="320167" y="96744"/>
                  </a:lnTo>
                  <a:lnTo>
                    <a:pt x="301073" y="67407"/>
                  </a:lnTo>
                  <a:lnTo>
                    <a:pt x="239522" y="67407"/>
                  </a:lnTo>
                  <a:lnTo>
                    <a:pt x="175099" y="43860"/>
                  </a:lnTo>
                  <a:lnTo>
                    <a:pt x="136572" y="35244"/>
                  </a:lnTo>
                  <a:close/>
                </a:path>
                <a:path w="360045" h="368934">
                  <a:moveTo>
                    <a:pt x="233227" y="0"/>
                  </a:moveTo>
                  <a:lnTo>
                    <a:pt x="205359" y="11019"/>
                  </a:lnTo>
                  <a:lnTo>
                    <a:pt x="223073" y="27062"/>
                  </a:lnTo>
                  <a:lnTo>
                    <a:pt x="233441" y="45642"/>
                  </a:lnTo>
                  <a:lnTo>
                    <a:pt x="238309" y="61007"/>
                  </a:lnTo>
                  <a:lnTo>
                    <a:pt x="239522" y="67407"/>
                  </a:lnTo>
                  <a:lnTo>
                    <a:pt x="301073" y="67407"/>
                  </a:lnTo>
                  <a:lnTo>
                    <a:pt x="279868" y="34825"/>
                  </a:lnTo>
                  <a:lnTo>
                    <a:pt x="254476" y="5256"/>
                  </a:lnTo>
                  <a:lnTo>
                    <a:pt x="233227" y="0"/>
                  </a:lnTo>
                  <a:close/>
                </a:path>
              </a:pathLst>
            </a:custGeom>
            <a:solidFill>
              <a:srgbClr val="FABC42"/>
            </a:solidFill>
          </p:spPr>
          <p:txBody>
            <a:bodyPr wrap="square" lIns="0" tIns="0" rIns="0" bIns="0" rtlCol="0"/>
            <a:lstStyle/>
            <a:p>
              <a:endParaRPr/>
            </a:p>
          </p:txBody>
        </p:sp>
        <p:sp>
          <p:nvSpPr>
            <p:cNvPr id="7" name="object 7"/>
            <p:cNvSpPr/>
            <p:nvPr/>
          </p:nvSpPr>
          <p:spPr>
            <a:xfrm>
              <a:off x="11786615" y="990599"/>
              <a:ext cx="256539" cy="281939"/>
            </a:xfrm>
            <a:prstGeom prst="rect">
              <a:avLst/>
            </a:prstGeom>
            <a:blipFill>
              <a:blip r:embed="rId4" cstate="print"/>
              <a:stretch>
                <a:fillRect/>
              </a:stretch>
            </a:blipFill>
          </p:spPr>
          <p:txBody>
            <a:bodyPr wrap="square" lIns="0" tIns="0" rIns="0" bIns="0" rtlCol="0"/>
            <a:lstStyle/>
            <a:p>
              <a:endParaRPr/>
            </a:p>
          </p:txBody>
        </p:sp>
      </p:grpSp>
      <p:grpSp>
        <p:nvGrpSpPr>
          <p:cNvPr id="8" name="object 8"/>
          <p:cNvGrpSpPr/>
          <p:nvPr/>
        </p:nvGrpSpPr>
        <p:grpSpPr>
          <a:xfrm>
            <a:off x="3047" y="2874264"/>
            <a:ext cx="596265" cy="720090"/>
            <a:chOff x="3047" y="2874264"/>
            <a:chExt cx="596265" cy="720090"/>
          </a:xfrm>
        </p:grpSpPr>
        <p:sp>
          <p:nvSpPr>
            <p:cNvPr id="9" name="object 9"/>
            <p:cNvSpPr/>
            <p:nvPr/>
          </p:nvSpPr>
          <p:spPr>
            <a:xfrm>
              <a:off x="3047" y="2874264"/>
              <a:ext cx="596265" cy="720090"/>
            </a:xfrm>
            <a:custGeom>
              <a:avLst/>
              <a:gdLst/>
              <a:ahLst/>
              <a:cxnLst/>
              <a:rect l="l" t="t" r="r" b="b"/>
              <a:pathLst>
                <a:path w="596265" h="720089">
                  <a:moveTo>
                    <a:pt x="188417" y="0"/>
                  </a:moveTo>
                  <a:lnTo>
                    <a:pt x="142404" y="20787"/>
                  </a:lnTo>
                  <a:lnTo>
                    <a:pt x="102933" y="48782"/>
                  </a:lnTo>
                  <a:lnTo>
                    <a:pt x="69480" y="82153"/>
                  </a:lnTo>
                  <a:lnTo>
                    <a:pt x="41522" y="119069"/>
                  </a:lnTo>
                  <a:lnTo>
                    <a:pt x="18537" y="157700"/>
                  </a:lnTo>
                  <a:lnTo>
                    <a:pt x="0" y="196214"/>
                  </a:lnTo>
                  <a:lnTo>
                    <a:pt x="0" y="600328"/>
                  </a:lnTo>
                  <a:lnTo>
                    <a:pt x="113714" y="695247"/>
                  </a:lnTo>
                  <a:lnTo>
                    <a:pt x="226106" y="719693"/>
                  </a:lnTo>
                  <a:lnTo>
                    <a:pt x="312001" y="708681"/>
                  </a:lnTo>
                  <a:lnTo>
                    <a:pt x="346227" y="697230"/>
                  </a:lnTo>
                  <a:lnTo>
                    <a:pt x="307804" y="685700"/>
                  </a:lnTo>
                  <a:lnTo>
                    <a:pt x="286164" y="675957"/>
                  </a:lnTo>
                  <a:lnTo>
                    <a:pt x="273355" y="662689"/>
                  </a:lnTo>
                  <a:lnTo>
                    <a:pt x="261429" y="640588"/>
                  </a:lnTo>
                  <a:lnTo>
                    <a:pt x="353874" y="639827"/>
                  </a:lnTo>
                  <a:lnTo>
                    <a:pt x="451619" y="608314"/>
                  </a:lnTo>
                  <a:lnTo>
                    <a:pt x="529050" y="571061"/>
                  </a:lnTo>
                  <a:lnTo>
                    <a:pt x="560552" y="553085"/>
                  </a:lnTo>
                  <a:lnTo>
                    <a:pt x="292049" y="451485"/>
                  </a:lnTo>
                  <a:lnTo>
                    <a:pt x="499611" y="268827"/>
                  </a:lnTo>
                  <a:lnTo>
                    <a:pt x="547416" y="226063"/>
                  </a:lnTo>
                  <a:lnTo>
                    <a:pt x="595883" y="181990"/>
                  </a:lnTo>
                  <a:lnTo>
                    <a:pt x="416480" y="168243"/>
                  </a:lnTo>
                  <a:lnTo>
                    <a:pt x="285875" y="197929"/>
                  </a:lnTo>
                  <a:lnTo>
                    <a:pt x="206054" y="239141"/>
                  </a:lnTo>
                  <a:lnTo>
                    <a:pt x="179006" y="259969"/>
                  </a:lnTo>
                  <a:lnTo>
                    <a:pt x="169873" y="158894"/>
                  </a:lnTo>
                  <a:lnTo>
                    <a:pt x="167809" y="98123"/>
                  </a:lnTo>
                  <a:lnTo>
                    <a:pt x="173696" y="53282"/>
                  </a:lnTo>
                  <a:lnTo>
                    <a:pt x="188417" y="0"/>
                  </a:lnTo>
                  <a:close/>
                </a:path>
              </a:pathLst>
            </a:custGeom>
            <a:solidFill>
              <a:srgbClr val="FFF7D3"/>
            </a:solidFill>
          </p:spPr>
          <p:txBody>
            <a:bodyPr wrap="square" lIns="0" tIns="0" rIns="0" bIns="0" rtlCol="0"/>
            <a:lstStyle/>
            <a:p>
              <a:endParaRPr/>
            </a:p>
          </p:txBody>
        </p:sp>
        <p:sp>
          <p:nvSpPr>
            <p:cNvPr id="10" name="object 10"/>
            <p:cNvSpPr/>
            <p:nvPr/>
          </p:nvSpPr>
          <p:spPr>
            <a:xfrm>
              <a:off x="3047" y="2927604"/>
              <a:ext cx="541020" cy="666115"/>
            </a:xfrm>
            <a:custGeom>
              <a:avLst/>
              <a:gdLst/>
              <a:ahLst/>
              <a:cxnLst/>
              <a:rect l="l" t="t" r="r" b="b"/>
              <a:pathLst>
                <a:path w="541020" h="666114">
                  <a:moveTo>
                    <a:pt x="146481" y="0"/>
                  </a:moveTo>
                  <a:lnTo>
                    <a:pt x="107742" y="29831"/>
                  </a:lnTo>
                  <a:lnTo>
                    <a:pt x="76112" y="65536"/>
                  </a:lnTo>
                  <a:lnTo>
                    <a:pt x="50888" y="105462"/>
                  </a:lnTo>
                  <a:lnTo>
                    <a:pt x="31367" y="147956"/>
                  </a:lnTo>
                  <a:lnTo>
                    <a:pt x="16847" y="191366"/>
                  </a:lnTo>
                  <a:lnTo>
                    <a:pt x="6625" y="234038"/>
                  </a:lnTo>
                  <a:lnTo>
                    <a:pt x="0" y="274320"/>
                  </a:lnTo>
                  <a:lnTo>
                    <a:pt x="0" y="496443"/>
                  </a:lnTo>
                  <a:lnTo>
                    <a:pt x="6644" y="502154"/>
                  </a:lnTo>
                  <a:lnTo>
                    <a:pt x="12403" y="508317"/>
                  </a:lnTo>
                  <a:lnTo>
                    <a:pt x="17275" y="514480"/>
                  </a:lnTo>
                  <a:lnTo>
                    <a:pt x="21262" y="520192"/>
                  </a:lnTo>
                  <a:lnTo>
                    <a:pt x="30712" y="527176"/>
                  </a:lnTo>
                  <a:lnTo>
                    <a:pt x="126172" y="620710"/>
                  </a:lnTo>
                  <a:lnTo>
                    <a:pt x="183094" y="663463"/>
                  </a:lnTo>
                  <a:lnTo>
                    <a:pt x="224070" y="665855"/>
                  </a:lnTo>
                  <a:lnTo>
                    <a:pt x="271691" y="638301"/>
                  </a:lnTo>
                  <a:lnTo>
                    <a:pt x="231747" y="614306"/>
                  </a:lnTo>
                  <a:lnTo>
                    <a:pt x="203766" y="584549"/>
                  </a:lnTo>
                  <a:lnTo>
                    <a:pt x="187303" y="559220"/>
                  </a:lnTo>
                  <a:lnTo>
                    <a:pt x="181914" y="548513"/>
                  </a:lnTo>
                  <a:lnTo>
                    <a:pt x="430419" y="548513"/>
                  </a:lnTo>
                  <a:lnTo>
                    <a:pt x="484314" y="501269"/>
                  </a:lnTo>
                  <a:lnTo>
                    <a:pt x="407312" y="476373"/>
                  </a:lnTo>
                  <a:lnTo>
                    <a:pt x="325439" y="442404"/>
                  </a:lnTo>
                  <a:lnTo>
                    <a:pt x="260399" y="412436"/>
                  </a:lnTo>
                  <a:lnTo>
                    <a:pt x="233895" y="399542"/>
                  </a:lnTo>
                  <a:lnTo>
                    <a:pt x="341021" y="295788"/>
                  </a:lnTo>
                  <a:lnTo>
                    <a:pt x="383020" y="257683"/>
                  </a:lnTo>
                  <a:lnTo>
                    <a:pt x="151206" y="257683"/>
                  </a:lnTo>
                  <a:lnTo>
                    <a:pt x="138011" y="217484"/>
                  </a:lnTo>
                  <a:lnTo>
                    <a:pt x="131848" y="162534"/>
                  </a:lnTo>
                  <a:lnTo>
                    <a:pt x="131809" y="101914"/>
                  </a:lnTo>
                  <a:lnTo>
                    <a:pt x="136989" y="44709"/>
                  </a:lnTo>
                  <a:lnTo>
                    <a:pt x="146481" y="0"/>
                  </a:lnTo>
                  <a:close/>
                </a:path>
                <a:path w="541020" h="666114">
                  <a:moveTo>
                    <a:pt x="430419" y="548513"/>
                  </a:moveTo>
                  <a:lnTo>
                    <a:pt x="181914" y="548513"/>
                  </a:lnTo>
                  <a:lnTo>
                    <a:pt x="307569" y="567705"/>
                  </a:lnTo>
                  <a:lnTo>
                    <a:pt x="380953" y="569182"/>
                  </a:lnTo>
                  <a:lnTo>
                    <a:pt x="430419" y="548513"/>
                  </a:lnTo>
                  <a:close/>
                </a:path>
                <a:path w="541020" h="666114">
                  <a:moveTo>
                    <a:pt x="494038" y="137532"/>
                  </a:moveTo>
                  <a:lnTo>
                    <a:pt x="442903" y="141347"/>
                  </a:lnTo>
                  <a:lnTo>
                    <a:pt x="389442" y="151918"/>
                  </a:lnTo>
                  <a:lnTo>
                    <a:pt x="335483" y="167862"/>
                  </a:lnTo>
                  <a:lnTo>
                    <a:pt x="282852" y="187794"/>
                  </a:lnTo>
                  <a:lnTo>
                    <a:pt x="233377" y="210331"/>
                  </a:lnTo>
                  <a:lnTo>
                    <a:pt x="188886" y="234089"/>
                  </a:lnTo>
                  <a:lnTo>
                    <a:pt x="151206" y="257683"/>
                  </a:lnTo>
                  <a:lnTo>
                    <a:pt x="383020" y="257683"/>
                  </a:lnTo>
                  <a:lnTo>
                    <a:pt x="408722" y="234362"/>
                  </a:lnTo>
                  <a:lnTo>
                    <a:pt x="465790" y="191105"/>
                  </a:lnTo>
                  <a:lnTo>
                    <a:pt x="541020" y="141859"/>
                  </a:lnTo>
                  <a:lnTo>
                    <a:pt x="494038" y="137532"/>
                  </a:lnTo>
                  <a:close/>
                </a:path>
              </a:pathLst>
            </a:custGeom>
            <a:solidFill>
              <a:srgbClr val="DD7128"/>
            </a:solidFill>
          </p:spPr>
          <p:txBody>
            <a:bodyPr wrap="square" lIns="0" tIns="0" rIns="0" bIns="0" rtlCol="0"/>
            <a:lstStyle/>
            <a:p>
              <a:endParaRPr/>
            </a:p>
          </p:txBody>
        </p:sp>
        <p:sp>
          <p:nvSpPr>
            <p:cNvPr id="11" name="object 11"/>
            <p:cNvSpPr/>
            <p:nvPr/>
          </p:nvSpPr>
          <p:spPr>
            <a:xfrm>
              <a:off x="3048" y="3040379"/>
              <a:ext cx="399415" cy="407034"/>
            </a:xfrm>
            <a:custGeom>
              <a:avLst/>
              <a:gdLst/>
              <a:ahLst/>
              <a:cxnLst/>
              <a:rect l="l" t="t" r="r" b="b"/>
              <a:pathLst>
                <a:path w="399415" h="407035">
                  <a:moveTo>
                    <a:pt x="30480" y="355092"/>
                  </a:moveTo>
                  <a:lnTo>
                    <a:pt x="23406" y="349529"/>
                  </a:lnTo>
                  <a:lnTo>
                    <a:pt x="17868" y="344805"/>
                  </a:lnTo>
                  <a:lnTo>
                    <a:pt x="11023" y="338378"/>
                  </a:lnTo>
                  <a:lnTo>
                    <a:pt x="0" y="327660"/>
                  </a:lnTo>
                  <a:lnTo>
                    <a:pt x="0" y="334518"/>
                  </a:lnTo>
                  <a:lnTo>
                    <a:pt x="8051" y="340626"/>
                  </a:lnTo>
                  <a:lnTo>
                    <a:pt x="15240" y="345668"/>
                  </a:lnTo>
                  <a:lnTo>
                    <a:pt x="22415" y="350278"/>
                  </a:lnTo>
                  <a:lnTo>
                    <a:pt x="30480" y="355092"/>
                  </a:lnTo>
                  <a:close/>
                </a:path>
                <a:path w="399415" h="407035">
                  <a:moveTo>
                    <a:pt x="62826" y="130937"/>
                  </a:moveTo>
                  <a:lnTo>
                    <a:pt x="52412" y="180987"/>
                  </a:lnTo>
                  <a:lnTo>
                    <a:pt x="57721" y="230746"/>
                  </a:lnTo>
                  <a:lnTo>
                    <a:pt x="61899" y="241566"/>
                  </a:lnTo>
                  <a:lnTo>
                    <a:pt x="57670" y="187261"/>
                  </a:lnTo>
                  <a:lnTo>
                    <a:pt x="62826" y="130937"/>
                  </a:lnTo>
                  <a:close/>
                </a:path>
                <a:path w="399415" h="407035">
                  <a:moveTo>
                    <a:pt x="72021" y="327647"/>
                  </a:moveTo>
                  <a:lnTo>
                    <a:pt x="57696" y="349973"/>
                  </a:lnTo>
                  <a:lnTo>
                    <a:pt x="42672" y="391668"/>
                  </a:lnTo>
                  <a:lnTo>
                    <a:pt x="72021" y="327647"/>
                  </a:lnTo>
                  <a:close/>
                </a:path>
                <a:path w="399415" h="407035">
                  <a:moveTo>
                    <a:pt x="80416" y="289560"/>
                  </a:moveTo>
                  <a:lnTo>
                    <a:pt x="61899" y="241566"/>
                  </a:lnTo>
                  <a:lnTo>
                    <a:pt x="62115" y="244398"/>
                  </a:lnTo>
                  <a:lnTo>
                    <a:pt x="80416" y="289560"/>
                  </a:lnTo>
                  <a:close/>
                </a:path>
                <a:path w="399415" h="407035">
                  <a:moveTo>
                    <a:pt x="102108" y="0"/>
                  </a:moveTo>
                  <a:lnTo>
                    <a:pt x="89293" y="24536"/>
                  </a:lnTo>
                  <a:lnTo>
                    <a:pt x="75069" y="69291"/>
                  </a:lnTo>
                  <a:lnTo>
                    <a:pt x="63258" y="126212"/>
                  </a:lnTo>
                  <a:lnTo>
                    <a:pt x="62826" y="130937"/>
                  </a:lnTo>
                  <a:lnTo>
                    <a:pt x="66535" y="113118"/>
                  </a:lnTo>
                  <a:lnTo>
                    <a:pt x="102108" y="0"/>
                  </a:lnTo>
                  <a:close/>
                </a:path>
                <a:path w="399415" h="407035">
                  <a:moveTo>
                    <a:pt x="240334" y="172796"/>
                  </a:moveTo>
                  <a:lnTo>
                    <a:pt x="220522" y="183286"/>
                  </a:lnTo>
                  <a:lnTo>
                    <a:pt x="132461" y="241846"/>
                  </a:lnTo>
                  <a:lnTo>
                    <a:pt x="83693" y="302158"/>
                  </a:lnTo>
                  <a:lnTo>
                    <a:pt x="72021" y="327647"/>
                  </a:lnTo>
                  <a:lnTo>
                    <a:pt x="84023" y="308927"/>
                  </a:lnTo>
                  <a:lnTo>
                    <a:pt x="118973" y="269316"/>
                  </a:lnTo>
                  <a:lnTo>
                    <a:pt x="159867" y="231952"/>
                  </a:lnTo>
                  <a:lnTo>
                    <a:pt x="204000" y="197599"/>
                  </a:lnTo>
                  <a:lnTo>
                    <a:pt x="240334" y="172796"/>
                  </a:lnTo>
                  <a:close/>
                </a:path>
                <a:path w="399415" h="407035">
                  <a:moveTo>
                    <a:pt x="379476" y="99060"/>
                  </a:moveTo>
                  <a:lnTo>
                    <a:pt x="329069" y="120675"/>
                  </a:lnTo>
                  <a:lnTo>
                    <a:pt x="291287" y="141173"/>
                  </a:lnTo>
                  <a:lnTo>
                    <a:pt x="248704" y="167081"/>
                  </a:lnTo>
                  <a:lnTo>
                    <a:pt x="240334" y="172796"/>
                  </a:lnTo>
                  <a:lnTo>
                    <a:pt x="379476" y="99060"/>
                  </a:lnTo>
                  <a:close/>
                </a:path>
                <a:path w="399415" h="407035">
                  <a:moveTo>
                    <a:pt x="399288" y="402717"/>
                  </a:moveTo>
                  <a:lnTo>
                    <a:pt x="268605" y="391706"/>
                  </a:lnTo>
                  <a:lnTo>
                    <a:pt x="179666" y="367487"/>
                  </a:lnTo>
                  <a:lnTo>
                    <a:pt x="128905" y="343255"/>
                  </a:lnTo>
                  <a:lnTo>
                    <a:pt x="112776" y="332232"/>
                  </a:lnTo>
                  <a:lnTo>
                    <a:pt x="152577" y="364388"/>
                  </a:lnTo>
                  <a:lnTo>
                    <a:pt x="207048" y="386549"/>
                  </a:lnTo>
                  <a:lnTo>
                    <a:pt x="267576" y="400100"/>
                  </a:lnTo>
                  <a:lnTo>
                    <a:pt x="325526" y="406412"/>
                  </a:lnTo>
                  <a:lnTo>
                    <a:pt x="372300" y="406819"/>
                  </a:lnTo>
                  <a:lnTo>
                    <a:pt x="399288" y="402717"/>
                  </a:lnTo>
                  <a:close/>
                </a:path>
              </a:pathLst>
            </a:custGeom>
            <a:solidFill>
              <a:srgbClr val="6E411A"/>
            </a:solidFill>
          </p:spPr>
          <p:txBody>
            <a:bodyPr wrap="square" lIns="0" tIns="0" rIns="0" bIns="0" rtlCol="0"/>
            <a:lstStyle/>
            <a:p>
              <a:endParaRPr/>
            </a:p>
          </p:txBody>
        </p:sp>
        <p:sp>
          <p:nvSpPr>
            <p:cNvPr id="12" name="object 12"/>
            <p:cNvSpPr/>
            <p:nvPr/>
          </p:nvSpPr>
          <p:spPr>
            <a:xfrm>
              <a:off x="54863" y="3416808"/>
              <a:ext cx="190500" cy="147827"/>
            </a:xfrm>
            <a:prstGeom prst="rect">
              <a:avLst/>
            </a:prstGeom>
            <a:blipFill>
              <a:blip r:embed="rId5" cstate="print"/>
              <a:stretch>
                <a:fillRect/>
              </a:stretch>
            </a:blipFill>
          </p:spPr>
          <p:txBody>
            <a:bodyPr wrap="square" lIns="0" tIns="0" rIns="0" bIns="0" rtlCol="0"/>
            <a:lstStyle/>
            <a:p>
              <a:endParaRPr/>
            </a:p>
          </p:txBody>
        </p:sp>
      </p:grpSp>
      <p:grpSp>
        <p:nvGrpSpPr>
          <p:cNvPr id="13" name="object 13"/>
          <p:cNvGrpSpPr/>
          <p:nvPr/>
        </p:nvGrpSpPr>
        <p:grpSpPr>
          <a:xfrm>
            <a:off x="146799" y="0"/>
            <a:ext cx="1376045" cy="791210"/>
            <a:chOff x="146799" y="0"/>
            <a:chExt cx="1376045" cy="791210"/>
          </a:xfrm>
        </p:grpSpPr>
        <p:sp>
          <p:nvSpPr>
            <p:cNvPr id="14" name="object 14"/>
            <p:cNvSpPr/>
            <p:nvPr/>
          </p:nvSpPr>
          <p:spPr>
            <a:xfrm>
              <a:off x="146799" y="24177"/>
              <a:ext cx="359410" cy="206375"/>
            </a:xfrm>
            <a:custGeom>
              <a:avLst/>
              <a:gdLst/>
              <a:ahLst/>
              <a:cxnLst/>
              <a:rect l="l" t="t" r="r" b="b"/>
              <a:pathLst>
                <a:path w="359409" h="206375">
                  <a:moveTo>
                    <a:pt x="146218" y="0"/>
                  </a:moveTo>
                  <a:lnTo>
                    <a:pt x="83148" y="49857"/>
                  </a:lnTo>
                  <a:lnTo>
                    <a:pt x="0" y="166449"/>
                  </a:lnTo>
                  <a:lnTo>
                    <a:pt x="308" y="176746"/>
                  </a:lnTo>
                  <a:lnTo>
                    <a:pt x="7415" y="189865"/>
                  </a:lnTo>
                  <a:lnTo>
                    <a:pt x="15757" y="201150"/>
                  </a:lnTo>
                  <a:lnTo>
                    <a:pt x="19773" y="205946"/>
                  </a:lnTo>
                  <a:lnTo>
                    <a:pt x="53543" y="144490"/>
                  </a:lnTo>
                  <a:lnTo>
                    <a:pt x="79902" y="109585"/>
                  </a:lnTo>
                  <a:lnTo>
                    <a:pt x="112442" y="88253"/>
                  </a:lnTo>
                  <a:lnTo>
                    <a:pt x="164757" y="67516"/>
                  </a:lnTo>
                  <a:lnTo>
                    <a:pt x="231277" y="57767"/>
                  </a:lnTo>
                  <a:lnTo>
                    <a:pt x="294090" y="68389"/>
                  </a:lnTo>
                  <a:lnTo>
                    <a:pt x="340839" y="85179"/>
                  </a:lnTo>
                  <a:lnTo>
                    <a:pt x="359168" y="93932"/>
                  </a:lnTo>
                  <a:lnTo>
                    <a:pt x="339394" y="60912"/>
                  </a:lnTo>
                  <a:lnTo>
                    <a:pt x="221027" y="6983"/>
                  </a:lnTo>
                  <a:lnTo>
                    <a:pt x="146218" y="0"/>
                  </a:lnTo>
                  <a:close/>
                </a:path>
              </a:pathLst>
            </a:custGeom>
            <a:solidFill>
              <a:srgbClr val="925421"/>
            </a:solidFill>
          </p:spPr>
          <p:txBody>
            <a:bodyPr wrap="square" lIns="0" tIns="0" rIns="0" bIns="0" rtlCol="0"/>
            <a:lstStyle/>
            <a:p>
              <a:endParaRPr/>
            </a:p>
          </p:txBody>
        </p:sp>
        <p:sp>
          <p:nvSpPr>
            <p:cNvPr id="15" name="object 15"/>
            <p:cNvSpPr/>
            <p:nvPr/>
          </p:nvSpPr>
          <p:spPr>
            <a:xfrm>
              <a:off x="348821" y="0"/>
              <a:ext cx="1174115" cy="791210"/>
            </a:xfrm>
            <a:custGeom>
              <a:avLst/>
              <a:gdLst/>
              <a:ahLst/>
              <a:cxnLst/>
              <a:rect l="l" t="t" r="r" b="b"/>
              <a:pathLst>
                <a:path w="1174115" h="791210">
                  <a:moveTo>
                    <a:pt x="524044" y="479933"/>
                  </a:moveTo>
                  <a:lnTo>
                    <a:pt x="197672" y="479933"/>
                  </a:lnTo>
                  <a:lnTo>
                    <a:pt x="295166" y="656957"/>
                  </a:lnTo>
                  <a:lnTo>
                    <a:pt x="419334" y="749601"/>
                  </a:lnTo>
                  <a:lnTo>
                    <a:pt x="526134" y="785167"/>
                  </a:lnTo>
                  <a:lnTo>
                    <a:pt x="571522" y="790955"/>
                  </a:lnTo>
                  <a:lnTo>
                    <a:pt x="524044" y="479933"/>
                  </a:lnTo>
                  <a:close/>
                </a:path>
                <a:path w="1174115" h="791210">
                  <a:moveTo>
                    <a:pt x="744905" y="0"/>
                  </a:moveTo>
                  <a:lnTo>
                    <a:pt x="80755" y="0"/>
                  </a:lnTo>
                  <a:lnTo>
                    <a:pt x="52007" y="77501"/>
                  </a:lnTo>
                  <a:lnTo>
                    <a:pt x="31434" y="145002"/>
                  </a:lnTo>
                  <a:lnTo>
                    <a:pt x="19544" y="191404"/>
                  </a:lnTo>
                  <a:lnTo>
                    <a:pt x="15719" y="208660"/>
                  </a:lnTo>
                  <a:lnTo>
                    <a:pt x="9102" y="231901"/>
                  </a:lnTo>
                  <a:lnTo>
                    <a:pt x="207" y="308203"/>
                  </a:lnTo>
                  <a:lnTo>
                    <a:pt x="0" y="358441"/>
                  </a:lnTo>
                  <a:lnTo>
                    <a:pt x="10960" y="404941"/>
                  </a:lnTo>
                  <a:lnTo>
                    <a:pt x="35569" y="470026"/>
                  </a:lnTo>
                  <a:lnTo>
                    <a:pt x="77130" y="541083"/>
                  </a:lnTo>
                  <a:lnTo>
                    <a:pt x="129857" y="594137"/>
                  </a:lnTo>
                  <a:lnTo>
                    <a:pt x="175140" y="627332"/>
                  </a:lnTo>
                  <a:lnTo>
                    <a:pt x="194370" y="638810"/>
                  </a:lnTo>
                  <a:lnTo>
                    <a:pt x="186978" y="580463"/>
                  </a:lnTo>
                  <a:lnTo>
                    <a:pt x="184858" y="544464"/>
                  </a:lnTo>
                  <a:lnTo>
                    <a:pt x="188319" y="515919"/>
                  </a:lnTo>
                  <a:lnTo>
                    <a:pt x="197672" y="479933"/>
                  </a:lnTo>
                  <a:lnTo>
                    <a:pt x="524044" y="479933"/>
                  </a:lnTo>
                  <a:lnTo>
                    <a:pt x="505355" y="357504"/>
                  </a:lnTo>
                  <a:lnTo>
                    <a:pt x="1045585" y="357504"/>
                  </a:lnTo>
                  <a:lnTo>
                    <a:pt x="1016851" y="315391"/>
                  </a:lnTo>
                  <a:lnTo>
                    <a:pt x="980294" y="270669"/>
                  </a:lnTo>
                  <a:lnTo>
                    <a:pt x="939922" y="227581"/>
                  </a:lnTo>
                  <a:lnTo>
                    <a:pt x="897403" y="186939"/>
                  </a:lnTo>
                  <a:lnTo>
                    <a:pt x="854405" y="149558"/>
                  </a:lnTo>
                  <a:lnTo>
                    <a:pt x="812596" y="116249"/>
                  </a:lnTo>
                  <a:lnTo>
                    <a:pt x="773645" y="87826"/>
                  </a:lnTo>
                  <a:lnTo>
                    <a:pt x="739220" y="65103"/>
                  </a:lnTo>
                  <a:lnTo>
                    <a:pt x="690622" y="40004"/>
                  </a:lnTo>
                  <a:lnTo>
                    <a:pt x="702254" y="28116"/>
                  </a:lnTo>
                  <a:lnTo>
                    <a:pt x="716678" y="17192"/>
                  </a:lnTo>
                  <a:lnTo>
                    <a:pt x="732962" y="6911"/>
                  </a:lnTo>
                  <a:lnTo>
                    <a:pt x="744905" y="0"/>
                  </a:lnTo>
                  <a:close/>
                </a:path>
                <a:path w="1174115" h="791210">
                  <a:moveTo>
                    <a:pt x="1045585" y="357504"/>
                  </a:moveTo>
                  <a:lnTo>
                    <a:pt x="505355" y="357504"/>
                  </a:lnTo>
                  <a:lnTo>
                    <a:pt x="1173654" y="595757"/>
                  </a:lnTo>
                  <a:lnTo>
                    <a:pt x="1151187" y="543724"/>
                  </a:lnTo>
                  <a:lnTo>
                    <a:pt x="1130601" y="501919"/>
                  </a:lnTo>
                  <a:lnTo>
                    <a:pt x="1100109" y="448327"/>
                  </a:lnTo>
                  <a:lnTo>
                    <a:pt x="1047924" y="360934"/>
                  </a:lnTo>
                  <a:lnTo>
                    <a:pt x="1045585" y="357504"/>
                  </a:lnTo>
                  <a:close/>
                </a:path>
              </a:pathLst>
            </a:custGeom>
            <a:solidFill>
              <a:srgbClr val="FFF7D3"/>
            </a:solidFill>
          </p:spPr>
          <p:txBody>
            <a:bodyPr wrap="square" lIns="0" tIns="0" rIns="0" bIns="0" rtlCol="0"/>
            <a:lstStyle/>
            <a:p>
              <a:endParaRPr/>
            </a:p>
          </p:txBody>
        </p:sp>
        <p:sp>
          <p:nvSpPr>
            <p:cNvPr id="16" name="object 16"/>
            <p:cNvSpPr/>
            <p:nvPr/>
          </p:nvSpPr>
          <p:spPr>
            <a:xfrm>
              <a:off x="371976" y="0"/>
              <a:ext cx="1054735" cy="731520"/>
            </a:xfrm>
            <a:custGeom>
              <a:avLst/>
              <a:gdLst/>
              <a:ahLst/>
              <a:cxnLst/>
              <a:rect l="l" t="t" r="r" b="b"/>
              <a:pathLst>
                <a:path w="1054735" h="731520">
                  <a:moveTo>
                    <a:pt x="423223" y="344424"/>
                  </a:moveTo>
                  <a:lnTo>
                    <a:pt x="164585" y="344424"/>
                  </a:lnTo>
                  <a:lnTo>
                    <a:pt x="240256" y="538424"/>
                  </a:lnTo>
                  <a:lnTo>
                    <a:pt x="298562" y="643413"/>
                  </a:lnTo>
                  <a:lnTo>
                    <a:pt x="369277" y="695682"/>
                  </a:lnTo>
                  <a:lnTo>
                    <a:pt x="482174" y="731520"/>
                  </a:lnTo>
                  <a:lnTo>
                    <a:pt x="454204" y="603269"/>
                  </a:lnTo>
                  <a:lnTo>
                    <a:pt x="434611" y="459803"/>
                  </a:lnTo>
                  <a:lnTo>
                    <a:pt x="423223" y="344424"/>
                  </a:lnTo>
                  <a:close/>
                </a:path>
                <a:path w="1054735" h="731520">
                  <a:moveTo>
                    <a:pt x="610821" y="0"/>
                  </a:moveTo>
                  <a:lnTo>
                    <a:pt x="110177" y="0"/>
                  </a:lnTo>
                  <a:lnTo>
                    <a:pt x="100333" y="20345"/>
                  </a:lnTo>
                  <a:lnTo>
                    <a:pt x="90563" y="45323"/>
                  </a:lnTo>
                  <a:lnTo>
                    <a:pt x="81412" y="70943"/>
                  </a:lnTo>
                  <a:lnTo>
                    <a:pt x="71951" y="96266"/>
                  </a:lnTo>
                  <a:lnTo>
                    <a:pt x="71951" y="109474"/>
                  </a:lnTo>
                  <a:lnTo>
                    <a:pt x="14886" y="322843"/>
                  </a:lnTo>
                  <a:lnTo>
                    <a:pt x="0" y="439118"/>
                  </a:lnTo>
                  <a:lnTo>
                    <a:pt x="31014" y="498933"/>
                  </a:lnTo>
                  <a:lnTo>
                    <a:pt x="111652" y="542925"/>
                  </a:lnTo>
                  <a:lnTo>
                    <a:pt x="111548" y="468618"/>
                  </a:lnTo>
                  <a:lnTo>
                    <a:pt x="130675" y="405193"/>
                  </a:lnTo>
                  <a:lnTo>
                    <a:pt x="153523" y="361009"/>
                  </a:lnTo>
                  <a:lnTo>
                    <a:pt x="164585" y="344424"/>
                  </a:lnTo>
                  <a:lnTo>
                    <a:pt x="423223" y="344424"/>
                  </a:lnTo>
                  <a:lnTo>
                    <a:pt x="423083" y="343007"/>
                  </a:lnTo>
                  <a:lnTo>
                    <a:pt x="419309" y="294767"/>
                  </a:lnTo>
                  <a:lnTo>
                    <a:pt x="893771" y="294767"/>
                  </a:lnTo>
                  <a:lnTo>
                    <a:pt x="878283" y="279381"/>
                  </a:lnTo>
                  <a:lnTo>
                    <a:pt x="838634" y="243427"/>
                  </a:lnTo>
                  <a:lnTo>
                    <a:pt x="797670" y="209296"/>
                  </a:lnTo>
                  <a:lnTo>
                    <a:pt x="755996" y="177293"/>
                  </a:lnTo>
                  <a:lnTo>
                    <a:pt x="714220" y="147720"/>
                  </a:lnTo>
                  <a:lnTo>
                    <a:pt x="672951" y="120883"/>
                  </a:lnTo>
                  <a:lnTo>
                    <a:pt x="632796" y="97084"/>
                  </a:lnTo>
                  <a:lnTo>
                    <a:pt x="594363" y="76627"/>
                  </a:lnTo>
                  <a:lnTo>
                    <a:pt x="558260" y="59817"/>
                  </a:lnTo>
                  <a:lnTo>
                    <a:pt x="567509" y="44422"/>
                  </a:lnTo>
                  <a:lnTo>
                    <a:pt x="580172" y="28384"/>
                  </a:lnTo>
                  <a:lnTo>
                    <a:pt x="595938" y="12346"/>
                  </a:lnTo>
                  <a:lnTo>
                    <a:pt x="610821" y="0"/>
                  </a:lnTo>
                  <a:close/>
                </a:path>
                <a:path w="1054735" h="731520">
                  <a:moveTo>
                    <a:pt x="893771" y="294767"/>
                  </a:moveTo>
                  <a:lnTo>
                    <a:pt x="419309" y="294767"/>
                  </a:lnTo>
                  <a:lnTo>
                    <a:pt x="659984" y="361523"/>
                  </a:lnTo>
                  <a:lnTo>
                    <a:pt x="806373" y="406860"/>
                  </a:lnTo>
                  <a:lnTo>
                    <a:pt x="918025" y="451554"/>
                  </a:lnTo>
                  <a:lnTo>
                    <a:pt x="1054487" y="516382"/>
                  </a:lnTo>
                  <a:lnTo>
                    <a:pt x="1035501" y="475867"/>
                  </a:lnTo>
                  <a:lnTo>
                    <a:pt x="1011553" y="435354"/>
                  </a:lnTo>
                  <a:lnTo>
                    <a:pt x="983249" y="395144"/>
                  </a:lnTo>
                  <a:lnTo>
                    <a:pt x="951198" y="355543"/>
                  </a:lnTo>
                  <a:lnTo>
                    <a:pt x="916006" y="316854"/>
                  </a:lnTo>
                  <a:lnTo>
                    <a:pt x="893771" y="294767"/>
                  </a:lnTo>
                  <a:close/>
                </a:path>
              </a:pathLst>
            </a:custGeom>
            <a:solidFill>
              <a:srgbClr val="AEAE51"/>
            </a:solidFill>
          </p:spPr>
          <p:txBody>
            <a:bodyPr wrap="square" lIns="0" tIns="0" rIns="0" bIns="0" rtlCol="0"/>
            <a:lstStyle/>
            <a:p>
              <a:endParaRPr/>
            </a:p>
          </p:txBody>
        </p:sp>
        <p:sp>
          <p:nvSpPr>
            <p:cNvPr id="17" name="object 17"/>
            <p:cNvSpPr/>
            <p:nvPr/>
          </p:nvSpPr>
          <p:spPr>
            <a:xfrm>
              <a:off x="487679" y="89254"/>
              <a:ext cx="696595" cy="255270"/>
            </a:xfrm>
            <a:custGeom>
              <a:avLst/>
              <a:gdLst/>
              <a:ahLst/>
              <a:cxnLst/>
              <a:rect l="l" t="t" r="r" b="b"/>
              <a:pathLst>
                <a:path w="696594" h="255270">
                  <a:moveTo>
                    <a:pt x="455439" y="106978"/>
                  </a:moveTo>
                  <a:lnTo>
                    <a:pt x="696468" y="255169"/>
                  </a:lnTo>
                  <a:lnTo>
                    <a:pt x="682410" y="242895"/>
                  </a:lnTo>
                  <a:lnTo>
                    <a:pt x="660586" y="226514"/>
                  </a:lnTo>
                  <a:lnTo>
                    <a:pt x="596931" y="184622"/>
                  </a:lnTo>
                  <a:lnTo>
                    <a:pt x="556744" y="160706"/>
                  </a:lnTo>
                  <a:lnTo>
                    <a:pt x="512078" y="135875"/>
                  </a:lnTo>
                  <a:lnTo>
                    <a:pt x="463758" y="110925"/>
                  </a:lnTo>
                  <a:lnTo>
                    <a:pt x="455439" y="106978"/>
                  </a:lnTo>
                  <a:close/>
                </a:path>
                <a:path w="696594" h="255270">
                  <a:moveTo>
                    <a:pt x="161272" y="1583"/>
                  </a:moveTo>
                  <a:lnTo>
                    <a:pt x="138745" y="3140"/>
                  </a:lnTo>
                  <a:lnTo>
                    <a:pt x="143098" y="3433"/>
                  </a:lnTo>
                  <a:lnTo>
                    <a:pt x="196091" y="12335"/>
                  </a:lnTo>
                  <a:lnTo>
                    <a:pt x="250359" y="25905"/>
                  </a:lnTo>
                  <a:lnTo>
                    <a:pt x="305082" y="43348"/>
                  </a:lnTo>
                  <a:lnTo>
                    <a:pt x="359438" y="63864"/>
                  </a:lnTo>
                  <a:lnTo>
                    <a:pt x="412603" y="86655"/>
                  </a:lnTo>
                  <a:lnTo>
                    <a:pt x="455439" y="106978"/>
                  </a:lnTo>
                  <a:lnTo>
                    <a:pt x="444212" y="100076"/>
                  </a:lnTo>
                  <a:lnTo>
                    <a:pt x="287578" y="23124"/>
                  </a:lnTo>
                  <a:lnTo>
                    <a:pt x="161272" y="1583"/>
                  </a:lnTo>
                  <a:close/>
                </a:path>
                <a:path w="696594" h="255270">
                  <a:moveTo>
                    <a:pt x="92204" y="0"/>
                  </a:moveTo>
                  <a:lnTo>
                    <a:pt x="44231" y="2831"/>
                  </a:lnTo>
                  <a:lnTo>
                    <a:pt x="0" y="12726"/>
                  </a:lnTo>
                  <a:lnTo>
                    <a:pt x="138745" y="3140"/>
                  </a:lnTo>
                  <a:lnTo>
                    <a:pt x="92204" y="0"/>
                  </a:lnTo>
                  <a:close/>
                </a:path>
              </a:pathLst>
            </a:custGeom>
            <a:solidFill>
              <a:srgbClr val="6F8638"/>
            </a:solidFill>
          </p:spPr>
          <p:txBody>
            <a:bodyPr wrap="square" lIns="0" tIns="0" rIns="0" bIns="0" rtlCol="0"/>
            <a:lstStyle/>
            <a:p>
              <a:endParaRPr/>
            </a:p>
          </p:txBody>
        </p:sp>
        <p:sp>
          <p:nvSpPr>
            <p:cNvPr id="18" name="object 18"/>
            <p:cNvSpPr/>
            <p:nvPr/>
          </p:nvSpPr>
          <p:spPr>
            <a:xfrm>
              <a:off x="659892" y="0"/>
              <a:ext cx="94221" cy="74675"/>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454253" y="0"/>
              <a:ext cx="311150" cy="631190"/>
            </a:xfrm>
            <a:custGeom>
              <a:avLst/>
              <a:gdLst/>
              <a:ahLst/>
              <a:cxnLst/>
              <a:rect l="l" t="t" r="r" b="b"/>
              <a:pathLst>
                <a:path w="311150" h="631190">
                  <a:moveTo>
                    <a:pt x="68478" y="124968"/>
                  </a:moveTo>
                  <a:lnTo>
                    <a:pt x="38188" y="167868"/>
                  </a:lnTo>
                  <a:lnTo>
                    <a:pt x="17729" y="224510"/>
                  </a:lnTo>
                  <a:lnTo>
                    <a:pt x="5562" y="286524"/>
                  </a:lnTo>
                  <a:lnTo>
                    <a:pt x="165" y="345478"/>
                  </a:lnTo>
                  <a:lnTo>
                    <a:pt x="0" y="392976"/>
                  </a:lnTo>
                  <a:lnTo>
                    <a:pt x="3543" y="420624"/>
                  </a:lnTo>
                  <a:lnTo>
                    <a:pt x="13677" y="286131"/>
                  </a:lnTo>
                  <a:lnTo>
                    <a:pt x="36004" y="194310"/>
                  </a:lnTo>
                  <a:lnTo>
                    <a:pt x="58331" y="141732"/>
                  </a:lnTo>
                  <a:lnTo>
                    <a:pt x="68478" y="124968"/>
                  </a:lnTo>
                  <a:close/>
                </a:path>
                <a:path w="311150" h="631190">
                  <a:moveTo>
                    <a:pt x="87096" y="0"/>
                  </a:moveTo>
                  <a:lnTo>
                    <a:pt x="78613" y="0"/>
                  </a:lnTo>
                  <a:lnTo>
                    <a:pt x="77431" y="6858"/>
                  </a:lnTo>
                  <a:lnTo>
                    <a:pt x="76860" y="16764"/>
                  </a:lnTo>
                  <a:lnTo>
                    <a:pt x="77431" y="26670"/>
                  </a:lnTo>
                  <a:lnTo>
                    <a:pt x="79146" y="36576"/>
                  </a:lnTo>
                  <a:lnTo>
                    <a:pt x="79286" y="26670"/>
                  </a:lnTo>
                  <a:lnTo>
                    <a:pt x="80276" y="19240"/>
                  </a:lnTo>
                  <a:lnTo>
                    <a:pt x="82994" y="10579"/>
                  </a:lnTo>
                  <a:lnTo>
                    <a:pt x="87096" y="0"/>
                  </a:lnTo>
                  <a:close/>
                </a:path>
                <a:path w="311150" h="631190">
                  <a:moveTo>
                    <a:pt x="310794" y="630936"/>
                  </a:moveTo>
                  <a:lnTo>
                    <a:pt x="217436" y="431279"/>
                  </a:lnTo>
                  <a:lnTo>
                    <a:pt x="176466" y="281762"/>
                  </a:lnTo>
                  <a:lnTo>
                    <a:pt x="167119" y="187960"/>
                  </a:lnTo>
                  <a:lnTo>
                    <a:pt x="168617" y="155448"/>
                  </a:lnTo>
                  <a:lnTo>
                    <a:pt x="159105" y="199199"/>
                  </a:lnTo>
                  <a:lnTo>
                    <a:pt x="158470" y="248208"/>
                  </a:lnTo>
                  <a:lnTo>
                    <a:pt x="165239" y="300672"/>
                  </a:lnTo>
                  <a:lnTo>
                    <a:pt x="177952" y="354825"/>
                  </a:lnTo>
                  <a:lnTo>
                    <a:pt x="195160" y="408876"/>
                  </a:lnTo>
                  <a:lnTo>
                    <a:pt x="215392" y="461035"/>
                  </a:lnTo>
                  <a:lnTo>
                    <a:pt x="237185" y="509511"/>
                  </a:lnTo>
                  <a:lnTo>
                    <a:pt x="259080" y="552526"/>
                  </a:lnTo>
                  <a:lnTo>
                    <a:pt x="279615" y="588302"/>
                  </a:lnTo>
                  <a:lnTo>
                    <a:pt x="297345" y="615035"/>
                  </a:lnTo>
                  <a:lnTo>
                    <a:pt x="310794" y="630936"/>
                  </a:lnTo>
                  <a:close/>
                </a:path>
              </a:pathLst>
            </a:custGeom>
            <a:solidFill>
              <a:srgbClr val="6F8638"/>
            </a:solidFill>
          </p:spPr>
          <p:txBody>
            <a:bodyPr wrap="square" lIns="0" tIns="0" rIns="0" bIns="0" rtlCol="0"/>
            <a:lstStyle/>
            <a:p>
              <a:endParaRPr/>
            </a:p>
          </p:txBody>
        </p:sp>
      </p:grpSp>
      <p:sp>
        <p:nvSpPr>
          <p:cNvPr id="20" name="object 20"/>
          <p:cNvSpPr/>
          <p:nvPr/>
        </p:nvSpPr>
        <p:spPr>
          <a:xfrm>
            <a:off x="0" y="1476755"/>
            <a:ext cx="12190476" cy="5381244"/>
          </a:xfrm>
          <a:prstGeom prst="rect">
            <a:avLst/>
          </a:prstGeom>
          <a:blipFill>
            <a:blip r:embed="rId7" cstate="print"/>
            <a:stretch>
              <a:fillRect/>
            </a:stretch>
          </a:blipFill>
        </p:spPr>
        <p:txBody>
          <a:bodyPr wrap="square" lIns="0" tIns="0" rIns="0" bIns="0" rtlCol="0"/>
          <a:lstStyle/>
          <a:p>
            <a:endParaRPr/>
          </a:p>
        </p:txBody>
      </p:sp>
      <p:grpSp>
        <p:nvGrpSpPr>
          <p:cNvPr id="21" name="object 21"/>
          <p:cNvGrpSpPr/>
          <p:nvPr/>
        </p:nvGrpSpPr>
        <p:grpSpPr>
          <a:xfrm>
            <a:off x="11143615" y="93472"/>
            <a:ext cx="666115" cy="782320"/>
            <a:chOff x="11143615" y="93472"/>
            <a:chExt cx="666115" cy="782320"/>
          </a:xfrm>
        </p:grpSpPr>
        <p:sp>
          <p:nvSpPr>
            <p:cNvPr id="22" name="object 22"/>
            <p:cNvSpPr/>
            <p:nvPr/>
          </p:nvSpPr>
          <p:spPr>
            <a:xfrm>
              <a:off x="11143615" y="93472"/>
              <a:ext cx="666115" cy="711835"/>
            </a:xfrm>
            <a:custGeom>
              <a:avLst/>
              <a:gdLst/>
              <a:ahLst/>
              <a:cxnLst/>
              <a:rect l="l" t="t" r="r" b="b"/>
              <a:pathLst>
                <a:path w="666115" h="711835">
                  <a:moveTo>
                    <a:pt x="264921" y="0"/>
                  </a:moveTo>
                  <a:lnTo>
                    <a:pt x="194030" y="129545"/>
                  </a:lnTo>
                  <a:lnTo>
                    <a:pt x="166417" y="212931"/>
                  </a:lnTo>
                  <a:lnTo>
                    <a:pt x="178500" y="286339"/>
                  </a:lnTo>
                  <a:lnTo>
                    <a:pt x="226694" y="385952"/>
                  </a:lnTo>
                  <a:lnTo>
                    <a:pt x="200953" y="380472"/>
                  </a:lnTo>
                  <a:lnTo>
                    <a:pt x="139160" y="364966"/>
                  </a:lnTo>
                  <a:lnTo>
                    <a:pt x="64460" y="340840"/>
                  </a:lnTo>
                  <a:lnTo>
                    <a:pt x="0" y="309499"/>
                  </a:lnTo>
                  <a:lnTo>
                    <a:pt x="8185" y="419211"/>
                  </a:lnTo>
                  <a:lnTo>
                    <a:pt x="35004" y="484727"/>
                  </a:lnTo>
                  <a:lnTo>
                    <a:pt x="102137" y="532098"/>
                  </a:lnTo>
                  <a:lnTo>
                    <a:pt x="231266" y="587375"/>
                  </a:lnTo>
                  <a:lnTo>
                    <a:pt x="218162" y="590663"/>
                  </a:lnTo>
                  <a:lnTo>
                    <a:pt x="185769" y="596630"/>
                  </a:lnTo>
                  <a:lnTo>
                    <a:pt x="144470" y="599430"/>
                  </a:lnTo>
                  <a:lnTo>
                    <a:pt x="104648" y="593216"/>
                  </a:lnTo>
                  <a:lnTo>
                    <a:pt x="176012" y="678263"/>
                  </a:lnTo>
                  <a:lnTo>
                    <a:pt x="232171" y="711612"/>
                  </a:lnTo>
                  <a:lnTo>
                    <a:pt x="302261" y="697765"/>
                  </a:lnTo>
                  <a:lnTo>
                    <a:pt x="415416" y="641223"/>
                  </a:lnTo>
                  <a:lnTo>
                    <a:pt x="570456" y="607274"/>
                  </a:lnTo>
                  <a:lnTo>
                    <a:pt x="646556" y="565372"/>
                  </a:lnTo>
                  <a:lnTo>
                    <a:pt x="665698" y="487989"/>
                  </a:lnTo>
                  <a:lnTo>
                    <a:pt x="649858" y="347599"/>
                  </a:lnTo>
                  <a:lnTo>
                    <a:pt x="644128" y="356367"/>
                  </a:lnTo>
                  <a:lnTo>
                    <a:pt x="628586" y="376031"/>
                  </a:lnTo>
                  <a:lnTo>
                    <a:pt x="605710" y="396622"/>
                  </a:lnTo>
                  <a:lnTo>
                    <a:pt x="577976" y="408177"/>
                  </a:lnTo>
                  <a:lnTo>
                    <a:pt x="609169" y="355413"/>
                  </a:lnTo>
                  <a:lnTo>
                    <a:pt x="619394" y="308483"/>
                  </a:lnTo>
                  <a:lnTo>
                    <a:pt x="608498" y="240978"/>
                  </a:lnTo>
                  <a:lnTo>
                    <a:pt x="576326" y="126492"/>
                  </a:lnTo>
                  <a:lnTo>
                    <a:pt x="419353" y="331850"/>
                  </a:lnTo>
                  <a:lnTo>
                    <a:pt x="306196" y="89838"/>
                  </a:lnTo>
                  <a:lnTo>
                    <a:pt x="264921" y="0"/>
                  </a:lnTo>
                  <a:close/>
                </a:path>
              </a:pathLst>
            </a:custGeom>
            <a:solidFill>
              <a:srgbClr val="FFF7D2"/>
            </a:solidFill>
          </p:spPr>
          <p:txBody>
            <a:bodyPr wrap="square" lIns="0" tIns="0" rIns="0" bIns="0" rtlCol="0"/>
            <a:lstStyle/>
            <a:p>
              <a:endParaRPr/>
            </a:p>
          </p:txBody>
        </p:sp>
        <p:sp>
          <p:nvSpPr>
            <p:cNvPr id="23" name="object 23"/>
            <p:cNvSpPr/>
            <p:nvPr/>
          </p:nvSpPr>
          <p:spPr>
            <a:xfrm>
              <a:off x="11184128" y="144780"/>
              <a:ext cx="597535" cy="594995"/>
            </a:xfrm>
            <a:custGeom>
              <a:avLst/>
              <a:gdLst/>
              <a:ahLst/>
              <a:cxnLst/>
              <a:rect l="l" t="t" r="r" b="b"/>
              <a:pathLst>
                <a:path w="597534" h="594995">
                  <a:moveTo>
                    <a:pt x="140970" y="565150"/>
                  </a:moveTo>
                  <a:lnTo>
                    <a:pt x="178148" y="585903"/>
                  </a:lnTo>
                  <a:lnTo>
                    <a:pt x="223425" y="594736"/>
                  </a:lnTo>
                  <a:lnTo>
                    <a:pt x="273621" y="593613"/>
                  </a:lnTo>
                  <a:lnTo>
                    <a:pt x="325552" y="584501"/>
                  </a:lnTo>
                  <a:lnTo>
                    <a:pt x="376037" y="569362"/>
                  </a:lnTo>
                  <a:lnTo>
                    <a:pt x="383611" y="566191"/>
                  </a:lnTo>
                  <a:lnTo>
                    <a:pt x="178254" y="566191"/>
                  </a:lnTo>
                  <a:lnTo>
                    <a:pt x="140970" y="565150"/>
                  </a:lnTo>
                  <a:close/>
                </a:path>
                <a:path w="597534" h="594995">
                  <a:moveTo>
                    <a:pt x="0" y="309499"/>
                  </a:moveTo>
                  <a:lnTo>
                    <a:pt x="23656" y="364323"/>
                  </a:lnTo>
                  <a:lnTo>
                    <a:pt x="58953" y="410600"/>
                  </a:lnTo>
                  <a:lnTo>
                    <a:pt x="101671" y="448773"/>
                  </a:lnTo>
                  <a:lnTo>
                    <a:pt x="147589" y="479282"/>
                  </a:lnTo>
                  <a:lnTo>
                    <a:pt x="192490" y="502570"/>
                  </a:lnTo>
                  <a:lnTo>
                    <a:pt x="232154" y="519078"/>
                  </a:lnTo>
                  <a:lnTo>
                    <a:pt x="278892" y="533527"/>
                  </a:lnTo>
                  <a:lnTo>
                    <a:pt x="248537" y="552416"/>
                  </a:lnTo>
                  <a:lnTo>
                    <a:pt x="214550" y="562625"/>
                  </a:lnTo>
                  <a:lnTo>
                    <a:pt x="178254" y="566191"/>
                  </a:lnTo>
                  <a:lnTo>
                    <a:pt x="383611" y="566191"/>
                  </a:lnTo>
                  <a:lnTo>
                    <a:pt x="421894" y="550164"/>
                  </a:lnTo>
                  <a:lnTo>
                    <a:pt x="427990" y="543941"/>
                  </a:lnTo>
                  <a:lnTo>
                    <a:pt x="533586" y="487330"/>
                  </a:lnTo>
                  <a:lnTo>
                    <a:pt x="585057" y="449675"/>
                  </a:lnTo>
                  <a:lnTo>
                    <a:pt x="595951" y="417322"/>
                  </a:lnTo>
                  <a:lnTo>
                    <a:pt x="487045" y="417322"/>
                  </a:lnTo>
                  <a:lnTo>
                    <a:pt x="507550" y="372791"/>
                  </a:lnTo>
                  <a:lnTo>
                    <a:pt x="186992" y="372791"/>
                  </a:lnTo>
                  <a:lnTo>
                    <a:pt x="137854" y="364244"/>
                  </a:lnTo>
                  <a:lnTo>
                    <a:pt x="85339" y="348789"/>
                  </a:lnTo>
                  <a:lnTo>
                    <a:pt x="36903" y="329513"/>
                  </a:lnTo>
                  <a:lnTo>
                    <a:pt x="0" y="309499"/>
                  </a:lnTo>
                  <a:close/>
                </a:path>
                <a:path w="597534" h="594995">
                  <a:moveTo>
                    <a:pt x="584200" y="363600"/>
                  </a:moveTo>
                  <a:lnTo>
                    <a:pt x="554874" y="392354"/>
                  </a:lnTo>
                  <a:lnTo>
                    <a:pt x="523049" y="408559"/>
                  </a:lnTo>
                  <a:lnTo>
                    <a:pt x="497510" y="415714"/>
                  </a:lnTo>
                  <a:lnTo>
                    <a:pt x="487045" y="417322"/>
                  </a:lnTo>
                  <a:lnTo>
                    <a:pt x="595951" y="417322"/>
                  </a:lnTo>
                  <a:lnTo>
                    <a:pt x="597046" y="414067"/>
                  </a:lnTo>
                  <a:lnTo>
                    <a:pt x="584200" y="363600"/>
                  </a:lnTo>
                  <a:close/>
                </a:path>
                <a:path w="597534" h="594995">
                  <a:moveTo>
                    <a:pt x="220091" y="0"/>
                  </a:moveTo>
                  <a:lnTo>
                    <a:pt x="205766" y="41089"/>
                  </a:lnTo>
                  <a:lnTo>
                    <a:pt x="196883" y="87258"/>
                  </a:lnTo>
                  <a:lnTo>
                    <a:pt x="192862" y="136729"/>
                  </a:lnTo>
                  <a:lnTo>
                    <a:pt x="193119" y="187721"/>
                  </a:lnTo>
                  <a:lnTo>
                    <a:pt x="197073" y="238458"/>
                  </a:lnTo>
                  <a:lnTo>
                    <a:pt x="204142" y="287160"/>
                  </a:lnTo>
                  <a:lnTo>
                    <a:pt x="213744" y="332050"/>
                  </a:lnTo>
                  <a:lnTo>
                    <a:pt x="225298" y="371348"/>
                  </a:lnTo>
                  <a:lnTo>
                    <a:pt x="186992" y="372791"/>
                  </a:lnTo>
                  <a:lnTo>
                    <a:pt x="507550" y="372791"/>
                  </a:lnTo>
                  <a:lnTo>
                    <a:pt x="524297" y="336423"/>
                  </a:lnTo>
                  <a:lnTo>
                    <a:pt x="369316" y="336423"/>
                  </a:lnTo>
                  <a:lnTo>
                    <a:pt x="305690" y="215294"/>
                  </a:lnTo>
                  <a:lnTo>
                    <a:pt x="268938" y="139874"/>
                  </a:lnTo>
                  <a:lnTo>
                    <a:pt x="245068" y="78622"/>
                  </a:lnTo>
                  <a:lnTo>
                    <a:pt x="220091" y="0"/>
                  </a:lnTo>
                  <a:close/>
                </a:path>
                <a:path w="597534" h="594995">
                  <a:moveTo>
                    <a:pt x="520319" y="146430"/>
                  </a:moveTo>
                  <a:lnTo>
                    <a:pt x="479151" y="206121"/>
                  </a:lnTo>
                  <a:lnTo>
                    <a:pt x="429196" y="268097"/>
                  </a:lnTo>
                  <a:lnTo>
                    <a:pt x="387052" y="316738"/>
                  </a:lnTo>
                  <a:lnTo>
                    <a:pt x="369316" y="336423"/>
                  </a:lnTo>
                  <a:lnTo>
                    <a:pt x="524297" y="336423"/>
                  </a:lnTo>
                  <a:lnTo>
                    <a:pt x="534785" y="313648"/>
                  </a:lnTo>
                  <a:lnTo>
                    <a:pt x="554164" y="250872"/>
                  </a:lnTo>
                  <a:lnTo>
                    <a:pt x="548302" y="203598"/>
                  </a:lnTo>
                  <a:lnTo>
                    <a:pt x="520319" y="146430"/>
                  </a:lnTo>
                  <a:close/>
                </a:path>
              </a:pathLst>
            </a:custGeom>
            <a:solidFill>
              <a:srgbClr val="DD7129"/>
            </a:solidFill>
          </p:spPr>
          <p:txBody>
            <a:bodyPr wrap="square" lIns="0" tIns="0" rIns="0" bIns="0" rtlCol="0"/>
            <a:lstStyle/>
            <a:p>
              <a:endParaRPr/>
            </a:p>
          </p:txBody>
        </p:sp>
        <p:sp>
          <p:nvSpPr>
            <p:cNvPr id="24" name="object 24"/>
            <p:cNvSpPr/>
            <p:nvPr/>
          </p:nvSpPr>
          <p:spPr>
            <a:xfrm>
              <a:off x="11426825" y="306324"/>
              <a:ext cx="167640" cy="368300"/>
            </a:xfrm>
            <a:custGeom>
              <a:avLst/>
              <a:gdLst/>
              <a:ahLst/>
              <a:cxnLst/>
              <a:rect l="l" t="t" r="r" b="b"/>
              <a:pathLst>
                <a:path w="167640" h="368300">
                  <a:moveTo>
                    <a:pt x="116867" y="322938"/>
                  </a:moveTo>
                  <a:lnTo>
                    <a:pt x="131326" y="340727"/>
                  </a:lnTo>
                  <a:lnTo>
                    <a:pt x="167131" y="368046"/>
                  </a:lnTo>
                  <a:lnTo>
                    <a:pt x="116867" y="322938"/>
                  </a:lnTo>
                  <a:close/>
                </a:path>
                <a:path w="167640" h="368300">
                  <a:moveTo>
                    <a:pt x="32368" y="155875"/>
                  </a:moveTo>
                  <a:lnTo>
                    <a:pt x="33043" y="159127"/>
                  </a:lnTo>
                  <a:lnTo>
                    <a:pt x="61468" y="250507"/>
                  </a:lnTo>
                  <a:lnTo>
                    <a:pt x="100941" y="308645"/>
                  </a:lnTo>
                  <a:lnTo>
                    <a:pt x="116867" y="322938"/>
                  </a:lnTo>
                  <a:lnTo>
                    <a:pt x="99716" y="301835"/>
                  </a:lnTo>
                  <a:lnTo>
                    <a:pt x="72352" y="254874"/>
                  </a:lnTo>
                  <a:lnTo>
                    <a:pt x="49280" y="203351"/>
                  </a:lnTo>
                  <a:lnTo>
                    <a:pt x="32368" y="155875"/>
                  </a:lnTo>
                  <a:close/>
                </a:path>
                <a:path w="167640" h="368300">
                  <a:moveTo>
                    <a:pt x="0" y="0"/>
                  </a:moveTo>
                  <a:lnTo>
                    <a:pt x="6304" y="56464"/>
                  </a:lnTo>
                  <a:lnTo>
                    <a:pt x="16208" y="100640"/>
                  </a:lnTo>
                  <a:lnTo>
                    <a:pt x="30550" y="150771"/>
                  </a:lnTo>
                  <a:lnTo>
                    <a:pt x="32368" y="155875"/>
                  </a:lnTo>
                  <a:lnTo>
                    <a:pt x="0" y="0"/>
                  </a:lnTo>
                  <a:close/>
                </a:path>
              </a:pathLst>
            </a:custGeom>
            <a:solidFill>
              <a:srgbClr val="6D401A"/>
            </a:solidFill>
          </p:spPr>
          <p:txBody>
            <a:bodyPr wrap="square" lIns="0" tIns="0" rIns="0" bIns="0" rtlCol="0"/>
            <a:lstStyle/>
            <a:p>
              <a:endParaRPr/>
            </a:p>
          </p:txBody>
        </p:sp>
        <p:sp>
          <p:nvSpPr>
            <p:cNvPr id="25" name="object 25"/>
            <p:cNvSpPr/>
            <p:nvPr/>
          </p:nvSpPr>
          <p:spPr>
            <a:xfrm>
              <a:off x="11264265" y="525145"/>
              <a:ext cx="253618" cy="93225"/>
            </a:xfrm>
            <a:prstGeom prst="rect">
              <a:avLst/>
            </a:prstGeom>
            <a:blipFill>
              <a:blip r:embed="rId8" cstate="print"/>
              <a:stretch>
                <a:fillRect/>
              </a:stretch>
            </a:blipFill>
          </p:spPr>
          <p:txBody>
            <a:bodyPr wrap="square" lIns="0" tIns="0" rIns="0" bIns="0" rtlCol="0"/>
            <a:lstStyle/>
            <a:p>
              <a:endParaRPr/>
            </a:p>
          </p:txBody>
        </p:sp>
        <p:sp>
          <p:nvSpPr>
            <p:cNvPr id="26" name="object 26"/>
            <p:cNvSpPr/>
            <p:nvPr/>
          </p:nvSpPr>
          <p:spPr>
            <a:xfrm>
              <a:off x="11402187" y="674623"/>
              <a:ext cx="156845" cy="48260"/>
            </a:xfrm>
            <a:custGeom>
              <a:avLst/>
              <a:gdLst/>
              <a:ahLst/>
              <a:cxnLst/>
              <a:rect l="l" t="t" r="r" b="b"/>
              <a:pathLst>
                <a:path w="156845" h="48259">
                  <a:moveTo>
                    <a:pt x="57482" y="43799"/>
                  </a:moveTo>
                  <a:lnTo>
                    <a:pt x="0" y="47371"/>
                  </a:lnTo>
                  <a:lnTo>
                    <a:pt x="26822" y="47898"/>
                  </a:lnTo>
                  <a:lnTo>
                    <a:pt x="57482" y="43799"/>
                  </a:lnTo>
                  <a:close/>
                </a:path>
                <a:path w="156845" h="48259">
                  <a:moveTo>
                    <a:pt x="156464" y="0"/>
                  </a:moveTo>
                  <a:lnTo>
                    <a:pt x="121140" y="26618"/>
                  </a:lnTo>
                  <a:lnTo>
                    <a:pt x="72564" y="41783"/>
                  </a:lnTo>
                  <a:lnTo>
                    <a:pt x="57482" y="43799"/>
                  </a:lnTo>
                  <a:lnTo>
                    <a:pt x="65952" y="43273"/>
                  </a:lnTo>
                  <a:lnTo>
                    <a:pt x="104235" y="36972"/>
                  </a:lnTo>
                  <a:lnTo>
                    <a:pt x="129516" y="24028"/>
                  </a:lnTo>
                  <a:lnTo>
                    <a:pt x="156464" y="0"/>
                  </a:lnTo>
                  <a:close/>
                </a:path>
              </a:pathLst>
            </a:custGeom>
            <a:solidFill>
              <a:srgbClr val="6D401A"/>
            </a:solidFill>
          </p:spPr>
          <p:txBody>
            <a:bodyPr wrap="square" lIns="0" tIns="0" rIns="0" bIns="0" rtlCol="0"/>
            <a:lstStyle/>
            <a:p>
              <a:endParaRPr/>
            </a:p>
          </p:txBody>
        </p:sp>
        <p:sp>
          <p:nvSpPr>
            <p:cNvPr id="27" name="object 27"/>
            <p:cNvSpPr/>
            <p:nvPr/>
          </p:nvSpPr>
          <p:spPr>
            <a:xfrm>
              <a:off x="11563350" y="366903"/>
              <a:ext cx="195960" cy="294639"/>
            </a:xfrm>
            <a:prstGeom prst="rect">
              <a:avLst/>
            </a:prstGeom>
            <a:blipFill>
              <a:blip r:embed="rId9" cstate="print"/>
              <a:stretch>
                <a:fillRect/>
              </a:stretch>
            </a:blipFill>
          </p:spPr>
          <p:txBody>
            <a:bodyPr wrap="square" lIns="0" tIns="0" rIns="0" bIns="0" rtlCol="0"/>
            <a:lstStyle/>
            <a:p>
              <a:endParaRPr/>
            </a:p>
          </p:txBody>
        </p:sp>
        <p:sp>
          <p:nvSpPr>
            <p:cNvPr id="28" name="object 28"/>
            <p:cNvSpPr/>
            <p:nvPr/>
          </p:nvSpPr>
          <p:spPr>
            <a:xfrm>
              <a:off x="11564112" y="724662"/>
              <a:ext cx="66675" cy="151130"/>
            </a:xfrm>
            <a:custGeom>
              <a:avLst/>
              <a:gdLst/>
              <a:ahLst/>
              <a:cxnLst/>
              <a:rect l="l" t="t" r="r" b="b"/>
              <a:pathLst>
                <a:path w="66675" h="151130">
                  <a:moveTo>
                    <a:pt x="4953" y="0"/>
                  </a:moveTo>
                  <a:lnTo>
                    <a:pt x="10292" y="5794"/>
                  </a:lnTo>
                  <a:lnTo>
                    <a:pt x="21955" y="21494"/>
                  </a:lnTo>
                  <a:lnTo>
                    <a:pt x="33402" y="44576"/>
                  </a:lnTo>
                  <a:lnTo>
                    <a:pt x="38100" y="72516"/>
                  </a:lnTo>
                  <a:lnTo>
                    <a:pt x="35790" y="95436"/>
                  </a:lnTo>
                  <a:lnTo>
                    <a:pt x="31051" y="110616"/>
                  </a:lnTo>
                  <a:lnTo>
                    <a:pt x="20312" y="124844"/>
                  </a:lnTo>
                  <a:lnTo>
                    <a:pt x="0" y="144907"/>
                  </a:lnTo>
                  <a:lnTo>
                    <a:pt x="15494" y="150875"/>
                  </a:lnTo>
                  <a:lnTo>
                    <a:pt x="19050" y="148971"/>
                  </a:lnTo>
                  <a:lnTo>
                    <a:pt x="54883" y="101824"/>
                  </a:lnTo>
                  <a:lnTo>
                    <a:pt x="66643" y="70881"/>
                  </a:lnTo>
                  <a:lnTo>
                    <a:pt x="54161" y="42439"/>
                  </a:lnTo>
                  <a:lnTo>
                    <a:pt x="17272" y="2793"/>
                  </a:lnTo>
                  <a:lnTo>
                    <a:pt x="4953" y="0"/>
                  </a:lnTo>
                  <a:close/>
                </a:path>
              </a:pathLst>
            </a:custGeom>
            <a:solidFill>
              <a:srgbClr val="925421"/>
            </a:solidFill>
          </p:spPr>
          <p:txBody>
            <a:bodyPr wrap="square" lIns="0" tIns="0" rIns="0" bIns="0" rtlCol="0"/>
            <a:lstStyle/>
            <a:p>
              <a:endParaRPr/>
            </a:p>
          </p:txBody>
        </p:sp>
      </p:grpSp>
      <p:grpSp>
        <p:nvGrpSpPr>
          <p:cNvPr id="29" name="object 29"/>
          <p:cNvGrpSpPr/>
          <p:nvPr/>
        </p:nvGrpSpPr>
        <p:grpSpPr>
          <a:xfrm>
            <a:off x="10828956" y="2958083"/>
            <a:ext cx="982344" cy="1138555"/>
            <a:chOff x="10828956" y="2958083"/>
            <a:chExt cx="982344" cy="1138555"/>
          </a:xfrm>
        </p:grpSpPr>
        <p:sp>
          <p:nvSpPr>
            <p:cNvPr id="30" name="object 30"/>
            <p:cNvSpPr/>
            <p:nvPr/>
          </p:nvSpPr>
          <p:spPr>
            <a:xfrm>
              <a:off x="11135201" y="3790187"/>
              <a:ext cx="170180" cy="306705"/>
            </a:xfrm>
            <a:custGeom>
              <a:avLst/>
              <a:gdLst/>
              <a:ahLst/>
              <a:cxnLst/>
              <a:rect l="l" t="t" r="r" b="b"/>
              <a:pathLst>
                <a:path w="170179" h="306704">
                  <a:moveTo>
                    <a:pt x="93757" y="0"/>
                  </a:moveTo>
                  <a:lnTo>
                    <a:pt x="65309" y="12573"/>
                  </a:lnTo>
                  <a:lnTo>
                    <a:pt x="11128" y="109529"/>
                  </a:lnTo>
                  <a:lnTo>
                    <a:pt x="0" y="172434"/>
                  </a:lnTo>
                  <a:lnTo>
                    <a:pt x="38163" y="228814"/>
                  </a:lnTo>
                  <a:lnTo>
                    <a:pt x="131857" y="306197"/>
                  </a:lnTo>
                  <a:lnTo>
                    <a:pt x="141809" y="305075"/>
                  </a:lnTo>
                  <a:lnTo>
                    <a:pt x="154416" y="299513"/>
                  </a:lnTo>
                  <a:lnTo>
                    <a:pt x="165236" y="293356"/>
                  </a:lnTo>
                  <a:lnTo>
                    <a:pt x="169830" y="290449"/>
                  </a:lnTo>
                  <a:lnTo>
                    <a:pt x="118235" y="259994"/>
                  </a:lnTo>
                  <a:lnTo>
                    <a:pt x="89487" y="236362"/>
                  </a:lnTo>
                  <a:lnTo>
                    <a:pt x="73193" y="207420"/>
                  </a:lnTo>
                  <a:lnTo>
                    <a:pt x="58959" y="161036"/>
                  </a:lnTo>
                  <a:lnTo>
                    <a:pt x="55074" y="105227"/>
                  </a:lnTo>
                  <a:lnTo>
                    <a:pt x="68072" y="53276"/>
                  </a:lnTo>
                  <a:lnTo>
                    <a:pt x="85213" y="14946"/>
                  </a:lnTo>
                  <a:lnTo>
                    <a:pt x="93757" y="0"/>
                  </a:lnTo>
                  <a:close/>
                </a:path>
              </a:pathLst>
            </a:custGeom>
            <a:solidFill>
              <a:srgbClr val="925421"/>
            </a:solidFill>
          </p:spPr>
          <p:txBody>
            <a:bodyPr wrap="square" lIns="0" tIns="0" rIns="0" bIns="0" rtlCol="0"/>
            <a:lstStyle/>
            <a:p>
              <a:endParaRPr/>
            </a:p>
          </p:txBody>
        </p:sp>
        <p:sp>
          <p:nvSpPr>
            <p:cNvPr id="31" name="object 31"/>
            <p:cNvSpPr/>
            <p:nvPr/>
          </p:nvSpPr>
          <p:spPr>
            <a:xfrm>
              <a:off x="10828956" y="2958083"/>
              <a:ext cx="982344" cy="963930"/>
            </a:xfrm>
            <a:custGeom>
              <a:avLst/>
              <a:gdLst/>
              <a:ahLst/>
              <a:cxnLst/>
              <a:rect l="l" t="t" r="r" b="b"/>
              <a:pathLst>
                <a:path w="982345" h="963929">
                  <a:moveTo>
                    <a:pt x="19764" y="480567"/>
                  </a:moveTo>
                  <a:lnTo>
                    <a:pt x="11066" y="492521"/>
                  </a:lnTo>
                  <a:lnTo>
                    <a:pt x="0" y="531145"/>
                  </a:lnTo>
                  <a:lnTo>
                    <a:pt x="9102" y="600582"/>
                  </a:lnTo>
                  <a:lnTo>
                    <a:pt x="60912" y="704976"/>
                  </a:lnTo>
                  <a:lnTo>
                    <a:pt x="126085" y="801342"/>
                  </a:lnTo>
                  <a:lnTo>
                    <a:pt x="190341" y="859154"/>
                  </a:lnTo>
                  <a:lnTo>
                    <a:pt x="291959" y="901537"/>
                  </a:lnTo>
                  <a:lnTo>
                    <a:pt x="469217" y="951610"/>
                  </a:lnTo>
                  <a:lnTo>
                    <a:pt x="485092" y="957960"/>
                  </a:lnTo>
                  <a:lnTo>
                    <a:pt x="503781" y="960473"/>
                  </a:lnTo>
                  <a:lnTo>
                    <a:pt x="551545" y="963866"/>
                  </a:lnTo>
                  <a:lnTo>
                    <a:pt x="615930" y="961925"/>
                  </a:lnTo>
                  <a:lnTo>
                    <a:pt x="684482" y="948435"/>
                  </a:lnTo>
                  <a:lnTo>
                    <a:pt x="740292" y="928721"/>
                  </a:lnTo>
                  <a:lnTo>
                    <a:pt x="774731" y="909304"/>
                  </a:lnTo>
                  <a:lnTo>
                    <a:pt x="802050" y="878623"/>
                  </a:lnTo>
                  <a:lnTo>
                    <a:pt x="836340" y="825369"/>
                  </a:lnTo>
                  <a:lnTo>
                    <a:pt x="823329" y="825369"/>
                  </a:lnTo>
                  <a:lnTo>
                    <a:pt x="790559" y="824737"/>
                  </a:lnTo>
                  <a:lnTo>
                    <a:pt x="748311" y="821154"/>
                  </a:lnTo>
                  <a:lnTo>
                    <a:pt x="706707" y="812545"/>
                  </a:lnTo>
                  <a:lnTo>
                    <a:pt x="856956" y="772277"/>
                  </a:lnTo>
                  <a:lnTo>
                    <a:pt x="935720" y="727567"/>
                  </a:lnTo>
                  <a:lnTo>
                    <a:pt x="967025" y="654430"/>
                  </a:lnTo>
                  <a:lnTo>
                    <a:pt x="193881" y="654430"/>
                  </a:lnTo>
                  <a:lnTo>
                    <a:pt x="19764" y="480567"/>
                  </a:lnTo>
                  <a:close/>
                </a:path>
                <a:path w="982345" h="963929">
                  <a:moveTo>
                    <a:pt x="836501" y="825118"/>
                  </a:moveTo>
                  <a:lnTo>
                    <a:pt x="823329" y="825369"/>
                  </a:lnTo>
                  <a:lnTo>
                    <a:pt x="836340" y="825369"/>
                  </a:lnTo>
                  <a:lnTo>
                    <a:pt x="836501" y="825118"/>
                  </a:lnTo>
                  <a:close/>
                </a:path>
                <a:path w="982345" h="963929">
                  <a:moveTo>
                    <a:pt x="212931" y="85343"/>
                  </a:moveTo>
                  <a:lnTo>
                    <a:pt x="167497" y="130724"/>
                  </a:lnTo>
                  <a:lnTo>
                    <a:pt x="133810" y="183387"/>
                  </a:lnTo>
                  <a:lnTo>
                    <a:pt x="83099" y="283188"/>
                  </a:lnTo>
                  <a:lnTo>
                    <a:pt x="72453" y="365521"/>
                  </a:lnTo>
                  <a:lnTo>
                    <a:pt x="107503" y="474549"/>
                  </a:lnTo>
                  <a:lnTo>
                    <a:pt x="193881" y="654430"/>
                  </a:lnTo>
                  <a:lnTo>
                    <a:pt x="967025" y="654430"/>
                  </a:lnTo>
                  <a:lnTo>
                    <a:pt x="968811" y="650257"/>
                  </a:lnTo>
                  <a:lnTo>
                    <a:pt x="978708" y="546988"/>
                  </a:lnTo>
                  <a:lnTo>
                    <a:pt x="614886" y="546988"/>
                  </a:lnTo>
                  <a:lnTo>
                    <a:pt x="686659" y="379349"/>
                  </a:lnTo>
                  <a:lnTo>
                    <a:pt x="358473" y="379349"/>
                  </a:lnTo>
                  <a:lnTo>
                    <a:pt x="322409" y="326749"/>
                  </a:lnTo>
                  <a:lnTo>
                    <a:pt x="295227" y="278590"/>
                  </a:lnTo>
                  <a:lnTo>
                    <a:pt x="263282" y="207309"/>
                  </a:lnTo>
                  <a:lnTo>
                    <a:pt x="212931" y="85343"/>
                  </a:lnTo>
                  <a:close/>
                </a:path>
                <a:path w="982345" h="963929">
                  <a:moveTo>
                    <a:pt x="982043" y="512190"/>
                  </a:moveTo>
                  <a:lnTo>
                    <a:pt x="614886" y="546988"/>
                  </a:lnTo>
                  <a:lnTo>
                    <a:pt x="978708" y="546988"/>
                  </a:lnTo>
                  <a:lnTo>
                    <a:pt x="982043" y="512190"/>
                  </a:lnTo>
                  <a:close/>
                </a:path>
                <a:path w="982345" h="963929">
                  <a:moveTo>
                    <a:pt x="849074" y="0"/>
                  </a:moveTo>
                  <a:lnTo>
                    <a:pt x="794480" y="21336"/>
                  </a:lnTo>
                  <a:lnTo>
                    <a:pt x="728898" y="50684"/>
                  </a:lnTo>
                  <a:lnTo>
                    <a:pt x="640159" y="94868"/>
                  </a:lnTo>
                  <a:lnTo>
                    <a:pt x="592353" y="124350"/>
                  </a:lnTo>
                  <a:lnTo>
                    <a:pt x="544960" y="161125"/>
                  </a:lnTo>
                  <a:lnTo>
                    <a:pt x="499574" y="202415"/>
                  </a:lnTo>
                  <a:lnTo>
                    <a:pt x="457787" y="245443"/>
                  </a:lnTo>
                  <a:lnTo>
                    <a:pt x="421191" y="287429"/>
                  </a:lnTo>
                  <a:lnTo>
                    <a:pt x="391378" y="325594"/>
                  </a:lnTo>
                  <a:lnTo>
                    <a:pt x="369941" y="357160"/>
                  </a:lnTo>
                  <a:lnTo>
                    <a:pt x="358473" y="379349"/>
                  </a:lnTo>
                  <a:lnTo>
                    <a:pt x="686659" y="379349"/>
                  </a:lnTo>
                  <a:lnTo>
                    <a:pt x="849074" y="0"/>
                  </a:lnTo>
                  <a:close/>
                </a:path>
              </a:pathLst>
            </a:custGeom>
            <a:solidFill>
              <a:srgbClr val="FFF7D2"/>
            </a:solidFill>
          </p:spPr>
          <p:txBody>
            <a:bodyPr wrap="square" lIns="0" tIns="0" rIns="0" bIns="0" rtlCol="0"/>
            <a:lstStyle/>
            <a:p>
              <a:endParaRPr/>
            </a:p>
          </p:txBody>
        </p:sp>
        <p:sp>
          <p:nvSpPr>
            <p:cNvPr id="32" name="object 32"/>
            <p:cNvSpPr/>
            <p:nvPr/>
          </p:nvSpPr>
          <p:spPr>
            <a:xfrm>
              <a:off x="10890504" y="3037331"/>
              <a:ext cx="870585" cy="878840"/>
            </a:xfrm>
            <a:custGeom>
              <a:avLst/>
              <a:gdLst/>
              <a:ahLst/>
              <a:cxnLst/>
              <a:rect l="l" t="t" r="r" b="b"/>
              <a:pathLst>
                <a:path w="870584" h="878839">
                  <a:moveTo>
                    <a:pt x="0" y="505459"/>
                  </a:moveTo>
                  <a:lnTo>
                    <a:pt x="7934" y="547193"/>
                  </a:lnTo>
                  <a:lnTo>
                    <a:pt x="26413" y="587771"/>
                  </a:lnTo>
                  <a:lnTo>
                    <a:pt x="53796" y="626754"/>
                  </a:lnTo>
                  <a:lnTo>
                    <a:pt x="88444" y="663702"/>
                  </a:lnTo>
                  <a:lnTo>
                    <a:pt x="128720" y="698175"/>
                  </a:lnTo>
                  <a:lnTo>
                    <a:pt x="172983" y="729732"/>
                  </a:lnTo>
                  <a:lnTo>
                    <a:pt x="219595" y="757934"/>
                  </a:lnTo>
                  <a:lnTo>
                    <a:pt x="266916" y="782341"/>
                  </a:lnTo>
                  <a:lnTo>
                    <a:pt x="313309" y="802512"/>
                  </a:lnTo>
                  <a:lnTo>
                    <a:pt x="325881" y="802512"/>
                  </a:lnTo>
                  <a:lnTo>
                    <a:pt x="500761" y="860917"/>
                  </a:lnTo>
                  <a:lnTo>
                    <a:pt x="597630" y="878744"/>
                  </a:lnTo>
                  <a:lnTo>
                    <a:pt x="651208" y="854519"/>
                  </a:lnTo>
                  <a:lnTo>
                    <a:pt x="696214" y="786764"/>
                  </a:lnTo>
                  <a:lnTo>
                    <a:pt x="631263" y="785014"/>
                  </a:lnTo>
                  <a:lnTo>
                    <a:pt x="577897" y="765809"/>
                  </a:lnTo>
                  <a:lnTo>
                    <a:pt x="541748" y="743652"/>
                  </a:lnTo>
                  <a:lnTo>
                    <a:pt x="528447" y="733043"/>
                  </a:lnTo>
                  <a:lnTo>
                    <a:pt x="695735" y="679499"/>
                  </a:lnTo>
                  <a:lnTo>
                    <a:pt x="787098" y="636635"/>
                  </a:lnTo>
                  <a:lnTo>
                    <a:pt x="799430" y="622426"/>
                  </a:lnTo>
                  <a:lnTo>
                    <a:pt x="180340" y="622426"/>
                  </a:lnTo>
                  <a:lnTo>
                    <a:pt x="127248" y="609472"/>
                  </a:lnTo>
                  <a:lnTo>
                    <a:pt x="80692" y="582898"/>
                  </a:lnTo>
                  <a:lnTo>
                    <a:pt x="38875" y="546846"/>
                  </a:lnTo>
                  <a:lnTo>
                    <a:pt x="0" y="505459"/>
                  </a:lnTo>
                  <a:close/>
                </a:path>
                <a:path w="870584" h="878839">
                  <a:moveTo>
                    <a:pt x="136017" y="78993"/>
                  </a:moveTo>
                  <a:lnTo>
                    <a:pt x="109288" y="134344"/>
                  </a:lnTo>
                  <a:lnTo>
                    <a:pt x="92962" y="192105"/>
                  </a:lnTo>
                  <a:lnTo>
                    <a:pt x="85578" y="251005"/>
                  </a:lnTo>
                  <a:lnTo>
                    <a:pt x="85673" y="309771"/>
                  </a:lnTo>
                  <a:lnTo>
                    <a:pt x="91786" y="367132"/>
                  </a:lnTo>
                  <a:lnTo>
                    <a:pt x="102457" y="421814"/>
                  </a:lnTo>
                  <a:lnTo>
                    <a:pt x="116223" y="472546"/>
                  </a:lnTo>
                  <a:lnTo>
                    <a:pt x="131665" y="518159"/>
                  </a:lnTo>
                  <a:lnTo>
                    <a:pt x="147196" y="557071"/>
                  </a:lnTo>
                  <a:lnTo>
                    <a:pt x="173016" y="610529"/>
                  </a:lnTo>
                  <a:lnTo>
                    <a:pt x="180340" y="622426"/>
                  </a:lnTo>
                  <a:lnTo>
                    <a:pt x="799430" y="622426"/>
                  </a:lnTo>
                  <a:lnTo>
                    <a:pt x="834574" y="581935"/>
                  </a:lnTo>
                  <a:lnTo>
                    <a:pt x="860091" y="518159"/>
                  </a:lnTo>
                  <a:lnTo>
                    <a:pt x="499999" y="518159"/>
                  </a:lnTo>
                  <a:lnTo>
                    <a:pt x="542284" y="394969"/>
                  </a:lnTo>
                  <a:lnTo>
                    <a:pt x="306959" y="394969"/>
                  </a:lnTo>
                  <a:lnTo>
                    <a:pt x="276409" y="367989"/>
                  </a:lnTo>
                  <a:lnTo>
                    <a:pt x="245411" y="327873"/>
                  </a:lnTo>
                  <a:lnTo>
                    <a:pt x="215459" y="278870"/>
                  </a:lnTo>
                  <a:lnTo>
                    <a:pt x="188048" y="225231"/>
                  </a:lnTo>
                  <a:lnTo>
                    <a:pt x="164674" y="171205"/>
                  </a:lnTo>
                  <a:lnTo>
                    <a:pt x="146832" y="121043"/>
                  </a:lnTo>
                  <a:lnTo>
                    <a:pt x="136017" y="78993"/>
                  </a:lnTo>
                  <a:close/>
                </a:path>
                <a:path w="870584" h="878839">
                  <a:moveTo>
                    <a:pt x="870203" y="492887"/>
                  </a:moveTo>
                  <a:lnTo>
                    <a:pt x="760281" y="506158"/>
                  </a:lnTo>
                  <a:lnTo>
                    <a:pt x="638810" y="513810"/>
                  </a:lnTo>
                  <a:lnTo>
                    <a:pt x="540484" y="517318"/>
                  </a:lnTo>
                  <a:lnTo>
                    <a:pt x="499999" y="518159"/>
                  </a:lnTo>
                  <a:lnTo>
                    <a:pt x="860091" y="518159"/>
                  </a:lnTo>
                  <a:lnTo>
                    <a:pt x="870203" y="492887"/>
                  </a:lnTo>
                  <a:close/>
                </a:path>
                <a:path w="870584" h="878839">
                  <a:moveTo>
                    <a:pt x="715137" y="0"/>
                  </a:moveTo>
                  <a:lnTo>
                    <a:pt x="675193" y="16400"/>
                  </a:lnTo>
                  <a:lnTo>
                    <a:pt x="634789" y="38252"/>
                  </a:lnTo>
                  <a:lnTo>
                    <a:pt x="594387" y="64821"/>
                  </a:lnTo>
                  <a:lnTo>
                    <a:pt x="554449" y="95372"/>
                  </a:lnTo>
                  <a:lnTo>
                    <a:pt x="515434" y="129170"/>
                  </a:lnTo>
                  <a:lnTo>
                    <a:pt x="477805" y="165480"/>
                  </a:lnTo>
                  <a:lnTo>
                    <a:pt x="442023" y="203569"/>
                  </a:lnTo>
                  <a:lnTo>
                    <a:pt x="408549" y="242701"/>
                  </a:lnTo>
                  <a:lnTo>
                    <a:pt x="377844" y="282142"/>
                  </a:lnTo>
                  <a:lnTo>
                    <a:pt x="350370" y="321157"/>
                  </a:lnTo>
                  <a:lnTo>
                    <a:pt x="326588" y="359011"/>
                  </a:lnTo>
                  <a:lnTo>
                    <a:pt x="306959" y="394969"/>
                  </a:lnTo>
                  <a:lnTo>
                    <a:pt x="542284" y="394969"/>
                  </a:lnTo>
                  <a:lnTo>
                    <a:pt x="567439" y="321683"/>
                  </a:lnTo>
                  <a:lnTo>
                    <a:pt x="612330" y="202215"/>
                  </a:lnTo>
                  <a:lnTo>
                    <a:pt x="654839" y="111180"/>
                  </a:lnTo>
                  <a:lnTo>
                    <a:pt x="715137" y="0"/>
                  </a:lnTo>
                  <a:close/>
                </a:path>
              </a:pathLst>
            </a:custGeom>
            <a:solidFill>
              <a:srgbClr val="AEAE51"/>
            </a:solidFill>
          </p:spPr>
          <p:txBody>
            <a:bodyPr wrap="square" lIns="0" tIns="0" rIns="0" bIns="0" rtlCol="0"/>
            <a:lstStyle/>
            <a:p>
              <a:endParaRPr/>
            </a:p>
          </p:txBody>
        </p:sp>
        <p:sp>
          <p:nvSpPr>
            <p:cNvPr id="33" name="object 33"/>
            <p:cNvSpPr/>
            <p:nvPr/>
          </p:nvSpPr>
          <p:spPr>
            <a:xfrm>
              <a:off x="11035538" y="3230879"/>
              <a:ext cx="414655" cy="574675"/>
            </a:xfrm>
            <a:custGeom>
              <a:avLst/>
              <a:gdLst/>
              <a:ahLst/>
              <a:cxnLst/>
              <a:rect l="l" t="t" r="r" b="b"/>
              <a:pathLst>
                <a:path w="414654" h="574675">
                  <a:moveTo>
                    <a:pt x="30708" y="209727"/>
                  </a:moveTo>
                  <a:lnTo>
                    <a:pt x="0" y="48768"/>
                  </a:lnTo>
                  <a:lnTo>
                    <a:pt x="215" y="71272"/>
                  </a:lnTo>
                  <a:lnTo>
                    <a:pt x="5054" y="106870"/>
                  </a:lnTo>
                  <a:lnTo>
                    <a:pt x="14490" y="152006"/>
                  </a:lnTo>
                  <a:lnTo>
                    <a:pt x="28448" y="203161"/>
                  </a:lnTo>
                  <a:lnTo>
                    <a:pt x="30708" y="209727"/>
                  </a:lnTo>
                  <a:close/>
                </a:path>
                <a:path w="414654" h="574675">
                  <a:moveTo>
                    <a:pt x="114808" y="379806"/>
                  </a:moveTo>
                  <a:lnTo>
                    <a:pt x="96964" y="357301"/>
                  </a:lnTo>
                  <a:lnTo>
                    <a:pt x="69735" y="309346"/>
                  </a:lnTo>
                  <a:lnTo>
                    <a:pt x="46888" y="256794"/>
                  </a:lnTo>
                  <a:lnTo>
                    <a:pt x="30708" y="209727"/>
                  </a:lnTo>
                  <a:lnTo>
                    <a:pt x="30988" y="211251"/>
                  </a:lnTo>
                  <a:lnTo>
                    <a:pt x="58445" y="304622"/>
                  </a:lnTo>
                  <a:lnTo>
                    <a:pt x="97751" y="364172"/>
                  </a:lnTo>
                  <a:lnTo>
                    <a:pt x="114808" y="379806"/>
                  </a:lnTo>
                  <a:close/>
                </a:path>
                <a:path w="414654" h="574675">
                  <a:moveTo>
                    <a:pt x="164338" y="425196"/>
                  </a:moveTo>
                  <a:lnTo>
                    <a:pt x="114808" y="379806"/>
                  </a:lnTo>
                  <a:lnTo>
                    <a:pt x="128511" y="397090"/>
                  </a:lnTo>
                  <a:lnTo>
                    <a:pt x="164338" y="425196"/>
                  </a:lnTo>
                  <a:close/>
                </a:path>
                <a:path w="414654" h="574675">
                  <a:moveTo>
                    <a:pt x="176784" y="574548"/>
                  </a:moveTo>
                  <a:lnTo>
                    <a:pt x="174155" y="471309"/>
                  </a:lnTo>
                  <a:lnTo>
                    <a:pt x="173177" y="476592"/>
                  </a:lnTo>
                  <a:lnTo>
                    <a:pt x="170611" y="527634"/>
                  </a:lnTo>
                  <a:lnTo>
                    <a:pt x="176784" y="574548"/>
                  </a:lnTo>
                  <a:close/>
                </a:path>
                <a:path w="414654" h="574675">
                  <a:moveTo>
                    <a:pt x="275234" y="198361"/>
                  </a:moveTo>
                  <a:lnTo>
                    <a:pt x="269824" y="206082"/>
                  </a:lnTo>
                  <a:lnTo>
                    <a:pt x="196938" y="334619"/>
                  </a:lnTo>
                  <a:lnTo>
                    <a:pt x="173342" y="439483"/>
                  </a:lnTo>
                  <a:lnTo>
                    <a:pt x="174155" y="471309"/>
                  </a:lnTo>
                  <a:lnTo>
                    <a:pt x="183197" y="422668"/>
                  </a:lnTo>
                  <a:lnTo>
                    <a:pt x="199415" y="367106"/>
                  </a:lnTo>
                  <a:lnTo>
                    <a:pt x="220560" y="311162"/>
                  </a:lnTo>
                  <a:lnTo>
                    <a:pt x="245338" y="256095"/>
                  </a:lnTo>
                  <a:lnTo>
                    <a:pt x="272503" y="203136"/>
                  </a:lnTo>
                  <a:lnTo>
                    <a:pt x="275234" y="198361"/>
                  </a:lnTo>
                  <a:close/>
                </a:path>
                <a:path w="414654" h="574675">
                  <a:moveTo>
                    <a:pt x="414274" y="0"/>
                  </a:moveTo>
                  <a:lnTo>
                    <a:pt x="379539" y="37553"/>
                  </a:lnTo>
                  <a:lnTo>
                    <a:pt x="355561" y="69519"/>
                  </a:lnTo>
                  <a:lnTo>
                    <a:pt x="328891" y="108597"/>
                  </a:lnTo>
                  <a:lnTo>
                    <a:pt x="300786" y="153555"/>
                  </a:lnTo>
                  <a:lnTo>
                    <a:pt x="275234" y="198361"/>
                  </a:lnTo>
                  <a:lnTo>
                    <a:pt x="414274" y="0"/>
                  </a:lnTo>
                  <a:close/>
                </a:path>
              </a:pathLst>
            </a:custGeom>
            <a:solidFill>
              <a:srgbClr val="6F8638"/>
            </a:solidFill>
          </p:spPr>
          <p:txBody>
            <a:bodyPr wrap="square" lIns="0" tIns="0" rIns="0" bIns="0" rtlCol="0"/>
            <a:lstStyle/>
            <a:p>
              <a:endParaRPr/>
            </a:p>
          </p:txBody>
        </p:sp>
        <p:sp>
          <p:nvSpPr>
            <p:cNvPr id="34" name="object 34"/>
            <p:cNvSpPr/>
            <p:nvPr/>
          </p:nvSpPr>
          <p:spPr>
            <a:xfrm>
              <a:off x="10940796" y="3634739"/>
              <a:ext cx="217931" cy="126111"/>
            </a:xfrm>
            <a:prstGeom prst="rect">
              <a:avLst/>
            </a:prstGeom>
            <a:blipFill>
              <a:blip r:embed="rId10" cstate="print"/>
              <a:stretch>
                <a:fillRect/>
              </a:stretch>
            </a:blipFill>
          </p:spPr>
          <p:txBody>
            <a:bodyPr wrap="square" lIns="0" tIns="0" rIns="0" bIns="0" rtlCol="0"/>
            <a:lstStyle/>
            <a:p>
              <a:endParaRPr/>
            </a:p>
          </p:txBody>
        </p:sp>
        <p:sp>
          <p:nvSpPr>
            <p:cNvPr id="35" name="object 35"/>
            <p:cNvSpPr/>
            <p:nvPr/>
          </p:nvSpPr>
          <p:spPr>
            <a:xfrm>
              <a:off x="11237976" y="3773423"/>
              <a:ext cx="236220" cy="74143"/>
            </a:xfrm>
            <a:prstGeom prst="rect">
              <a:avLst/>
            </a:prstGeom>
            <a:blipFill>
              <a:blip r:embed="rId11" cstate="print"/>
              <a:stretch>
                <a:fillRect/>
              </a:stretch>
            </a:blipFill>
          </p:spPr>
          <p:txBody>
            <a:bodyPr wrap="square" lIns="0" tIns="0" rIns="0" bIns="0" rtlCol="0"/>
            <a:lstStyle/>
            <a:p>
              <a:endParaRPr/>
            </a:p>
          </p:txBody>
        </p:sp>
        <p:sp>
          <p:nvSpPr>
            <p:cNvPr id="36" name="object 36"/>
            <p:cNvSpPr/>
            <p:nvPr/>
          </p:nvSpPr>
          <p:spPr>
            <a:xfrm>
              <a:off x="11263884" y="3598163"/>
              <a:ext cx="401320" cy="109220"/>
            </a:xfrm>
            <a:custGeom>
              <a:avLst/>
              <a:gdLst/>
              <a:ahLst/>
              <a:cxnLst/>
              <a:rect l="l" t="t" r="r" b="b"/>
              <a:pathLst>
                <a:path w="401320" h="109220">
                  <a:moveTo>
                    <a:pt x="79494" y="107172"/>
                  </a:moveTo>
                  <a:lnTo>
                    <a:pt x="89701" y="108817"/>
                  </a:lnTo>
                  <a:lnTo>
                    <a:pt x="106469" y="107644"/>
                  </a:lnTo>
                  <a:lnTo>
                    <a:pt x="96934" y="107644"/>
                  </a:lnTo>
                  <a:lnTo>
                    <a:pt x="79494" y="107172"/>
                  </a:lnTo>
                  <a:close/>
                </a:path>
                <a:path w="401320" h="109220">
                  <a:moveTo>
                    <a:pt x="202382" y="88811"/>
                  </a:moveTo>
                  <a:lnTo>
                    <a:pt x="152287" y="100659"/>
                  </a:lnTo>
                  <a:lnTo>
                    <a:pt x="96934" y="107644"/>
                  </a:lnTo>
                  <a:lnTo>
                    <a:pt x="106469" y="107644"/>
                  </a:lnTo>
                  <a:lnTo>
                    <a:pt x="161353" y="103806"/>
                  </a:lnTo>
                  <a:lnTo>
                    <a:pt x="202382" y="88811"/>
                  </a:lnTo>
                  <a:close/>
                </a:path>
                <a:path w="401320" h="109220">
                  <a:moveTo>
                    <a:pt x="0" y="94361"/>
                  </a:moveTo>
                  <a:lnTo>
                    <a:pt x="45220" y="106243"/>
                  </a:lnTo>
                  <a:lnTo>
                    <a:pt x="79494" y="107172"/>
                  </a:lnTo>
                  <a:lnTo>
                    <a:pt x="0" y="94361"/>
                  </a:lnTo>
                  <a:close/>
                </a:path>
                <a:path w="401320" h="109220">
                  <a:moveTo>
                    <a:pt x="400812" y="0"/>
                  </a:moveTo>
                  <a:lnTo>
                    <a:pt x="252531" y="70483"/>
                  </a:lnTo>
                  <a:lnTo>
                    <a:pt x="202382" y="88811"/>
                  </a:lnTo>
                  <a:lnTo>
                    <a:pt x="208420" y="87383"/>
                  </a:lnTo>
                  <a:lnTo>
                    <a:pt x="262477" y="69913"/>
                  </a:lnTo>
                  <a:lnTo>
                    <a:pt x="311601" y="50343"/>
                  </a:lnTo>
                  <a:lnTo>
                    <a:pt x="352936" y="30771"/>
                  </a:lnTo>
                  <a:lnTo>
                    <a:pt x="383625" y="13291"/>
                  </a:lnTo>
                  <a:lnTo>
                    <a:pt x="400812" y="0"/>
                  </a:lnTo>
                  <a:close/>
                </a:path>
              </a:pathLst>
            </a:custGeom>
            <a:solidFill>
              <a:srgbClr val="6F8638"/>
            </a:solidFill>
          </p:spPr>
          <p:txBody>
            <a:bodyPr wrap="square" lIns="0" tIns="0" rIns="0" bIns="0" rtlCol="0"/>
            <a:lstStyle/>
            <a:p>
              <a:endParaRPr/>
            </a:p>
          </p:txBody>
        </p:sp>
      </p:grpSp>
      <p:sp>
        <p:nvSpPr>
          <p:cNvPr id="37" name="object 37"/>
          <p:cNvSpPr txBox="1">
            <a:spLocks noGrp="1"/>
          </p:cNvSpPr>
          <p:nvPr>
            <p:ph type="title"/>
          </p:nvPr>
        </p:nvSpPr>
        <p:spPr>
          <a:xfrm>
            <a:off x="3524232" y="428604"/>
            <a:ext cx="5029200" cy="536044"/>
          </a:xfrm>
          <a:prstGeom prst="rect">
            <a:avLst/>
          </a:prstGeom>
        </p:spPr>
        <p:txBody>
          <a:bodyPr vert="horz" wrap="square" lIns="0" tIns="12700" rIns="0" bIns="0" rtlCol="0">
            <a:spAutoFit/>
          </a:bodyPr>
          <a:lstStyle/>
          <a:p>
            <a:pPr marL="12700" algn="ctr">
              <a:lnSpc>
                <a:spcPct val="100000"/>
              </a:lnSpc>
              <a:spcBef>
                <a:spcPts val="100"/>
              </a:spcBef>
            </a:pPr>
            <a:r>
              <a:rPr lang="en-GB" u="sng" spc="-30" dirty="0">
                <a:latin typeface="+mn-lt"/>
                <a:cs typeface="Caladea"/>
              </a:rPr>
              <a:t>Best Model </a:t>
            </a:r>
            <a:r>
              <a:rPr u="sng" spc="-30" dirty="0">
                <a:latin typeface="+mn-lt"/>
                <a:cs typeface="Caladea"/>
              </a:rPr>
              <a:t>A</a:t>
            </a:r>
            <a:r>
              <a:rPr u="sng" dirty="0">
                <a:latin typeface="+mn-lt"/>
                <a:cs typeface="Caladea"/>
              </a:rPr>
              <a:t>ccu</a:t>
            </a:r>
            <a:r>
              <a:rPr u="sng" spc="-70" dirty="0">
                <a:latin typeface="+mn-lt"/>
                <a:cs typeface="Caladea"/>
              </a:rPr>
              <a:t>r</a:t>
            </a:r>
            <a:r>
              <a:rPr u="sng" spc="-5" dirty="0">
                <a:latin typeface="+mn-lt"/>
                <a:cs typeface="Caladea"/>
              </a:rPr>
              <a:t>acy</a:t>
            </a:r>
            <a:endParaRPr u="sng" dirty="0">
              <a:latin typeface="+mn-lt"/>
              <a:cs typeface="Caladea"/>
            </a:endParaRPr>
          </a:p>
        </p:txBody>
      </p:sp>
      <p:sp>
        <p:nvSpPr>
          <p:cNvPr id="43" name="object 43"/>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12</a:t>
            </a:fld>
            <a:endParaRPr spc="-5" dirty="0"/>
          </a:p>
        </p:txBody>
      </p:sp>
      <p:sp>
        <p:nvSpPr>
          <p:cNvPr id="38" name="object 38"/>
          <p:cNvSpPr txBox="1"/>
          <p:nvPr/>
        </p:nvSpPr>
        <p:spPr>
          <a:xfrm>
            <a:off x="5423661" y="3254197"/>
            <a:ext cx="782955" cy="300355"/>
          </a:xfrm>
          <a:prstGeom prst="rect">
            <a:avLst/>
          </a:prstGeom>
        </p:spPr>
        <p:txBody>
          <a:bodyPr vert="horz" wrap="square" lIns="0" tIns="12700" rIns="0" bIns="0" rtlCol="0">
            <a:spAutoFit/>
          </a:bodyPr>
          <a:lstStyle/>
          <a:p>
            <a:pPr marL="12700">
              <a:lnSpc>
                <a:spcPct val="100000"/>
              </a:lnSpc>
              <a:spcBef>
                <a:spcPts val="100"/>
              </a:spcBef>
            </a:pPr>
            <a:r>
              <a:rPr sz="1800">
                <a:solidFill>
                  <a:srgbClr val="FFFFFF"/>
                </a:solidFill>
                <a:cs typeface="Caladea"/>
              </a:rPr>
              <a:t>9</a:t>
            </a:r>
            <a:r>
              <a:rPr lang="en-GB" sz="1800" dirty="0" smtClean="0">
                <a:solidFill>
                  <a:srgbClr val="FFFFFF"/>
                </a:solidFill>
                <a:cs typeface="Caladea"/>
              </a:rPr>
              <a:t>7</a:t>
            </a:r>
            <a:r>
              <a:rPr lang="en-GB" dirty="0" smtClean="0">
                <a:solidFill>
                  <a:srgbClr val="FFFFFF"/>
                </a:solidFill>
                <a:cs typeface="Caladea"/>
              </a:rPr>
              <a:t> </a:t>
            </a:r>
            <a:r>
              <a:rPr sz="1800" smtClean="0">
                <a:solidFill>
                  <a:srgbClr val="FFFFFF"/>
                </a:solidFill>
                <a:cs typeface="Caladea"/>
              </a:rPr>
              <a:t>%</a:t>
            </a:r>
            <a:endParaRPr sz="1800" dirty="0">
              <a:cs typeface="Caladea"/>
            </a:endParaRPr>
          </a:p>
        </p:txBody>
      </p:sp>
      <p:sp>
        <p:nvSpPr>
          <p:cNvPr id="39" name="object 39"/>
          <p:cNvSpPr txBox="1"/>
          <p:nvPr/>
        </p:nvSpPr>
        <p:spPr>
          <a:xfrm>
            <a:off x="3223386" y="2841116"/>
            <a:ext cx="853440" cy="566822"/>
          </a:xfrm>
          <a:prstGeom prst="rect">
            <a:avLst/>
          </a:prstGeom>
        </p:spPr>
        <p:txBody>
          <a:bodyPr vert="horz" wrap="square" lIns="0" tIns="12700" rIns="0" bIns="0" rtlCol="0">
            <a:spAutoFit/>
          </a:bodyPr>
          <a:lstStyle/>
          <a:p>
            <a:pPr marL="12700" algn="ctr">
              <a:lnSpc>
                <a:spcPct val="100000"/>
              </a:lnSpc>
              <a:spcBef>
                <a:spcPts val="100"/>
              </a:spcBef>
            </a:pPr>
            <a:r>
              <a:rPr lang="en-GB" sz="1800" spc="-5" dirty="0">
                <a:solidFill>
                  <a:srgbClr val="FFFFFF"/>
                </a:solidFill>
                <a:cs typeface="Caladea"/>
              </a:rPr>
              <a:t>Random Forest</a:t>
            </a:r>
            <a:endParaRPr sz="1800">
              <a:cs typeface="Caladea"/>
            </a:endParaRPr>
          </a:p>
        </p:txBody>
      </p:sp>
      <p:sp>
        <p:nvSpPr>
          <p:cNvPr id="40" name="object 40"/>
          <p:cNvSpPr txBox="1"/>
          <p:nvPr/>
        </p:nvSpPr>
        <p:spPr>
          <a:xfrm>
            <a:off x="8231251" y="2161159"/>
            <a:ext cx="1141349" cy="289823"/>
          </a:xfrm>
          <a:prstGeom prst="rect">
            <a:avLst/>
          </a:prstGeom>
        </p:spPr>
        <p:txBody>
          <a:bodyPr vert="horz" wrap="square" lIns="0" tIns="12700" rIns="0" bIns="0" rtlCol="0">
            <a:spAutoFit/>
          </a:bodyPr>
          <a:lstStyle/>
          <a:p>
            <a:pPr marL="12700">
              <a:lnSpc>
                <a:spcPct val="100000"/>
              </a:lnSpc>
              <a:spcBef>
                <a:spcPts val="100"/>
              </a:spcBef>
            </a:pPr>
            <a:r>
              <a:rPr lang="en-GB" sz="1800" spc="-5" dirty="0">
                <a:solidFill>
                  <a:srgbClr val="FFFFFF"/>
                </a:solidFill>
                <a:cs typeface="Caladea"/>
              </a:rPr>
              <a:t>Algorithm</a:t>
            </a:r>
            <a:endParaRPr sz="1800">
              <a:cs typeface="Caladea"/>
            </a:endParaRPr>
          </a:p>
        </p:txBody>
      </p:sp>
      <p:sp>
        <p:nvSpPr>
          <p:cNvPr id="44" name="object 42"/>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a:latin typeface="+mn-lt"/>
              </a:rPr>
              <a:t>Hemant</a:t>
            </a:r>
            <a:r>
              <a:rPr lang="en-GB" spc="-5" dirty="0">
                <a:latin typeface="+mn-lt"/>
              </a:rPr>
              <a:t> &amp; Jane</a:t>
            </a:r>
          </a:p>
        </p:txBody>
      </p:sp>
    </p:spTree>
  </p:cSld>
  <p:clrMapOvr>
    <a:masterClrMapping/>
  </p:clrMapOvr>
  <p:transition spd="med">
    <p:wheel spokes="2"/>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5406" y="0"/>
            <a:ext cx="8986011" cy="523220"/>
          </a:xfrm>
        </p:spPr>
        <p:txBody>
          <a:bodyPr/>
          <a:lstStyle/>
          <a:p>
            <a:pPr algn="ctr"/>
            <a:r>
              <a:rPr lang="en-GB" u="sng" dirty="0" smtClean="0">
                <a:latin typeface="+mn-lt"/>
              </a:rPr>
              <a:t>Explanation of</a:t>
            </a:r>
            <a:r>
              <a:rPr lang="en-GB" u="sng" dirty="0" smtClean="0">
                <a:latin typeface="+mn-lt"/>
              </a:rPr>
              <a:t> </a:t>
            </a:r>
            <a:r>
              <a:rPr lang="en-GB" u="sng" dirty="0" smtClean="0">
                <a:latin typeface="+mn-lt"/>
              </a:rPr>
              <a:t>Random Forest Algorithm</a:t>
            </a:r>
            <a:endParaRPr lang="en-GB" u="sng" dirty="0">
              <a:latin typeface="+mn-lt"/>
            </a:endParaRPr>
          </a:p>
        </p:txBody>
      </p:sp>
      <p:sp>
        <p:nvSpPr>
          <p:cNvPr id="5" name="Rectangle 4"/>
          <p:cNvSpPr/>
          <p:nvPr/>
        </p:nvSpPr>
        <p:spPr>
          <a:xfrm>
            <a:off x="19050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
        <p:nvSpPr>
          <p:cNvPr id="7"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13</a:t>
            </a:fld>
            <a:endParaRPr spc="-5" dirty="0"/>
          </a:p>
        </p:txBody>
      </p:sp>
      <p:pic>
        <p:nvPicPr>
          <p:cNvPr id="1026" name="Picture 2" descr="C:\Users\jane alam\Downloads\Blank Diagram.jpeg"/>
          <p:cNvPicPr>
            <a:picLocks noChangeAspect="1" noChangeArrowheads="1"/>
          </p:cNvPicPr>
          <p:nvPr/>
        </p:nvPicPr>
        <p:blipFill>
          <a:blip r:embed="rId2"/>
          <a:srcRect/>
          <a:stretch>
            <a:fillRect/>
          </a:stretch>
        </p:blipFill>
        <p:spPr bwMode="auto">
          <a:xfrm>
            <a:off x="666712" y="685800"/>
            <a:ext cx="10801388" cy="5886472"/>
          </a:xfrm>
          <a:prstGeom prst="rect">
            <a:avLst/>
          </a:prstGeom>
          <a:noFill/>
        </p:spPr>
      </p:pic>
    </p:spTree>
  </p:cSld>
  <p:clrMapOvr>
    <a:masterClrMapping/>
  </p:clrMapOvr>
  <p:transition spd="med">
    <p:plus/>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52524" y="1071546"/>
            <a:ext cx="8886951" cy="4308872"/>
          </a:xfrm>
        </p:spPr>
        <p:txBody>
          <a:bodyPr/>
          <a:lstStyle/>
          <a:p>
            <a:pPr marL="457200" indent="-457200">
              <a:buAutoNum type="arabicPeriod"/>
            </a:pPr>
            <a:r>
              <a:rPr lang="en-GB" dirty="0">
                <a:latin typeface="+mn-lt"/>
              </a:rPr>
              <a:t>Deployment in </a:t>
            </a:r>
            <a:r>
              <a:rPr lang="en-GB" dirty="0" smtClean="0">
                <a:latin typeface="+mn-lt"/>
              </a:rPr>
              <a:t>AWS/GCP</a:t>
            </a:r>
          </a:p>
          <a:p>
            <a:pPr marL="457200" indent="-457200">
              <a:buAutoNum type="arabicPeriod"/>
            </a:pPr>
            <a:endParaRPr lang="en-GB" dirty="0" smtClean="0">
              <a:latin typeface="+mn-lt"/>
            </a:endParaRPr>
          </a:p>
          <a:p>
            <a:pPr marL="457200" indent="-457200">
              <a:buAutoNum type="arabicPeriod"/>
            </a:pPr>
            <a:endParaRPr lang="en-GB" dirty="0" smtClean="0">
              <a:latin typeface="+mn-lt"/>
            </a:endParaRPr>
          </a:p>
          <a:p>
            <a:pPr marL="457200" indent="-457200">
              <a:buAutoNum type="arabicPeriod"/>
            </a:pPr>
            <a:endParaRPr lang="en-GB" dirty="0" smtClean="0">
              <a:latin typeface="+mn-lt"/>
            </a:endParaRPr>
          </a:p>
          <a:p>
            <a:pPr marL="457200" indent="-457200">
              <a:buAutoNum type="arabicPeriod"/>
            </a:pPr>
            <a:endParaRPr lang="en-GB" dirty="0" smtClean="0">
              <a:latin typeface="+mn-lt"/>
            </a:endParaRPr>
          </a:p>
          <a:p>
            <a:pPr marL="457200" indent="-457200">
              <a:buAutoNum type="arabicPeriod"/>
            </a:pPr>
            <a:endParaRPr lang="en-GB" dirty="0" smtClean="0">
              <a:latin typeface="+mn-lt"/>
            </a:endParaRPr>
          </a:p>
          <a:p>
            <a:pPr marL="457200" indent="-457200">
              <a:buAutoNum type="arabicPeriod"/>
            </a:pPr>
            <a:endParaRPr lang="en-GB" dirty="0" smtClean="0">
              <a:latin typeface="+mn-lt"/>
            </a:endParaRPr>
          </a:p>
          <a:p>
            <a:pPr marL="457200" indent="-457200">
              <a:buAutoNum type="arabicPeriod"/>
            </a:pPr>
            <a:endParaRPr lang="en-GB" dirty="0" smtClean="0">
              <a:latin typeface="+mn-lt"/>
            </a:endParaRPr>
          </a:p>
          <a:p>
            <a:pPr marL="457200" indent="-457200">
              <a:buFont typeface="+mj-lt"/>
              <a:buAutoNum type="arabicPeriod"/>
            </a:pPr>
            <a:r>
              <a:rPr lang="en-GB" dirty="0" err="1" smtClean="0">
                <a:latin typeface="+mn-lt"/>
              </a:rPr>
              <a:t>Dockerization</a:t>
            </a:r>
            <a:r>
              <a:rPr lang="en-GB" dirty="0" smtClean="0">
                <a:latin typeface="+mn-lt"/>
              </a:rPr>
              <a:t> </a:t>
            </a:r>
            <a:r>
              <a:rPr lang="en-GB" dirty="0">
                <a:latin typeface="+mn-lt"/>
              </a:rPr>
              <a:t>in </a:t>
            </a:r>
            <a:r>
              <a:rPr lang="en-GB" dirty="0" err="1">
                <a:latin typeface="+mn-lt"/>
              </a:rPr>
              <a:t>Kubernetes</a:t>
            </a:r>
            <a:r>
              <a:rPr lang="en-GB" dirty="0">
                <a:latin typeface="+mn-lt"/>
              </a:rPr>
              <a:t> </a:t>
            </a:r>
            <a:r>
              <a:rPr lang="en-GB" dirty="0" smtClean="0">
                <a:latin typeface="+mn-lt"/>
              </a:rPr>
              <a:t>Engine</a:t>
            </a:r>
          </a:p>
          <a:p>
            <a:pPr marL="457200" indent="-457200">
              <a:buFont typeface="+mj-lt"/>
              <a:buAutoNum type="arabicPeriod"/>
            </a:pPr>
            <a:endParaRPr lang="en-GB" dirty="0" smtClean="0">
              <a:latin typeface="+mn-lt"/>
            </a:endParaRPr>
          </a:p>
          <a:p>
            <a:pPr marL="457200" indent="-457200">
              <a:buFont typeface="+mj-lt"/>
              <a:buAutoNum type="arabicPeriod"/>
            </a:pPr>
            <a:endParaRPr lang="en-GB" dirty="0" smtClean="0">
              <a:latin typeface="+mn-lt"/>
            </a:endParaRPr>
          </a:p>
          <a:p>
            <a:pPr marL="457200" indent="-457200">
              <a:buFont typeface="+mj-lt"/>
              <a:buAutoNum type="arabicPeriod"/>
            </a:pPr>
            <a:endParaRPr lang="en-GB" dirty="0" smtClean="0">
              <a:latin typeface="+mn-lt"/>
            </a:endParaRPr>
          </a:p>
          <a:p>
            <a:pPr marL="457200" indent="-457200">
              <a:buFont typeface="+mj-lt"/>
              <a:buAutoNum type="arabicPeriod"/>
            </a:pPr>
            <a:endParaRPr lang="en-GB" dirty="0">
              <a:latin typeface="+mn-lt"/>
            </a:endParaRPr>
          </a:p>
          <a:p>
            <a:pPr marL="457200" indent="-457200">
              <a:buAutoNum type="arabicPeriod"/>
            </a:pPr>
            <a:endParaRPr lang="en-GB" dirty="0">
              <a:latin typeface="+mn-lt"/>
            </a:endParaRPr>
          </a:p>
        </p:txBody>
      </p:sp>
      <p:sp>
        <p:nvSpPr>
          <p:cNvPr id="4" name="object 2"/>
          <p:cNvSpPr txBox="1">
            <a:spLocks noGrp="1"/>
          </p:cNvSpPr>
          <p:nvPr>
            <p:ph type="title"/>
          </p:nvPr>
        </p:nvSpPr>
        <p:spPr>
          <a:xfrm>
            <a:off x="1602994" y="258825"/>
            <a:ext cx="8986011" cy="566822"/>
          </a:xfrm>
          <a:prstGeom prst="rect">
            <a:avLst/>
          </a:prstGeom>
        </p:spPr>
        <p:txBody>
          <a:bodyPr vert="horz" wrap="square" lIns="0" tIns="12700" rIns="0" bIns="0" rtlCol="0">
            <a:spAutoFit/>
          </a:bodyPr>
          <a:lstStyle/>
          <a:p>
            <a:pPr marL="12700" algn="l">
              <a:lnSpc>
                <a:spcPct val="100000"/>
              </a:lnSpc>
              <a:spcBef>
                <a:spcPts val="100"/>
              </a:spcBef>
            </a:pPr>
            <a:r>
              <a:rPr u="sng" spc="-90">
                <a:latin typeface="+mn-lt"/>
              </a:rPr>
              <a:t>Challenge</a:t>
            </a:r>
            <a:r>
              <a:rPr lang="en-GB" sz="3600" u="sng" spc="-90" dirty="0">
                <a:latin typeface="+mn-lt"/>
              </a:rPr>
              <a:t>s</a:t>
            </a:r>
            <a:endParaRPr sz="3600" u="sng">
              <a:latin typeface="+mn-lt"/>
            </a:endParaRPr>
          </a:p>
        </p:txBody>
      </p:sp>
      <p:sp>
        <p:nvSpPr>
          <p:cNvPr id="6" name="object 45"/>
          <p:cNvSpPr txBox="1">
            <a:spLocks/>
          </p:cNvSpPr>
          <p:nvPr/>
        </p:nvSpPr>
        <p:spPr>
          <a:xfrm>
            <a:off x="10515600" y="6653530"/>
            <a:ext cx="244475" cy="204470"/>
          </a:xfrm>
          <a:prstGeom prst="rect">
            <a:avLst/>
          </a:prstGeom>
        </p:spPr>
        <p:txBody>
          <a:bodyPr vert="horz" wrap="square" lIns="0" tIns="5080" rIns="0" bIns="0" rtlCol="0">
            <a:spAutoFit/>
          </a:bodyPr>
          <a:lstStyle/>
          <a:p>
            <a:pPr marL="38100" marR="0" lvl="0" indent="0" algn="l" defTabSz="914400" rtl="0" eaLnBrk="1" fontAlgn="auto" latinLnBrk="0" hangingPunct="1">
              <a:lnSpc>
                <a:spcPct val="100000"/>
              </a:lnSpc>
              <a:spcBef>
                <a:spcPts val="40"/>
              </a:spcBef>
              <a:spcAft>
                <a:spcPts val="0"/>
              </a:spcAft>
              <a:buClrTx/>
              <a:buSzTx/>
              <a:buFontTx/>
              <a:buNone/>
              <a:tabLst/>
              <a:defRPr/>
            </a:pPr>
            <a:fld id="{81D60167-4931-47E6-BA6A-407CBD079E47}" type="slidenum">
              <a:rPr kumimoji="0" lang="en-GB" sz="1200" b="0" i="0" u="none" strike="noStrike" kern="1200" cap="none" spc="-5" normalizeH="0" baseline="0" noProof="0" smtClean="0">
                <a:ln>
                  <a:noFill/>
                </a:ln>
                <a:solidFill>
                  <a:schemeClr val="tx1"/>
                </a:solidFill>
                <a:effectLst/>
                <a:uLnTx/>
                <a:uFillTx/>
                <a:latin typeface="Caladea"/>
                <a:ea typeface="+mn-ea"/>
                <a:cs typeface="Caladea"/>
              </a:rPr>
              <a:pPr marL="38100" marR="0" lvl="0" indent="0" algn="l" defTabSz="914400" rtl="0" eaLnBrk="1" fontAlgn="auto" latinLnBrk="0" hangingPunct="1">
                <a:lnSpc>
                  <a:spcPct val="100000"/>
                </a:lnSpc>
                <a:spcBef>
                  <a:spcPts val="40"/>
                </a:spcBef>
                <a:spcAft>
                  <a:spcPts val="0"/>
                </a:spcAft>
                <a:buClrTx/>
                <a:buSzTx/>
                <a:buFontTx/>
                <a:buNone/>
                <a:tabLst/>
                <a:defRPr/>
              </a:pPr>
              <a:t>14</a:t>
            </a:fld>
            <a:endParaRPr kumimoji="0" lang="en-GB" sz="1200" b="0" i="0" u="none" strike="noStrike" kern="1200" cap="none" spc="-5" normalizeH="0" baseline="0" noProof="0" dirty="0">
              <a:ln>
                <a:noFill/>
              </a:ln>
              <a:solidFill>
                <a:schemeClr val="tx1"/>
              </a:solidFill>
              <a:effectLst/>
              <a:uLnTx/>
              <a:uFillTx/>
              <a:latin typeface="Caladea"/>
              <a:ea typeface="+mn-ea"/>
              <a:cs typeface="Caladea"/>
            </a:endParaRPr>
          </a:p>
        </p:txBody>
      </p:sp>
      <p:pic>
        <p:nvPicPr>
          <p:cNvPr id="7" name="Picture 6" descr="aws.png"/>
          <p:cNvPicPr>
            <a:picLocks noChangeAspect="1"/>
          </p:cNvPicPr>
          <p:nvPr/>
        </p:nvPicPr>
        <p:blipFill>
          <a:blip r:embed="rId2" cstate="print"/>
          <a:stretch>
            <a:fillRect/>
          </a:stretch>
        </p:blipFill>
        <p:spPr>
          <a:xfrm>
            <a:off x="2095472" y="1785926"/>
            <a:ext cx="2428892" cy="1143008"/>
          </a:xfrm>
          <a:prstGeom prst="rect">
            <a:avLst/>
          </a:prstGeom>
        </p:spPr>
      </p:pic>
      <p:pic>
        <p:nvPicPr>
          <p:cNvPr id="8" name="Picture 7" descr="gcp.png"/>
          <p:cNvPicPr>
            <a:picLocks noChangeAspect="1"/>
          </p:cNvPicPr>
          <p:nvPr/>
        </p:nvPicPr>
        <p:blipFill>
          <a:blip r:embed="rId3" cstate="print"/>
          <a:stretch>
            <a:fillRect/>
          </a:stretch>
        </p:blipFill>
        <p:spPr>
          <a:xfrm>
            <a:off x="4524364" y="1785926"/>
            <a:ext cx="2286016" cy="1143008"/>
          </a:xfrm>
          <a:prstGeom prst="rect">
            <a:avLst/>
          </a:prstGeom>
        </p:spPr>
      </p:pic>
      <p:pic>
        <p:nvPicPr>
          <p:cNvPr id="9" name="Picture 8" descr="kubernetes.png"/>
          <p:cNvPicPr>
            <a:picLocks noChangeAspect="1"/>
          </p:cNvPicPr>
          <p:nvPr/>
        </p:nvPicPr>
        <p:blipFill>
          <a:blip r:embed="rId4"/>
          <a:stretch>
            <a:fillRect/>
          </a:stretch>
        </p:blipFill>
        <p:spPr>
          <a:xfrm>
            <a:off x="2166910" y="4143380"/>
            <a:ext cx="2571768" cy="1071570"/>
          </a:xfrm>
          <a:prstGeom prst="rect">
            <a:avLst/>
          </a:prstGeom>
        </p:spPr>
      </p:pic>
      <p:sp>
        <p:nvSpPr>
          <p:cNvPr id="11" name="Rectangle 10"/>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Tree>
  </p:cSld>
  <p:clrMapOvr>
    <a:masterClrMapping/>
  </p:clrMapOvr>
  <p:transition spd="med">
    <p:split dir="in"/>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258825"/>
            <a:ext cx="8986011" cy="523220"/>
          </a:xfrm>
        </p:spPr>
        <p:txBody>
          <a:bodyPr/>
          <a:lstStyle/>
          <a:p>
            <a:pPr algn="ctr"/>
            <a:r>
              <a:rPr lang="en-GB" u="sng" spc="-90" dirty="0">
                <a:latin typeface="+mn-lt"/>
              </a:rPr>
              <a:t>Learning</a:t>
            </a:r>
            <a:r>
              <a:rPr lang="en-GB" u="sng" spc="-270" dirty="0">
                <a:latin typeface="+mn-lt"/>
              </a:rPr>
              <a:t> </a:t>
            </a:r>
            <a:r>
              <a:rPr lang="en-GB" u="sng" spc="-90" dirty="0">
                <a:latin typeface="+mn-lt"/>
              </a:rPr>
              <a:t>Outcomes</a:t>
            </a:r>
            <a:endParaRPr lang="en-GB" u="sng" dirty="0">
              <a:latin typeface="+mn-lt"/>
            </a:endParaRPr>
          </a:p>
        </p:txBody>
      </p:sp>
      <p:sp>
        <p:nvSpPr>
          <p:cNvPr id="5" name="object 45"/>
          <p:cNvSpPr txBox="1">
            <a:spLocks/>
          </p:cNvSpPr>
          <p:nvPr/>
        </p:nvSpPr>
        <p:spPr>
          <a:xfrm>
            <a:off x="10439400" y="6653530"/>
            <a:ext cx="244475" cy="204470"/>
          </a:xfrm>
          <a:prstGeom prst="rect">
            <a:avLst/>
          </a:prstGeom>
        </p:spPr>
        <p:txBody>
          <a:bodyPr vert="horz" wrap="square" lIns="0" tIns="5080" rIns="0" bIns="0" rtlCol="0">
            <a:spAutoFit/>
          </a:bodyPr>
          <a:lstStyle/>
          <a:p>
            <a:pPr marL="38100" marR="0" lvl="0" indent="0" algn="l" defTabSz="914400" rtl="0" eaLnBrk="1" fontAlgn="auto" latinLnBrk="0" hangingPunct="1">
              <a:lnSpc>
                <a:spcPct val="100000"/>
              </a:lnSpc>
              <a:spcBef>
                <a:spcPts val="40"/>
              </a:spcBef>
              <a:spcAft>
                <a:spcPts val="0"/>
              </a:spcAft>
              <a:buClrTx/>
              <a:buSzTx/>
              <a:buFontTx/>
              <a:buNone/>
              <a:tabLst/>
              <a:defRPr/>
            </a:pPr>
            <a:fld id="{81D60167-4931-47E6-BA6A-407CBD079E47}" type="slidenum">
              <a:rPr kumimoji="0" lang="en-GB" sz="1200" b="0" i="0" u="none" strike="noStrike" kern="1200" cap="none" spc="-5" normalizeH="0" baseline="0" noProof="0" smtClean="0">
                <a:ln>
                  <a:noFill/>
                </a:ln>
                <a:solidFill>
                  <a:schemeClr val="tx1"/>
                </a:solidFill>
                <a:effectLst/>
                <a:uLnTx/>
                <a:uFillTx/>
                <a:latin typeface="Caladea"/>
                <a:ea typeface="+mn-ea"/>
                <a:cs typeface="Caladea"/>
              </a:rPr>
              <a:pPr marL="38100" marR="0" lvl="0" indent="0" algn="l" defTabSz="914400" rtl="0" eaLnBrk="1" fontAlgn="auto" latinLnBrk="0" hangingPunct="1">
                <a:lnSpc>
                  <a:spcPct val="100000"/>
                </a:lnSpc>
                <a:spcBef>
                  <a:spcPts val="40"/>
                </a:spcBef>
                <a:spcAft>
                  <a:spcPts val="0"/>
                </a:spcAft>
                <a:buClrTx/>
                <a:buSzTx/>
                <a:buFontTx/>
                <a:buNone/>
                <a:tabLst/>
                <a:defRPr/>
              </a:pPr>
              <a:t>15</a:t>
            </a:fld>
            <a:endParaRPr kumimoji="0" lang="en-GB" sz="1200" b="0" i="0" u="none" strike="noStrike" kern="1200" cap="none" spc="-5" normalizeH="0" baseline="0" noProof="0" dirty="0">
              <a:ln>
                <a:noFill/>
              </a:ln>
              <a:solidFill>
                <a:schemeClr val="tx1"/>
              </a:solidFill>
              <a:effectLst/>
              <a:uLnTx/>
              <a:uFillTx/>
              <a:latin typeface="Caladea"/>
              <a:ea typeface="+mn-ea"/>
              <a:cs typeface="Caladea"/>
            </a:endParaRPr>
          </a:p>
        </p:txBody>
      </p:sp>
      <p:pic>
        <p:nvPicPr>
          <p:cNvPr id="6" name="Picture 5" descr="docker.png"/>
          <p:cNvPicPr>
            <a:picLocks noChangeAspect="1"/>
          </p:cNvPicPr>
          <p:nvPr/>
        </p:nvPicPr>
        <p:blipFill>
          <a:blip r:embed="rId2"/>
          <a:stretch>
            <a:fillRect/>
          </a:stretch>
        </p:blipFill>
        <p:spPr>
          <a:xfrm>
            <a:off x="1666844" y="2571744"/>
            <a:ext cx="2500329" cy="1571636"/>
          </a:xfrm>
          <a:prstGeom prst="rect">
            <a:avLst/>
          </a:prstGeom>
        </p:spPr>
      </p:pic>
      <p:pic>
        <p:nvPicPr>
          <p:cNvPr id="7" name="Picture 6" descr="gcp.png"/>
          <p:cNvPicPr>
            <a:picLocks noChangeAspect="1"/>
          </p:cNvPicPr>
          <p:nvPr/>
        </p:nvPicPr>
        <p:blipFill>
          <a:blip r:embed="rId3" cstate="print"/>
          <a:stretch>
            <a:fillRect/>
          </a:stretch>
        </p:blipFill>
        <p:spPr>
          <a:xfrm>
            <a:off x="1666844" y="5000636"/>
            <a:ext cx="2643206" cy="1500198"/>
          </a:xfrm>
          <a:prstGeom prst="rect">
            <a:avLst/>
          </a:prstGeom>
        </p:spPr>
      </p:pic>
      <p:pic>
        <p:nvPicPr>
          <p:cNvPr id="8" name="Picture 7" descr="h20.png"/>
          <p:cNvPicPr>
            <a:picLocks noChangeAspect="1"/>
          </p:cNvPicPr>
          <p:nvPr/>
        </p:nvPicPr>
        <p:blipFill>
          <a:blip r:embed="rId4" cstate="print"/>
          <a:stretch>
            <a:fillRect/>
          </a:stretch>
        </p:blipFill>
        <p:spPr>
          <a:xfrm>
            <a:off x="8096264" y="2643182"/>
            <a:ext cx="2428892" cy="1428760"/>
          </a:xfrm>
          <a:prstGeom prst="rect">
            <a:avLst/>
          </a:prstGeom>
        </p:spPr>
      </p:pic>
      <p:pic>
        <p:nvPicPr>
          <p:cNvPr id="9" name="Picture 8" descr="kubernetes.png"/>
          <p:cNvPicPr>
            <a:picLocks noChangeAspect="1"/>
          </p:cNvPicPr>
          <p:nvPr/>
        </p:nvPicPr>
        <p:blipFill>
          <a:blip r:embed="rId5"/>
          <a:stretch>
            <a:fillRect/>
          </a:stretch>
        </p:blipFill>
        <p:spPr>
          <a:xfrm>
            <a:off x="7953388" y="5000636"/>
            <a:ext cx="2571768" cy="1500198"/>
          </a:xfrm>
          <a:prstGeom prst="rect">
            <a:avLst/>
          </a:prstGeom>
        </p:spPr>
      </p:pic>
      <p:pic>
        <p:nvPicPr>
          <p:cNvPr id="10" name="Picture 9" descr="sweetviz.png"/>
          <p:cNvPicPr>
            <a:picLocks noChangeAspect="1"/>
          </p:cNvPicPr>
          <p:nvPr/>
        </p:nvPicPr>
        <p:blipFill>
          <a:blip r:embed="rId6"/>
          <a:stretch>
            <a:fillRect/>
          </a:stretch>
        </p:blipFill>
        <p:spPr>
          <a:xfrm>
            <a:off x="1309654" y="928670"/>
            <a:ext cx="3143272" cy="928694"/>
          </a:xfrm>
          <a:prstGeom prst="rect">
            <a:avLst/>
          </a:prstGeom>
        </p:spPr>
      </p:pic>
      <p:pic>
        <p:nvPicPr>
          <p:cNvPr id="11" name="Picture 10" descr="pycaret.png"/>
          <p:cNvPicPr>
            <a:picLocks noChangeAspect="1"/>
          </p:cNvPicPr>
          <p:nvPr/>
        </p:nvPicPr>
        <p:blipFill>
          <a:blip r:embed="rId7"/>
          <a:stretch>
            <a:fillRect/>
          </a:stretch>
        </p:blipFill>
        <p:spPr>
          <a:xfrm>
            <a:off x="8024826" y="857232"/>
            <a:ext cx="2500330" cy="1357322"/>
          </a:xfrm>
          <a:prstGeom prst="rect">
            <a:avLst/>
          </a:prstGeom>
        </p:spPr>
      </p:pic>
      <p:sp>
        <p:nvSpPr>
          <p:cNvPr id="12" name="Rectangle 11"/>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Tree>
  </p:cSld>
  <p:clrMapOvr>
    <a:masterClrMapping/>
  </p:clrMapOvr>
  <p:transition spd="med">
    <p:split orient="vert" dir="in"/>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8755C9-053F-4B06-AC06-F6EB00DB67DB}"/>
              </a:ext>
            </a:extLst>
          </p:cNvPr>
          <p:cNvSpPr>
            <a:spLocks noGrp="1"/>
          </p:cNvSpPr>
          <p:nvPr>
            <p:ph type="title"/>
          </p:nvPr>
        </p:nvSpPr>
        <p:spPr>
          <a:xfrm>
            <a:off x="1602994" y="258825"/>
            <a:ext cx="8986011" cy="523220"/>
          </a:xfrm>
        </p:spPr>
        <p:txBody>
          <a:bodyPr/>
          <a:lstStyle/>
          <a:p>
            <a:pPr algn="l"/>
            <a:r>
              <a:rPr lang="en-US" dirty="0">
                <a:latin typeface="+mn-lt"/>
              </a:rPr>
              <a:t>Project information</a:t>
            </a:r>
          </a:p>
        </p:txBody>
      </p:sp>
      <p:sp>
        <p:nvSpPr>
          <p:cNvPr id="3" name="Text Placeholder 2">
            <a:extLst>
              <a:ext uri="{FF2B5EF4-FFF2-40B4-BE49-F238E27FC236}">
                <a16:creationId xmlns:a16="http://schemas.microsoft.com/office/drawing/2014/main" xmlns="" id="{2C832020-C767-4F35-BF67-222F39104691}"/>
              </a:ext>
            </a:extLst>
          </p:cNvPr>
          <p:cNvSpPr>
            <a:spLocks noGrp="1"/>
          </p:cNvSpPr>
          <p:nvPr>
            <p:ph type="body" idx="1"/>
          </p:nvPr>
        </p:nvSpPr>
        <p:spPr>
          <a:xfrm>
            <a:off x="1652524" y="1461262"/>
            <a:ext cx="8886951" cy="5232202"/>
          </a:xfrm>
        </p:spPr>
        <p:txBody>
          <a:bodyPr/>
          <a:lstStyle/>
          <a:p>
            <a:r>
              <a:rPr lang="en-US" dirty="0" err="1">
                <a:latin typeface="+mn-lt"/>
              </a:rPr>
              <a:t>GitHub</a:t>
            </a:r>
            <a:r>
              <a:rPr lang="en-US" dirty="0" smtClean="0">
                <a:latin typeface="+mn-lt"/>
              </a:rPr>
              <a:t>:  </a:t>
            </a:r>
            <a:r>
              <a:rPr lang="en-GB" dirty="0" smtClean="0">
                <a:latin typeface="+mn-lt"/>
                <a:hlinkClick r:id="rId2"/>
              </a:rPr>
              <a:t>https://github.com/hemantgautam/breast_cancer_detection_main</a:t>
            </a:r>
            <a:endParaRPr lang="en-GB" dirty="0" smtClean="0">
              <a:latin typeface="+mn-lt"/>
            </a:endParaRPr>
          </a:p>
          <a:p>
            <a:endParaRPr lang="en-GB" dirty="0" smtClean="0">
              <a:latin typeface="+mn-lt"/>
            </a:endParaRPr>
          </a:p>
          <a:p>
            <a:endParaRPr lang="en-GB" dirty="0" smtClean="0">
              <a:latin typeface="+mn-lt"/>
            </a:endParaRPr>
          </a:p>
          <a:p>
            <a:endParaRPr lang="en-GB" dirty="0" smtClean="0">
              <a:latin typeface="+mn-lt"/>
            </a:endParaRPr>
          </a:p>
          <a:p>
            <a:endParaRPr lang="en-GB" dirty="0" smtClean="0">
              <a:latin typeface="+mn-lt"/>
            </a:endParaRPr>
          </a:p>
          <a:p>
            <a:endParaRPr lang="en-GB" dirty="0" smtClean="0">
              <a:latin typeface="+mn-lt"/>
            </a:endParaRPr>
          </a:p>
          <a:p>
            <a:endParaRPr lang="en-US" dirty="0">
              <a:latin typeface="+mn-lt"/>
            </a:endParaRPr>
          </a:p>
          <a:p>
            <a:r>
              <a:rPr lang="en-US" dirty="0">
                <a:latin typeface="+mn-lt"/>
              </a:rPr>
              <a:t>Azure Link</a:t>
            </a:r>
            <a:r>
              <a:rPr lang="en-US" dirty="0" smtClean="0">
                <a:latin typeface="+mn-lt"/>
              </a:rPr>
              <a:t>: </a:t>
            </a:r>
            <a:r>
              <a:rPr lang="en-GB" dirty="0" smtClean="0">
                <a:latin typeface="+mn-lt"/>
                <a:hlinkClick r:id="rId3"/>
              </a:rPr>
              <a:t>https://breastcancermodeldetection.azurewebsites.net/</a:t>
            </a:r>
            <a:endParaRPr lang="en-GB" dirty="0" smtClean="0">
              <a:latin typeface="+mn-lt"/>
            </a:endParaRPr>
          </a:p>
          <a:p>
            <a:endParaRPr lang="en-GB" dirty="0" smtClean="0">
              <a:latin typeface="+mn-lt"/>
            </a:endParaRPr>
          </a:p>
          <a:p>
            <a:endParaRPr lang="en-GB" dirty="0" smtClean="0">
              <a:latin typeface="+mn-lt"/>
            </a:endParaRPr>
          </a:p>
          <a:p>
            <a:endParaRPr lang="en-GB" dirty="0" smtClean="0">
              <a:latin typeface="+mn-lt"/>
            </a:endParaRPr>
          </a:p>
          <a:p>
            <a:endParaRPr lang="en-US" dirty="0" smtClean="0">
              <a:latin typeface="+mn-lt"/>
            </a:endParaRPr>
          </a:p>
          <a:p>
            <a:endParaRPr lang="en-US" dirty="0">
              <a:latin typeface="+mn-lt"/>
            </a:endParaRPr>
          </a:p>
          <a:p>
            <a:r>
              <a:rPr lang="en-US" dirty="0">
                <a:latin typeface="+mn-lt"/>
              </a:rPr>
              <a:t>LLD document link: </a:t>
            </a:r>
            <a:r>
              <a:rPr lang="en-GB" dirty="0" smtClean="0">
                <a:latin typeface="+mn-lt"/>
                <a:hlinkClick r:id="rId4"/>
              </a:rPr>
              <a:t>https://github.com/hemantgautam/breast_cancer_detection_main/blob/master/documents/Breast_Cancer_Detection_LLD.docx</a:t>
            </a:r>
            <a:endParaRPr lang="en-US" dirty="0">
              <a:latin typeface="+mn-lt"/>
            </a:endParaRPr>
          </a:p>
          <a:p>
            <a:endParaRPr lang="en-US" dirty="0">
              <a:latin typeface="+mn-lt"/>
            </a:endParaRPr>
          </a:p>
        </p:txBody>
      </p:sp>
      <p:pic>
        <p:nvPicPr>
          <p:cNvPr id="4" name="Picture 3" descr="github.png"/>
          <p:cNvPicPr>
            <a:picLocks noChangeAspect="1"/>
          </p:cNvPicPr>
          <p:nvPr/>
        </p:nvPicPr>
        <p:blipFill>
          <a:blip r:embed="rId5" cstate="print"/>
          <a:stretch>
            <a:fillRect/>
          </a:stretch>
        </p:blipFill>
        <p:spPr>
          <a:xfrm>
            <a:off x="1666844" y="1928802"/>
            <a:ext cx="1857388" cy="1000132"/>
          </a:xfrm>
          <a:prstGeom prst="rect">
            <a:avLst/>
          </a:prstGeom>
        </p:spPr>
      </p:pic>
      <p:pic>
        <p:nvPicPr>
          <p:cNvPr id="5" name="Picture 4" descr="azure.jpg"/>
          <p:cNvPicPr>
            <a:picLocks noChangeAspect="1"/>
          </p:cNvPicPr>
          <p:nvPr/>
        </p:nvPicPr>
        <p:blipFill>
          <a:blip r:embed="rId6" cstate="print"/>
          <a:stretch>
            <a:fillRect/>
          </a:stretch>
        </p:blipFill>
        <p:spPr>
          <a:xfrm>
            <a:off x="1666844" y="4071942"/>
            <a:ext cx="1785950" cy="952492"/>
          </a:xfrm>
          <a:prstGeom prst="rect">
            <a:avLst/>
          </a:prstGeom>
        </p:spPr>
      </p:pic>
      <p:sp>
        <p:nvSpPr>
          <p:cNvPr id="6" name="Rectangle 5"/>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
        <p:nvSpPr>
          <p:cNvPr id="7"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16</a:t>
            </a:fld>
            <a:endParaRPr spc="-5" dirty="0"/>
          </a:p>
        </p:txBody>
      </p:sp>
    </p:spTree>
    <p:extLst>
      <p:ext uri="{BB962C8B-B14F-4D97-AF65-F5344CB8AC3E}">
        <p14:creationId xmlns:p14="http://schemas.microsoft.com/office/powerpoint/2010/main" xmlns="" val="242542250"/>
      </p:ext>
    </p:extLst>
  </p:cSld>
  <p:clrMapOvr>
    <a:masterClrMapping/>
  </p:clrMapOvr>
  <p:transition spd="med">
    <p:split orient="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68" y="214290"/>
            <a:ext cx="8986011" cy="523220"/>
          </a:xfrm>
        </p:spPr>
        <p:txBody>
          <a:bodyPr/>
          <a:lstStyle/>
          <a:p>
            <a:pPr algn="l"/>
            <a:r>
              <a:rPr lang="en-GB" u="sng" dirty="0" smtClean="0">
                <a:latin typeface="+mn-lt"/>
              </a:rPr>
              <a:t>Conclusions</a:t>
            </a:r>
            <a:endParaRPr lang="en-GB" u="sng" dirty="0">
              <a:latin typeface="+mn-lt"/>
            </a:endParaRPr>
          </a:p>
        </p:txBody>
      </p:sp>
      <p:sp>
        <p:nvSpPr>
          <p:cNvPr id="3" name="Text Placeholder 2"/>
          <p:cNvSpPr>
            <a:spLocks noGrp="1"/>
          </p:cNvSpPr>
          <p:nvPr>
            <p:ph type="body" idx="1"/>
          </p:nvPr>
        </p:nvSpPr>
        <p:spPr>
          <a:xfrm>
            <a:off x="1666844" y="1071546"/>
            <a:ext cx="8886951" cy="4308872"/>
          </a:xfrm>
        </p:spPr>
        <p:txBody>
          <a:bodyPr/>
          <a:lstStyle/>
          <a:p>
            <a:pPr>
              <a:buFont typeface="Wingdings" pitchFamily="2" charset="2"/>
              <a:buChar char="v"/>
            </a:pPr>
            <a:r>
              <a:rPr lang="en-GB" dirty="0" smtClean="0">
                <a:latin typeface="+mn-lt"/>
              </a:rPr>
              <a:t> 	Breast cancer if found at an early stage will help save lives of thousands of 	women</a:t>
            </a:r>
          </a:p>
          <a:p>
            <a:pPr>
              <a:buFont typeface="Wingdings" pitchFamily="2" charset="2"/>
              <a:buChar char="v"/>
            </a:pPr>
            <a:endParaRPr lang="en-GB" dirty="0" smtClean="0">
              <a:latin typeface="+mn-lt"/>
            </a:endParaRPr>
          </a:p>
          <a:p>
            <a:pPr>
              <a:buFont typeface="Wingdings" pitchFamily="2" charset="2"/>
              <a:buChar char="v"/>
            </a:pPr>
            <a:r>
              <a:rPr lang="en-GB" dirty="0" smtClean="0">
                <a:latin typeface="+mn-lt"/>
              </a:rPr>
              <a:t> 	This project helps the patients and doctors to gather as much    	information as they can. </a:t>
            </a:r>
          </a:p>
          <a:p>
            <a:pPr>
              <a:buFont typeface="Wingdings" pitchFamily="2" charset="2"/>
              <a:buChar char="v"/>
            </a:pPr>
            <a:endParaRPr lang="en-GB" dirty="0" smtClean="0">
              <a:latin typeface="+mn-lt"/>
            </a:endParaRPr>
          </a:p>
          <a:p>
            <a:pPr>
              <a:buFont typeface="Wingdings" pitchFamily="2" charset="2"/>
              <a:buChar char="v"/>
            </a:pPr>
            <a:r>
              <a:rPr lang="en-GB" dirty="0" smtClean="0">
                <a:latin typeface="+mn-lt"/>
              </a:rPr>
              <a:t> 	UCI repository helped us to get the data for this project  done	by us. By using 	machine learning algorithms we will be able to classify and predict the 	cancer into </a:t>
            </a:r>
            <a:r>
              <a:rPr lang="en-GB" b="1" spc="-5" dirty="0" smtClean="0">
                <a:latin typeface="+mn-lt"/>
                <a:ea typeface="MingLiU_HKSCS-ExtB" pitchFamily="18" charset="-120"/>
                <a:cs typeface="Myanmar Text"/>
              </a:rPr>
              <a:t>Benign</a:t>
            </a:r>
            <a:r>
              <a:rPr lang="en-GB" b="1" dirty="0" smtClean="0">
                <a:latin typeface="+mn-lt"/>
              </a:rPr>
              <a:t> </a:t>
            </a:r>
            <a:r>
              <a:rPr lang="en-GB" dirty="0" smtClean="0">
                <a:latin typeface="+mn-lt"/>
              </a:rPr>
              <a:t>or </a:t>
            </a:r>
            <a:r>
              <a:rPr lang="en-GB" b="1" dirty="0" smtClean="0">
                <a:latin typeface="+mn-lt"/>
              </a:rPr>
              <a:t>Malignant</a:t>
            </a:r>
            <a:r>
              <a:rPr lang="en-GB" dirty="0" smtClean="0">
                <a:latin typeface="+mn-lt"/>
              </a:rPr>
              <a:t>.</a:t>
            </a:r>
          </a:p>
          <a:p>
            <a:pPr>
              <a:buFont typeface="Wingdings" pitchFamily="2" charset="2"/>
              <a:buChar char="v"/>
            </a:pPr>
            <a:endParaRPr lang="en-GB" dirty="0" smtClean="0">
              <a:latin typeface="+mn-lt"/>
            </a:endParaRPr>
          </a:p>
          <a:p>
            <a:pPr>
              <a:buFont typeface="Wingdings" pitchFamily="2" charset="2"/>
              <a:buChar char="v"/>
            </a:pPr>
            <a:r>
              <a:rPr lang="en-GB" dirty="0" smtClean="0">
                <a:latin typeface="+mn-lt"/>
              </a:rPr>
              <a:t> 	In this project, four classification algorithms are used to find the best results 	and Random forest has given the best accuracy of 97%</a:t>
            </a:r>
          </a:p>
          <a:p>
            <a:pPr>
              <a:buFont typeface="Wingdings" pitchFamily="2" charset="2"/>
              <a:buChar char="v"/>
            </a:pPr>
            <a:endParaRPr lang="en-GB" dirty="0" smtClean="0">
              <a:latin typeface="+mn-lt"/>
            </a:endParaRPr>
          </a:p>
          <a:p>
            <a:endParaRPr lang="en-GB" dirty="0">
              <a:latin typeface="+mn-lt"/>
            </a:endParaRPr>
          </a:p>
        </p:txBody>
      </p:sp>
      <p:sp>
        <p:nvSpPr>
          <p:cNvPr id="4" name="Rectangle 3"/>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
        <p:nvSpPr>
          <p:cNvPr id="5"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17</a:t>
            </a:fld>
            <a:endParaRPr spc="-5" dirty="0"/>
          </a:p>
        </p:txBody>
      </p:sp>
    </p:spTree>
  </p:cSld>
  <p:clrMapOvr>
    <a:masterClrMapping/>
  </p:clrMapOvr>
  <p:transition spd="med">
    <p:diamon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258825"/>
            <a:ext cx="8986011" cy="523220"/>
          </a:xfrm>
        </p:spPr>
        <p:txBody>
          <a:bodyPr/>
          <a:lstStyle/>
          <a:p>
            <a:pPr algn="ctr"/>
            <a:r>
              <a:rPr lang="en-GB" u="sng" dirty="0" smtClean="0">
                <a:latin typeface="+mn-lt"/>
              </a:rPr>
              <a:t>Acknowledgment</a:t>
            </a:r>
            <a:endParaRPr lang="en-GB" u="sng" dirty="0">
              <a:latin typeface="+mn-lt"/>
            </a:endParaRPr>
          </a:p>
        </p:txBody>
      </p:sp>
      <p:sp>
        <p:nvSpPr>
          <p:cNvPr id="3" name="Text Placeholder 2"/>
          <p:cNvSpPr>
            <a:spLocks noGrp="1"/>
          </p:cNvSpPr>
          <p:nvPr>
            <p:ph type="body" idx="1"/>
          </p:nvPr>
        </p:nvSpPr>
        <p:spPr>
          <a:xfrm>
            <a:off x="1652524" y="1461262"/>
            <a:ext cx="8886951" cy="2154436"/>
          </a:xfrm>
        </p:spPr>
        <p:txBody>
          <a:bodyPr/>
          <a:lstStyle/>
          <a:p>
            <a:r>
              <a:rPr lang="en-GB" dirty="0" smtClean="0">
                <a:latin typeface="+mn-lt"/>
              </a:rPr>
              <a:t>We would like to thank our Project Lead Mr. </a:t>
            </a:r>
            <a:r>
              <a:rPr lang="en-GB" dirty="0" err="1" smtClean="0">
                <a:latin typeface="+mn-lt"/>
              </a:rPr>
              <a:t>Mohit</a:t>
            </a:r>
            <a:r>
              <a:rPr lang="en-GB" dirty="0" smtClean="0">
                <a:latin typeface="+mn-lt"/>
              </a:rPr>
              <a:t> </a:t>
            </a:r>
            <a:r>
              <a:rPr lang="en-GB" dirty="0" err="1" smtClean="0">
                <a:latin typeface="+mn-lt"/>
              </a:rPr>
              <a:t>Kashyap</a:t>
            </a:r>
            <a:r>
              <a:rPr lang="en-GB" dirty="0" smtClean="0">
                <a:latin typeface="+mn-lt"/>
              </a:rPr>
              <a:t>  &amp; Mr. </a:t>
            </a:r>
            <a:r>
              <a:rPr lang="en-GB" dirty="0" err="1" smtClean="0">
                <a:latin typeface="+mn-lt"/>
              </a:rPr>
              <a:t>Virat</a:t>
            </a:r>
            <a:r>
              <a:rPr lang="en-GB" dirty="0" smtClean="0">
                <a:latin typeface="+mn-lt"/>
              </a:rPr>
              <a:t> </a:t>
            </a:r>
            <a:r>
              <a:rPr lang="en-GB" dirty="0" err="1" smtClean="0">
                <a:latin typeface="+mn-lt"/>
              </a:rPr>
              <a:t>Sagar</a:t>
            </a:r>
            <a:r>
              <a:rPr lang="en-GB" dirty="0" smtClean="0">
                <a:latin typeface="+mn-lt"/>
              </a:rPr>
              <a:t> for their continuous support and valuable suggestions throughout this work carried out by us. </a:t>
            </a:r>
          </a:p>
          <a:p>
            <a:endParaRPr lang="en-GB" dirty="0" smtClean="0">
              <a:latin typeface="+mn-lt"/>
            </a:endParaRPr>
          </a:p>
          <a:p>
            <a:endParaRPr lang="en-GB" dirty="0" smtClean="0">
              <a:latin typeface="+mn-lt"/>
            </a:endParaRPr>
          </a:p>
          <a:p>
            <a:r>
              <a:rPr lang="en-GB" dirty="0" smtClean="0">
                <a:latin typeface="+mn-lt"/>
              </a:rPr>
              <a:t>We would also like to thank Mr. </a:t>
            </a:r>
            <a:r>
              <a:rPr lang="en-GB" dirty="0" err="1" smtClean="0">
                <a:latin typeface="+mn-lt"/>
              </a:rPr>
              <a:t>Sudhanshu</a:t>
            </a:r>
            <a:r>
              <a:rPr lang="en-GB" dirty="0" smtClean="0">
                <a:latin typeface="+mn-lt"/>
              </a:rPr>
              <a:t> Kumar, CEO &amp; Chief AI Engineer, </a:t>
            </a:r>
            <a:r>
              <a:rPr lang="en-GB" dirty="0" err="1" smtClean="0">
                <a:latin typeface="+mn-lt"/>
              </a:rPr>
              <a:t>iNeuron</a:t>
            </a:r>
            <a:r>
              <a:rPr lang="en-GB" dirty="0" smtClean="0">
                <a:latin typeface="+mn-lt"/>
              </a:rPr>
              <a:t> Bangalore for giving us an opportunity to do an internship.</a:t>
            </a:r>
            <a:endParaRPr lang="en-GB" dirty="0">
              <a:latin typeface="+mn-lt"/>
            </a:endParaRPr>
          </a:p>
        </p:txBody>
      </p:sp>
      <p:sp>
        <p:nvSpPr>
          <p:cNvPr id="4" name="Rectangle 3"/>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
        <p:nvSpPr>
          <p:cNvPr id="5"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18</a:t>
            </a:fld>
            <a:endParaRPr spc="-5" dirty="0"/>
          </a:p>
        </p:txBody>
      </p:sp>
    </p:spTree>
  </p:cSld>
  <p:clrMapOvr>
    <a:masterClrMapping/>
  </p:clrMapOvr>
  <p:transition spd="med">
    <p:cover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258825"/>
            <a:ext cx="8986011" cy="523220"/>
          </a:xfrm>
        </p:spPr>
        <p:txBody>
          <a:bodyPr/>
          <a:lstStyle/>
          <a:p>
            <a:pPr algn="l"/>
            <a:r>
              <a:rPr lang="en-GB" u="sng" dirty="0" smtClean="0">
                <a:latin typeface="+mn-lt"/>
              </a:rPr>
              <a:t>References</a:t>
            </a:r>
            <a:endParaRPr lang="en-GB" u="sng" dirty="0">
              <a:latin typeface="+mn-lt"/>
            </a:endParaRPr>
          </a:p>
        </p:txBody>
      </p:sp>
      <p:sp>
        <p:nvSpPr>
          <p:cNvPr id="3" name="Text Placeholder 2"/>
          <p:cNvSpPr>
            <a:spLocks noGrp="1"/>
          </p:cNvSpPr>
          <p:nvPr>
            <p:ph type="body" idx="1"/>
          </p:nvPr>
        </p:nvSpPr>
        <p:spPr>
          <a:xfrm>
            <a:off x="1652524" y="1461262"/>
            <a:ext cx="8886951" cy="4308872"/>
          </a:xfrm>
        </p:spPr>
        <p:txBody>
          <a:bodyPr/>
          <a:lstStyle/>
          <a:p>
            <a:pPr>
              <a:buFont typeface="Wingdings" pitchFamily="2" charset="2"/>
              <a:buChar char="v"/>
            </a:pPr>
            <a:r>
              <a:rPr lang="en-GB" dirty="0" smtClean="0">
                <a:latin typeface="+mn-lt"/>
              </a:rPr>
              <a:t> 	Ultrasound characterisation of breast masses, The Indian  journal of   	radiology imaging by S. </a:t>
            </a:r>
            <a:r>
              <a:rPr lang="en-GB" dirty="0" err="1" smtClean="0">
                <a:latin typeface="+mn-lt"/>
              </a:rPr>
              <a:t>Gokhale</a:t>
            </a:r>
            <a:r>
              <a:rPr lang="en-GB" dirty="0" smtClean="0">
                <a:latin typeface="+mn-lt"/>
              </a:rPr>
              <a:t>., Vol. 19, pp. 242-249, 2009.</a:t>
            </a:r>
          </a:p>
          <a:p>
            <a:r>
              <a:rPr lang="en-GB" dirty="0" smtClean="0">
                <a:latin typeface="+mn-lt"/>
              </a:rPr>
              <a:t>	K. </a:t>
            </a:r>
            <a:r>
              <a:rPr lang="en-GB" dirty="0" err="1" smtClean="0">
                <a:latin typeface="+mn-lt"/>
              </a:rPr>
              <a:t>Elissa</a:t>
            </a:r>
            <a:r>
              <a:rPr lang="en-GB" dirty="0" smtClean="0">
                <a:latin typeface="+mn-lt"/>
              </a:rPr>
              <a:t>, Title of paper if known, unpublished.</a:t>
            </a:r>
          </a:p>
          <a:p>
            <a:endParaRPr lang="en-GB" dirty="0" smtClean="0">
              <a:latin typeface="+mn-lt"/>
            </a:endParaRPr>
          </a:p>
          <a:p>
            <a:pPr>
              <a:buFont typeface="Wingdings" pitchFamily="2" charset="2"/>
              <a:buChar char="v"/>
            </a:pPr>
            <a:r>
              <a:rPr lang="en-GB" dirty="0" smtClean="0">
                <a:latin typeface="+mn-lt"/>
              </a:rPr>
              <a:t> 	Breast Cancer Prediction Using Genetic Algorithm Based Ensemble Approach 	by </a:t>
            </a:r>
            <a:r>
              <a:rPr lang="en-GB" dirty="0" err="1" smtClean="0">
                <a:latin typeface="+mn-lt"/>
              </a:rPr>
              <a:t>Pragya</a:t>
            </a:r>
            <a:r>
              <a:rPr lang="en-GB" dirty="0" smtClean="0">
                <a:latin typeface="+mn-lt"/>
              </a:rPr>
              <a:t> </a:t>
            </a:r>
            <a:r>
              <a:rPr lang="en-GB" dirty="0" err="1" smtClean="0">
                <a:latin typeface="+mn-lt"/>
              </a:rPr>
              <a:t>Chauhan</a:t>
            </a:r>
            <a:r>
              <a:rPr lang="en-GB" dirty="0" smtClean="0">
                <a:latin typeface="+mn-lt"/>
              </a:rPr>
              <a:t> and </a:t>
            </a:r>
            <a:r>
              <a:rPr lang="en-GB" dirty="0" err="1" smtClean="0">
                <a:latin typeface="+mn-lt"/>
              </a:rPr>
              <a:t>Amit</a:t>
            </a:r>
            <a:r>
              <a:rPr lang="en-GB" dirty="0" smtClean="0">
                <a:latin typeface="+mn-lt"/>
              </a:rPr>
              <a:t> Swami, 18 October 2018</a:t>
            </a:r>
          </a:p>
          <a:p>
            <a:pPr>
              <a:buFont typeface="Wingdings" pitchFamily="2" charset="2"/>
              <a:buChar char="v"/>
            </a:pPr>
            <a:endParaRPr lang="en-GB" dirty="0" smtClean="0">
              <a:latin typeface="+mn-lt"/>
            </a:endParaRPr>
          </a:p>
          <a:p>
            <a:pPr>
              <a:buFont typeface="Wingdings" pitchFamily="2" charset="2"/>
              <a:buChar char="v"/>
            </a:pPr>
            <a:r>
              <a:rPr lang="en-GB" dirty="0" smtClean="0">
                <a:latin typeface="+mn-lt"/>
              </a:rPr>
              <a:t> 	On Breast Cancer Detection: An Application of Machine Learning 	Algorithms on the Wisconsin Diagnostic Dataset by </a:t>
            </a:r>
            <a:r>
              <a:rPr lang="en-GB" dirty="0" err="1" smtClean="0">
                <a:latin typeface="+mn-lt"/>
              </a:rPr>
              <a:t>Abien</a:t>
            </a:r>
            <a:r>
              <a:rPr lang="en-GB" dirty="0" smtClean="0">
                <a:latin typeface="+mn-lt"/>
              </a:rPr>
              <a:t> Fred  </a:t>
            </a:r>
            <a:r>
              <a:rPr lang="en-GB" dirty="0" err="1" smtClean="0">
                <a:latin typeface="+mn-lt"/>
              </a:rPr>
              <a:t>M.Agarap</a:t>
            </a:r>
            <a:r>
              <a:rPr lang="en-GB" dirty="0" smtClean="0">
                <a:latin typeface="+mn-lt"/>
              </a:rPr>
              <a:t>, 7 	February 2019</a:t>
            </a:r>
          </a:p>
          <a:p>
            <a:pPr>
              <a:buFont typeface="Wingdings" pitchFamily="2" charset="2"/>
              <a:buChar char="v"/>
            </a:pPr>
            <a:endParaRPr lang="en-GB" dirty="0" smtClean="0">
              <a:latin typeface="+mn-lt"/>
            </a:endParaRPr>
          </a:p>
          <a:p>
            <a:pPr>
              <a:buFont typeface="Wingdings" pitchFamily="2" charset="2"/>
              <a:buChar char="v"/>
            </a:pPr>
            <a:r>
              <a:rPr lang="en-GB" dirty="0" smtClean="0">
                <a:latin typeface="+mn-lt"/>
              </a:rPr>
              <a:t> 	Analysis of Machine Learning Techniques for Breast Cancer Prediction by 	the </a:t>
            </a:r>
            <a:r>
              <a:rPr lang="en-GB" dirty="0" err="1" smtClean="0">
                <a:latin typeface="+mn-lt"/>
              </a:rPr>
              <a:t>Priyanka</a:t>
            </a:r>
            <a:r>
              <a:rPr lang="en-GB" dirty="0" smtClean="0">
                <a:latin typeface="+mn-lt"/>
              </a:rPr>
              <a:t> Gupta and Prof. </a:t>
            </a:r>
            <a:r>
              <a:rPr lang="en-GB" dirty="0" err="1" smtClean="0">
                <a:latin typeface="+mn-lt"/>
              </a:rPr>
              <a:t>Shalini</a:t>
            </a:r>
            <a:r>
              <a:rPr lang="en-GB" dirty="0" smtClean="0">
                <a:latin typeface="+mn-lt"/>
              </a:rPr>
              <a:t> L of VIT university, Vellore, 5 May 2018.</a:t>
            </a:r>
          </a:p>
          <a:p>
            <a:endParaRPr lang="en-GB" dirty="0">
              <a:latin typeface="+mn-lt"/>
            </a:endParaRPr>
          </a:p>
        </p:txBody>
      </p:sp>
      <p:sp>
        <p:nvSpPr>
          <p:cNvPr id="4" name="Rectangle 3"/>
          <p:cNvSpPr/>
          <p:nvPr/>
        </p:nvSpPr>
        <p:spPr>
          <a:xfrm>
            <a:off x="14478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
        <p:nvSpPr>
          <p:cNvPr id="5"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19</a:t>
            </a:fld>
            <a:endParaRPr spc="-5" dirty="0"/>
          </a:p>
        </p:txBody>
      </p:sp>
    </p:spTree>
  </p:cSld>
  <p:clrMapOvr>
    <a:masterClrMapping/>
  </p:clrMapOvr>
  <p:transition spd="med">
    <p:plu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258825"/>
            <a:ext cx="8986011" cy="615553"/>
          </a:xfrm>
        </p:spPr>
        <p:txBody>
          <a:bodyPr/>
          <a:lstStyle/>
          <a:p>
            <a:pPr algn="ctr"/>
            <a:r>
              <a:rPr lang="en-GB" sz="4000" u="sng" spc="-20" dirty="0" smtClean="0">
                <a:latin typeface="+mn-lt"/>
              </a:rPr>
              <a:t>Breast </a:t>
            </a:r>
            <a:r>
              <a:rPr lang="en-GB" sz="4000" u="sng" dirty="0" smtClean="0">
                <a:latin typeface="+mn-lt"/>
              </a:rPr>
              <a:t>Cancer</a:t>
            </a:r>
            <a:r>
              <a:rPr lang="en-GB" sz="4000" u="sng" spc="10" dirty="0" smtClean="0">
                <a:latin typeface="+mn-lt"/>
              </a:rPr>
              <a:t> </a:t>
            </a:r>
            <a:r>
              <a:rPr lang="en-GB" sz="4000" u="sng" spc="-5" dirty="0" smtClean="0">
                <a:latin typeface="+mn-lt"/>
              </a:rPr>
              <a:t>Diagnosis</a:t>
            </a:r>
            <a:endParaRPr lang="en-GB" sz="4000" u="sng" dirty="0">
              <a:latin typeface="+mn-lt"/>
            </a:endParaRPr>
          </a:p>
        </p:txBody>
      </p:sp>
      <p:pic>
        <p:nvPicPr>
          <p:cNvPr id="5" name="Picture 4" descr="189.jpg"/>
          <p:cNvPicPr>
            <a:picLocks noChangeAspect="1"/>
          </p:cNvPicPr>
          <p:nvPr/>
        </p:nvPicPr>
        <p:blipFill>
          <a:blip r:embed="rId2"/>
          <a:stretch>
            <a:fillRect/>
          </a:stretch>
        </p:blipFill>
        <p:spPr>
          <a:xfrm>
            <a:off x="5172075" y="2514600"/>
            <a:ext cx="7019925" cy="3943350"/>
          </a:xfrm>
          <a:prstGeom prst="rect">
            <a:avLst/>
          </a:prstGeom>
        </p:spPr>
      </p:pic>
      <p:sp>
        <p:nvSpPr>
          <p:cNvPr id="6" name="object 6"/>
          <p:cNvSpPr/>
          <p:nvPr/>
        </p:nvSpPr>
        <p:spPr>
          <a:xfrm>
            <a:off x="5167306" y="2071678"/>
            <a:ext cx="1335658" cy="1281429"/>
          </a:xfrm>
          <a:prstGeom prst="rect">
            <a:avLst/>
          </a:prstGeom>
          <a:blipFill>
            <a:blip r:embed="rId3" cstate="print"/>
            <a:stretch>
              <a:fillRect/>
            </a:stretch>
          </a:blipFill>
        </p:spPr>
        <p:txBody>
          <a:bodyPr wrap="square" lIns="0" tIns="0" rIns="0" bIns="0" rtlCol="0"/>
          <a:lstStyle/>
          <a:p>
            <a:endParaRPr/>
          </a:p>
        </p:txBody>
      </p:sp>
      <p:sp>
        <p:nvSpPr>
          <p:cNvPr id="10" name="Rectangle 9"/>
          <p:cNvSpPr/>
          <p:nvPr/>
        </p:nvSpPr>
        <p:spPr>
          <a:xfrm>
            <a:off x="1143000" y="6488668"/>
            <a:ext cx="1144737" cy="461665"/>
          </a:xfrm>
          <a:prstGeom prst="rect">
            <a:avLst/>
          </a:prstGeom>
        </p:spPr>
        <p:txBody>
          <a:bodyPr wrap="none">
            <a:spAutoFit/>
          </a:bodyPr>
          <a:lstStyle/>
          <a:p>
            <a:pPr marL="12700">
              <a:spcBef>
                <a:spcPts val="40"/>
              </a:spcBef>
            </a:pPr>
            <a:r>
              <a:rPr lang="en-GB" sz="1200" spc="-5" dirty="0" err="1" smtClean="0"/>
              <a:t>Hemant</a:t>
            </a:r>
            <a:r>
              <a:rPr lang="en-GB" sz="1200" spc="-5" dirty="0" smtClean="0"/>
              <a:t> &amp; Jane</a:t>
            </a:r>
          </a:p>
          <a:p>
            <a:pPr marL="12700">
              <a:lnSpc>
                <a:spcPct val="100000"/>
              </a:lnSpc>
              <a:spcBef>
                <a:spcPts val="40"/>
              </a:spcBef>
            </a:pPr>
            <a:endParaRPr lang="en-GB" sz="1200" spc="-5" dirty="0"/>
          </a:p>
        </p:txBody>
      </p:sp>
      <p:sp>
        <p:nvSpPr>
          <p:cNvPr id="12"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2</a:t>
            </a:fld>
            <a:endParaRPr spc="-5" dirty="0"/>
          </a:p>
        </p:txBody>
      </p:sp>
    </p:spTree>
  </p:cSld>
  <p:clrMapOvr>
    <a:masterClrMapping/>
  </p:clrMapOvr>
  <p:transition spd="med">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20</a:t>
            </a:fld>
            <a:endParaRPr spc="-5" dirty="0"/>
          </a:p>
        </p:txBody>
      </p:sp>
      <p:sp>
        <p:nvSpPr>
          <p:cNvPr id="5" name="object 3"/>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a:latin typeface="+mn-lt"/>
              </a:rPr>
              <a:t>Hemant</a:t>
            </a:r>
            <a:r>
              <a:rPr lang="en-GB" spc="-5" dirty="0">
                <a:latin typeface="+mn-lt"/>
              </a:rPr>
              <a:t> &amp; Jane</a:t>
            </a:r>
          </a:p>
        </p:txBody>
      </p:sp>
    </p:spTree>
  </p:cSld>
  <p:clrMapOvr>
    <a:masterClrMapping/>
  </p:clrMapOvr>
  <p:transition spd="med">
    <p:newsfla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1469" y="483745"/>
            <a:ext cx="5165090" cy="543560"/>
          </a:xfrm>
          <a:prstGeom prst="rect">
            <a:avLst/>
          </a:prstGeom>
        </p:spPr>
        <p:txBody>
          <a:bodyPr vert="horz" wrap="square" lIns="0" tIns="12065" rIns="0" bIns="0" rtlCol="0">
            <a:spAutoFit/>
          </a:bodyPr>
          <a:lstStyle/>
          <a:p>
            <a:pPr marL="12700" algn="l">
              <a:lnSpc>
                <a:spcPct val="100000"/>
              </a:lnSpc>
              <a:spcBef>
                <a:spcPts val="95"/>
              </a:spcBef>
            </a:pPr>
            <a:r>
              <a:rPr u="sng" spc="-15" dirty="0">
                <a:latin typeface="+mn-lt"/>
                <a:cs typeface="Caladea"/>
              </a:rPr>
              <a:t>Breast </a:t>
            </a:r>
            <a:r>
              <a:rPr u="sng" spc="-5" dirty="0">
                <a:latin typeface="+mn-lt"/>
                <a:cs typeface="Caladea"/>
              </a:rPr>
              <a:t>Cancer: An</a:t>
            </a:r>
            <a:r>
              <a:rPr u="sng" spc="30" dirty="0">
                <a:latin typeface="+mn-lt"/>
                <a:cs typeface="Caladea"/>
              </a:rPr>
              <a:t> </a:t>
            </a:r>
            <a:r>
              <a:rPr u="sng" spc="-15" dirty="0">
                <a:latin typeface="+mn-lt"/>
                <a:cs typeface="Caladea"/>
              </a:rPr>
              <a:t>Overview</a:t>
            </a:r>
          </a:p>
        </p:txBody>
      </p:sp>
      <p:sp>
        <p:nvSpPr>
          <p:cNvPr id="6" name="object 6"/>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3</a:t>
            </a:fld>
            <a:endParaRPr spc="-5" dirty="0"/>
          </a:p>
        </p:txBody>
      </p:sp>
      <p:sp>
        <p:nvSpPr>
          <p:cNvPr id="3" name="object 3"/>
          <p:cNvSpPr txBox="1">
            <a:spLocks noGrp="1"/>
          </p:cNvSpPr>
          <p:nvPr>
            <p:ph type="body" idx="1"/>
          </p:nvPr>
        </p:nvSpPr>
        <p:spPr>
          <a:xfrm>
            <a:off x="1602804" y="1273987"/>
            <a:ext cx="8886951" cy="4426020"/>
          </a:xfrm>
          <a:prstGeom prst="rect">
            <a:avLst/>
          </a:prstGeom>
        </p:spPr>
        <p:txBody>
          <a:bodyPr vert="horz" wrap="square" lIns="0" tIns="63500" rIns="0" bIns="0" rtlCol="0">
            <a:spAutoFit/>
          </a:bodyPr>
          <a:lstStyle/>
          <a:p>
            <a:pPr>
              <a:buFont typeface="Wingdings" pitchFamily="2" charset="2"/>
              <a:buChar char="Ø"/>
            </a:pPr>
            <a:r>
              <a:rPr lang="en-GB" sz="2400" spc="-5" dirty="0">
                <a:latin typeface="+mn-lt"/>
                <a:ea typeface="MingLiU_HKSCS-ExtB" pitchFamily="18" charset="-120"/>
                <a:cs typeface="Myanmar Text"/>
              </a:rPr>
              <a:t> The most common cancer in women</a:t>
            </a:r>
            <a:r>
              <a:rPr lang="en-GB" sz="2400" spc="-15" dirty="0">
                <a:latin typeface="+mn-lt"/>
                <a:ea typeface="MingLiU_HKSCS-ExtB" pitchFamily="18" charset="-120"/>
                <a:cs typeface="Myanmar Text"/>
              </a:rPr>
              <a:t> </a:t>
            </a:r>
            <a:r>
              <a:rPr lang="en-GB" sz="2400" spc="-5" dirty="0">
                <a:latin typeface="+mn-lt"/>
                <a:ea typeface="MingLiU_HKSCS-ExtB" pitchFamily="18" charset="-120"/>
                <a:cs typeface="Myanmar Text"/>
              </a:rPr>
              <a:t>worldwide.</a:t>
            </a:r>
          </a:p>
          <a:p>
            <a:endParaRPr lang="en-GB" sz="2400" spc="-5" dirty="0">
              <a:latin typeface="+mn-lt"/>
              <a:ea typeface="MingLiU_HKSCS-ExtB" pitchFamily="18" charset="-120"/>
              <a:cs typeface="Myanmar Text"/>
            </a:endParaRPr>
          </a:p>
          <a:p>
            <a:pPr>
              <a:buFont typeface="Wingdings" pitchFamily="2" charset="2"/>
              <a:buChar char="Ø"/>
            </a:pPr>
            <a:r>
              <a:rPr lang="en-GB" sz="2400" spc="-5" dirty="0">
                <a:latin typeface="+mn-lt"/>
                <a:ea typeface="MingLiU_HKSCS-ExtB" pitchFamily="18" charset="-120"/>
                <a:cs typeface="Myanmar Text"/>
              </a:rPr>
              <a:t> The </a:t>
            </a:r>
            <a:r>
              <a:rPr lang="en-GB" sz="2400" spc="-10" dirty="0">
                <a:latin typeface="+mn-lt"/>
                <a:ea typeface="MingLiU_HKSCS-ExtB" pitchFamily="18" charset="-120"/>
                <a:cs typeface="Myanmar Text"/>
              </a:rPr>
              <a:t>principle </a:t>
            </a:r>
            <a:r>
              <a:rPr lang="en-GB" sz="2400" spc="-5" dirty="0">
                <a:latin typeface="+mn-lt"/>
                <a:ea typeface="MingLiU_HKSCS-ExtB" pitchFamily="18" charset="-120"/>
                <a:cs typeface="Myanmar Text"/>
              </a:rPr>
              <a:t>cause of death from cancer among women</a:t>
            </a:r>
            <a:r>
              <a:rPr lang="en-GB" sz="2400" spc="40" dirty="0">
                <a:latin typeface="+mn-lt"/>
                <a:ea typeface="MingLiU_HKSCS-ExtB" pitchFamily="18" charset="-120"/>
                <a:cs typeface="Myanmar Text"/>
              </a:rPr>
              <a:t> </a:t>
            </a:r>
            <a:r>
              <a:rPr lang="en-GB" sz="2400" spc="-5" dirty="0">
                <a:latin typeface="+mn-lt"/>
                <a:ea typeface="MingLiU_HKSCS-ExtB" pitchFamily="18" charset="-120"/>
                <a:cs typeface="Myanmar Text"/>
              </a:rPr>
              <a:t>globally.</a:t>
            </a:r>
          </a:p>
          <a:p>
            <a:pPr>
              <a:buFont typeface="Wingdings" pitchFamily="2" charset="2"/>
              <a:buChar char="Ø"/>
            </a:pPr>
            <a:endParaRPr lang="en-GB" sz="2400" dirty="0">
              <a:latin typeface="+mn-lt"/>
              <a:ea typeface="MingLiU_HKSCS-ExtB" pitchFamily="18" charset="-120"/>
              <a:cs typeface="Myanmar Text"/>
            </a:endParaRPr>
          </a:p>
          <a:p>
            <a:pPr>
              <a:buFont typeface="Wingdings" pitchFamily="2" charset="2"/>
              <a:buChar char="Ø"/>
            </a:pPr>
            <a:r>
              <a:rPr lang="en-GB" sz="2400" spc="-5" dirty="0">
                <a:latin typeface="+mn-lt"/>
                <a:ea typeface="MingLiU_HKSCS-ExtB" pitchFamily="18" charset="-120"/>
                <a:cs typeface="Myanmar Text"/>
              </a:rPr>
              <a:t> Early detection is the </a:t>
            </a:r>
            <a:r>
              <a:rPr lang="en-GB" sz="2400" spc="-10" dirty="0">
                <a:latin typeface="+mn-lt"/>
                <a:ea typeface="MingLiU_HKSCS-ExtB" pitchFamily="18" charset="-120"/>
                <a:cs typeface="Myanmar Text"/>
              </a:rPr>
              <a:t>most </a:t>
            </a:r>
            <a:r>
              <a:rPr lang="en-GB" sz="2400" spc="-5" dirty="0">
                <a:latin typeface="+mn-lt"/>
                <a:ea typeface="MingLiU_HKSCS-ExtB" pitchFamily="18" charset="-120"/>
                <a:cs typeface="Myanmar Text"/>
              </a:rPr>
              <a:t>effective way to reduce breast cancer</a:t>
            </a:r>
            <a:r>
              <a:rPr lang="en-GB" sz="2400" spc="75" dirty="0">
                <a:latin typeface="+mn-lt"/>
                <a:ea typeface="MingLiU_HKSCS-ExtB" pitchFamily="18" charset="-120"/>
                <a:cs typeface="Myanmar Text"/>
              </a:rPr>
              <a:t> </a:t>
            </a:r>
            <a:r>
              <a:rPr lang="en-GB" sz="2400" spc="-5" dirty="0">
                <a:latin typeface="+mn-lt"/>
                <a:ea typeface="MingLiU_HKSCS-ExtB" pitchFamily="18" charset="-120"/>
                <a:cs typeface="Myanmar Text"/>
              </a:rPr>
              <a:t>deaths.</a:t>
            </a:r>
          </a:p>
          <a:p>
            <a:pPr>
              <a:buFont typeface="Wingdings" pitchFamily="2" charset="2"/>
              <a:buChar char="Ø"/>
            </a:pPr>
            <a:endParaRPr lang="en-GB" sz="2400" spc="-5" dirty="0">
              <a:latin typeface="+mn-lt"/>
              <a:ea typeface="MingLiU_HKSCS-ExtB" pitchFamily="18" charset="-120"/>
              <a:cs typeface="Myanmar Text"/>
            </a:endParaRPr>
          </a:p>
          <a:p>
            <a:pPr>
              <a:buFont typeface="Wingdings" pitchFamily="2" charset="2"/>
              <a:buChar char="Ø"/>
            </a:pPr>
            <a:r>
              <a:rPr lang="en-GB" sz="2400" spc="-5" dirty="0">
                <a:latin typeface="+mn-lt"/>
                <a:ea typeface="MingLiU_HKSCS-ExtB" pitchFamily="18" charset="-120"/>
                <a:cs typeface="Myanmar Text"/>
              </a:rPr>
              <a:t> Early diagnosis requires </a:t>
            </a:r>
            <a:r>
              <a:rPr lang="en-GB" sz="2400" dirty="0">
                <a:latin typeface="+mn-lt"/>
                <a:ea typeface="MingLiU_HKSCS-ExtB" pitchFamily="18" charset="-120"/>
                <a:cs typeface="Myanmar Text"/>
              </a:rPr>
              <a:t>an </a:t>
            </a:r>
            <a:r>
              <a:rPr lang="en-GB" sz="2400" spc="-5" dirty="0">
                <a:latin typeface="+mn-lt"/>
                <a:ea typeface="MingLiU_HKSCS-ExtB" pitchFamily="18" charset="-120"/>
                <a:cs typeface="Myanmar Text"/>
              </a:rPr>
              <a:t>accurate and reliable procedure to </a:t>
            </a:r>
            <a:r>
              <a:rPr lang="en-GB" sz="2400" spc="-10" dirty="0">
                <a:latin typeface="+mn-lt"/>
                <a:ea typeface="MingLiU_HKSCS-ExtB" pitchFamily="18" charset="-120"/>
                <a:cs typeface="Myanmar Text"/>
              </a:rPr>
              <a:t>distinguish </a:t>
            </a:r>
            <a:r>
              <a:rPr lang="en-GB" sz="2400" spc="-5" dirty="0">
                <a:latin typeface="+mn-lt"/>
                <a:ea typeface="MingLiU_HKSCS-ExtB" pitchFamily="18" charset="-120"/>
                <a:cs typeface="Myanmar Text"/>
              </a:rPr>
              <a:t>between </a:t>
            </a:r>
            <a:r>
              <a:rPr lang="en-GB" sz="2400" b="1" spc="-5" dirty="0">
                <a:latin typeface="+mn-lt"/>
                <a:ea typeface="MingLiU_HKSCS-ExtB" pitchFamily="18" charset="-120"/>
                <a:cs typeface="Myanmar Text"/>
              </a:rPr>
              <a:t>Benign</a:t>
            </a:r>
            <a:r>
              <a:rPr lang="en-GB" sz="2400" spc="-5" dirty="0">
                <a:latin typeface="+mn-lt"/>
                <a:ea typeface="MingLiU_HKSCS-ExtB" pitchFamily="18" charset="-120"/>
                <a:cs typeface="Myanmar Text"/>
              </a:rPr>
              <a:t> breast tumours from </a:t>
            </a:r>
            <a:r>
              <a:rPr lang="en-GB" sz="2400" b="1" spc="-5" dirty="0">
                <a:latin typeface="+mn-lt"/>
                <a:ea typeface="MingLiU_HKSCS-ExtB" pitchFamily="18" charset="-120"/>
                <a:cs typeface="Myanmar Text"/>
              </a:rPr>
              <a:t>Malignant</a:t>
            </a:r>
            <a:r>
              <a:rPr lang="en-GB" sz="2400" dirty="0">
                <a:latin typeface="+mn-lt"/>
                <a:ea typeface="MingLiU_HKSCS-ExtB" pitchFamily="18" charset="-120"/>
                <a:cs typeface="Myanmar Text"/>
              </a:rPr>
              <a:t> </a:t>
            </a:r>
            <a:r>
              <a:rPr lang="en-GB" sz="2400" spc="-5" dirty="0">
                <a:latin typeface="+mn-lt"/>
                <a:ea typeface="MingLiU_HKSCS-ExtB" pitchFamily="18" charset="-120"/>
                <a:cs typeface="Myanmar Text"/>
              </a:rPr>
              <a:t>ones.</a:t>
            </a:r>
          </a:p>
          <a:p>
            <a:pPr>
              <a:buFont typeface="Wingdings" pitchFamily="2" charset="2"/>
              <a:buChar char="Ø"/>
            </a:pPr>
            <a:endParaRPr lang="en-GB" sz="2400" spc="-5" dirty="0">
              <a:latin typeface="+mn-lt"/>
              <a:ea typeface="MingLiU_HKSCS-ExtB" pitchFamily="18" charset="-120"/>
              <a:cs typeface="Myanmar Text"/>
            </a:endParaRPr>
          </a:p>
          <a:p>
            <a:endParaRPr lang="en-GB" sz="2400" dirty="0">
              <a:latin typeface="+mn-lt"/>
              <a:ea typeface="MingLiU_HKSCS-ExtB" pitchFamily="18" charset="-120"/>
              <a:cs typeface="Myanmar Text"/>
            </a:endParaRPr>
          </a:p>
          <a:p>
            <a:pPr marL="241935" marR="579755" indent="-228600">
              <a:lnSpc>
                <a:spcPts val="1630"/>
              </a:lnSpc>
              <a:spcBef>
                <a:spcPts val="500"/>
              </a:spcBef>
              <a:buClr>
                <a:srgbClr val="404040"/>
              </a:buClr>
              <a:buFont typeface="Arial"/>
              <a:buChar char="•"/>
              <a:tabLst>
                <a:tab pos="241300" algn="l"/>
                <a:tab pos="241935" algn="l"/>
              </a:tabLst>
            </a:pPr>
            <a:endParaRPr sz="2400" dirty="0">
              <a:latin typeface="+mn-lt"/>
            </a:endParaRPr>
          </a:p>
        </p:txBody>
      </p:sp>
      <p:sp>
        <p:nvSpPr>
          <p:cNvPr id="7" name="object 5"/>
          <p:cNvSpPr txBox="1">
            <a:spLocks noGrp="1"/>
          </p:cNvSpPr>
          <p:nvPr>
            <p:ph type="ftr" sz="quarter" idx="5"/>
          </p:nvPr>
        </p:nvSpPr>
        <p:spPr>
          <a:xfrm>
            <a:off x="1601469" y="6620937"/>
            <a:ext cx="1671954" cy="374461"/>
          </a:xfrm>
          <a:prstGeom prst="rect">
            <a:avLst/>
          </a:prstGeom>
        </p:spPr>
        <p:txBody>
          <a:bodyPr vert="horz" wrap="square" lIns="0" tIns="5080" rIns="0" bIns="0" rtlCol="0">
            <a:spAutoFit/>
          </a:bodyPr>
          <a:lstStyle/>
          <a:p>
            <a:pPr marL="12700">
              <a:spcBef>
                <a:spcPts val="40"/>
              </a:spcBef>
            </a:pPr>
            <a:r>
              <a:rPr lang="en-GB" spc="-5" dirty="0" err="1" smtClean="0"/>
              <a:t>Heman</a:t>
            </a:r>
            <a:r>
              <a:rPr lang="en-GB" spc="-5" dirty="0" smtClean="0"/>
              <a:t> </a:t>
            </a:r>
            <a:r>
              <a:rPr lang="en-GB" spc="-5" dirty="0"/>
              <a:t>&amp; Jane</a:t>
            </a:r>
          </a:p>
          <a:p>
            <a:pPr marL="12700">
              <a:lnSpc>
                <a:spcPct val="100000"/>
              </a:lnSpc>
              <a:spcBef>
                <a:spcPts val="40"/>
              </a:spcBef>
            </a:pPr>
            <a:endParaRPr spc="-5" dirty="0"/>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3464" y="94435"/>
            <a:ext cx="8986011" cy="523220"/>
          </a:xfrm>
        </p:spPr>
        <p:txBody>
          <a:bodyPr/>
          <a:lstStyle/>
          <a:p>
            <a:r>
              <a:rPr lang="en-GB" u="sng" dirty="0">
                <a:latin typeface="+mn-lt"/>
              </a:rPr>
              <a:t>Objective</a:t>
            </a:r>
          </a:p>
        </p:txBody>
      </p:sp>
      <p:sp>
        <p:nvSpPr>
          <p:cNvPr id="3" name="Text Placeholder 2"/>
          <p:cNvSpPr>
            <a:spLocks noGrp="1"/>
          </p:cNvSpPr>
          <p:nvPr>
            <p:ph type="body" idx="1"/>
          </p:nvPr>
        </p:nvSpPr>
        <p:spPr>
          <a:xfrm>
            <a:off x="1524000" y="685800"/>
            <a:ext cx="9015475" cy="3693319"/>
          </a:xfrm>
        </p:spPr>
        <p:txBody>
          <a:bodyPr/>
          <a:lstStyle/>
          <a:p>
            <a:r>
              <a:rPr lang="en-GB" sz="2400" dirty="0">
                <a:latin typeface="+mn-lt"/>
              </a:rPr>
              <a:t>The objective of this project is to analyse the data, data pre-processing, and applying the best machine learning algorithm by comparing with different algorithms and choosing the best models to predict the type of the cancer (</a:t>
            </a:r>
            <a:r>
              <a:rPr lang="en-GB" sz="2400" b="1" spc="-5" dirty="0">
                <a:latin typeface="+mn-lt"/>
                <a:ea typeface="MingLiU_HKSCS-ExtB" pitchFamily="18" charset="-120"/>
                <a:cs typeface="Myanmar Text"/>
              </a:rPr>
              <a:t>Malignant or Benign</a:t>
            </a:r>
            <a:r>
              <a:rPr lang="en-GB" sz="2400" dirty="0">
                <a:latin typeface="+mn-lt"/>
              </a:rPr>
              <a:t>) based on the given dataset.</a:t>
            </a:r>
          </a:p>
          <a:p>
            <a:endParaRPr lang="en-GB" sz="2400" b="1" i="1" dirty="0">
              <a:latin typeface="+mn-lt"/>
            </a:endParaRPr>
          </a:p>
          <a:p>
            <a:r>
              <a:rPr lang="en-GB" sz="2400" b="1" i="1" dirty="0">
                <a:latin typeface="+mn-lt"/>
              </a:rPr>
              <a:t>Link for the dataset(Classification Problem) - </a:t>
            </a:r>
            <a:r>
              <a:rPr lang="en-GB" sz="2400" dirty="0">
                <a:latin typeface="+mn-lt"/>
                <a:hlinkClick r:id="rId2"/>
              </a:rPr>
              <a:t>https://archive.ics.uci.edu/ml/datasets/Breast+Cancer+Wisconsin+%28Diagnostic%29</a:t>
            </a:r>
            <a:endParaRPr lang="en-GB" sz="2400" dirty="0">
              <a:latin typeface="+mn-lt"/>
            </a:endParaRPr>
          </a:p>
          <a:p>
            <a:endParaRPr lang="en-GB" sz="2400" dirty="0">
              <a:latin typeface="+mn-lt"/>
            </a:endParaRPr>
          </a:p>
          <a:p>
            <a:endParaRPr lang="en-GB" sz="2400" dirty="0">
              <a:latin typeface="+mn-lt"/>
            </a:endParaRPr>
          </a:p>
        </p:txBody>
      </p:sp>
      <p:grpSp>
        <p:nvGrpSpPr>
          <p:cNvPr id="4" name="object 10"/>
          <p:cNvGrpSpPr/>
          <p:nvPr/>
        </p:nvGrpSpPr>
        <p:grpSpPr>
          <a:xfrm>
            <a:off x="6477000" y="3276600"/>
            <a:ext cx="5410200" cy="3581400"/>
            <a:chOff x="573023" y="1821180"/>
            <a:chExt cx="5316220" cy="4270375"/>
          </a:xfrm>
        </p:grpSpPr>
        <p:sp>
          <p:nvSpPr>
            <p:cNvPr id="5" name="object 11"/>
            <p:cNvSpPr/>
            <p:nvPr/>
          </p:nvSpPr>
          <p:spPr>
            <a:xfrm>
              <a:off x="573023" y="1821180"/>
              <a:ext cx="5315711" cy="4270248"/>
            </a:xfrm>
            <a:prstGeom prst="rect">
              <a:avLst/>
            </a:prstGeom>
            <a:blipFill>
              <a:blip r:embed="rId3" cstate="print"/>
              <a:stretch>
                <a:fillRect/>
              </a:stretch>
            </a:blipFill>
          </p:spPr>
          <p:txBody>
            <a:bodyPr wrap="square" lIns="0" tIns="0" rIns="0" bIns="0" rtlCol="0"/>
            <a:lstStyle/>
            <a:p>
              <a:endParaRPr/>
            </a:p>
          </p:txBody>
        </p:sp>
        <p:sp>
          <p:nvSpPr>
            <p:cNvPr id="6" name="object 12"/>
            <p:cNvSpPr/>
            <p:nvPr/>
          </p:nvSpPr>
          <p:spPr>
            <a:xfrm>
              <a:off x="768095" y="2016251"/>
              <a:ext cx="4727447" cy="3681984"/>
            </a:xfrm>
            <a:prstGeom prst="rect">
              <a:avLst/>
            </a:prstGeom>
            <a:blipFill>
              <a:blip r:embed="rId4" cstate="print"/>
              <a:stretch>
                <a:fillRect/>
              </a:stretch>
            </a:blipFill>
          </p:spPr>
          <p:txBody>
            <a:bodyPr wrap="square" lIns="0" tIns="0" rIns="0" bIns="0" rtlCol="0"/>
            <a:lstStyle/>
            <a:p>
              <a:endParaRPr/>
            </a:p>
          </p:txBody>
        </p:sp>
      </p:grpSp>
      <p:sp>
        <p:nvSpPr>
          <p:cNvPr id="8"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4</a:t>
            </a:fld>
            <a:endParaRPr spc="-5" dirty="0"/>
          </a:p>
        </p:txBody>
      </p:sp>
      <p:sp>
        <p:nvSpPr>
          <p:cNvPr id="9" name="object 6"/>
          <p:cNvSpPr/>
          <p:nvPr/>
        </p:nvSpPr>
        <p:spPr>
          <a:xfrm>
            <a:off x="5791200" y="3048000"/>
            <a:ext cx="1335658" cy="1281429"/>
          </a:xfrm>
          <a:prstGeom prst="rect">
            <a:avLst/>
          </a:prstGeom>
          <a:blipFill>
            <a:blip r:embed="rId5" cstate="print"/>
            <a:stretch>
              <a:fillRect/>
            </a:stretch>
          </a:blipFill>
        </p:spPr>
        <p:txBody>
          <a:bodyPr wrap="square" lIns="0" tIns="0" rIns="0" bIns="0" rtlCol="0"/>
          <a:lstStyle/>
          <a:p>
            <a:endParaRPr/>
          </a:p>
        </p:txBody>
      </p:sp>
      <p:sp>
        <p:nvSpPr>
          <p:cNvPr id="10" name="Rectangle 9"/>
          <p:cNvSpPr/>
          <p:nvPr/>
        </p:nvSpPr>
        <p:spPr>
          <a:xfrm>
            <a:off x="1676400" y="6550223"/>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Tree>
  </p:cSld>
  <p:clrMapOvr>
    <a:masterClrMapping/>
  </p:clrMapOvr>
  <p:transition spd="med">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994" y="258825"/>
            <a:ext cx="8986011" cy="1046440"/>
          </a:xfrm>
        </p:spPr>
        <p:txBody>
          <a:bodyPr/>
          <a:lstStyle/>
          <a:p>
            <a:pPr algn="l"/>
            <a:r>
              <a:rPr lang="en-GB" u="sng" dirty="0">
                <a:latin typeface="+mn-lt"/>
              </a:rPr>
              <a:t>Dataset</a:t>
            </a:r>
            <a:br>
              <a:rPr lang="en-GB" u="sng" dirty="0">
                <a:latin typeface="+mn-lt"/>
              </a:rPr>
            </a:br>
            <a:endParaRPr lang="en-GB" u="sng" dirty="0">
              <a:latin typeface="+mn-lt"/>
            </a:endParaRPr>
          </a:p>
        </p:txBody>
      </p:sp>
      <p:pic>
        <p:nvPicPr>
          <p:cNvPr id="4" name="Picture 3" descr="bc data screenshot.png"/>
          <p:cNvPicPr>
            <a:picLocks noChangeAspect="1"/>
          </p:cNvPicPr>
          <p:nvPr/>
        </p:nvPicPr>
        <p:blipFill>
          <a:blip r:embed="rId2"/>
          <a:stretch>
            <a:fillRect/>
          </a:stretch>
        </p:blipFill>
        <p:spPr>
          <a:xfrm>
            <a:off x="152400" y="990600"/>
            <a:ext cx="11887200" cy="5181600"/>
          </a:xfrm>
          <a:prstGeom prst="rect">
            <a:avLst/>
          </a:prstGeom>
        </p:spPr>
      </p:pic>
      <p:sp>
        <p:nvSpPr>
          <p:cNvPr id="6" name="object 45"/>
          <p:cNvSpPr txBox="1">
            <a:spLocks noGrp="1"/>
          </p:cNvSpPr>
          <p:nvPr>
            <p:ph type="sldNum" sz="quarter" idx="7"/>
          </p:nvPr>
        </p:nvSpPr>
        <p:spPr>
          <a:xfrm>
            <a:off x="10367518" y="6620937"/>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5</a:t>
            </a:fld>
            <a:endParaRPr spc="-5" dirty="0"/>
          </a:p>
        </p:txBody>
      </p:sp>
      <p:sp>
        <p:nvSpPr>
          <p:cNvPr id="7" name="Rectangle 6"/>
          <p:cNvSpPr/>
          <p:nvPr/>
        </p:nvSpPr>
        <p:spPr>
          <a:xfrm>
            <a:off x="1524000" y="6550223"/>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Tree>
  </p:cSld>
  <p:clrMapOvr>
    <a:masterClrMapping/>
  </p:clrMapOvr>
  <p:transition spd="med">
    <p:wipe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D03B2B98-9CBB-42B4-97D6-2030004BE74B}"/>
              </a:ext>
            </a:extLst>
          </p:cNvPr>
          <p:cNvSpPr>
            <a:spLocks noGrp="1"/>
          </p:cNvSpPr>
          <p:nvPr>
            <p:ph type="body" idx="1"/>
          </p:nvPr>
        </p:nvSpPr>
        <p:spPr>
          <a:xfrm>
            <a:off x="1603375" y="781983"/>
            <a:ext cx="8912225" cy="5847755"/>
          </a:xfrm>
        </p:spPr>
        <p:txBody>
          <a:bodyPr/>
          <a:lstStyle/>
          <a:p>
            <a:r>
              <a:rPr lang="en-GB" sz="2400" dirty="0">
                <a:latin typeface="+mn-lt"/>
              </a:rPr>
              <a:t>Number of Rows – </a:t>
            </a:r>
            <a:r>
              <a:rPr lang="en-GB" dirty="0">
                <a:latin typeface="+mn-lt"/>
              </a:rPr>
              <a:t>569</a:t>
            </a:r>
          </a:p>
          <a:p>
            <a:r>
              <a:rPr lang="en-GB" sz="2400" dirty="0">
                <a:latin typeface="+mn-lt"/>
              </a:rPr>
              <a:t>Number of Columns – </a:t>
            </a:r>
            <a:r>
              <a:rPr lang="en-GB" dirty="0">
                <a:latin typeface="+mn-lt"/>
              </a:rPr>
              <a:t>32</a:t>
            </a:r>
          </a:p>
          <a:p>
            <a:r>
              <a:rPr lang="en-GB" sz="2400" dirty="0">
                <a:latin typeface="+mn-lt"/>
              </a:rPr>
              <a:t>Target Column – </a:t>
            </a:r>
            <a:r>
              <a:rPr lang="en-GB" dirty="0">
                <a:latin typeface="+mn-lt"/>
              </a:rPr>
              <a:t>Diagnosis (M= malignant, B = benign) </a:t>
            </a:r>
          </a:p>
          <a:p>
            <a:endParaRPr lang="en-GB" sz="2400" b="1" i="1" dirty="0">
              <a:latin typeface="+mn-lt"/>
            </a:endParaRPr>
          </a:p>
          <a:p>
            <a:r>
              <a:rPr lang="en-GB" sz="2400" b="1" i="1" dirty="0">
                <a:latin typeface="+mn-lt"/>
              </a:rPr>
              <a:t>Attribute Information</a:t>
            </a:r>
          </a:p>
          <a:p>
            <a:r>
              <a:rPr lang="en-GB" i="1" dirty="0">
                <a:latin typeface="+mn-lt"/>
              </a:rPr>
              <a:t>1) ID number 2) Diagnosis (M = malignant, B = benign) 3-32)</a:t>
            </a:r>
          </a:p>
          <a:p>
            <a:r>
              <a:rPr lang="en-GB" i="1" dirty="0">
                <a:latin typeface="+mn-lt"/>
              </a:rPr>
              <a:t>Ten real-valued features are computed for each cell nucleus:</a:t>
            </a:r>
          </a:p>
          <a:p>
            <a:r>
              <a:rPr lang="en-GB" i="1" dirty="0">
                <a:latin typeface="+mn-lt"/>
              </a:rPr>
              <a:t>a) radius (mean of distances from canter to points on the perimeter)</a:t>
            </a:r>
          </a:p>
          <a:p>
            <a:r>
              <a:rPr lang="en-GB" i="1" dirty="0">
                <a:latin typeface="+mn-lt"/>
              </a:rPr>
              <a:t>b) texture (standard deviation of grey-scale values)</a:t>
            </a:r>
          </a:p>
          <a:p>
            <a:r>
              <a:rPr lang="en-GB" i="1" dirty="0">
                <a:latin typeface="+mn-lt"/>
              </a:rPr>
              <a:t>c) perimeter</a:t>
            </a:r>
          </a:p>
          <a:p>
            <a:r>
              <a:rPr lang="en-GB" i="1" dirty="0">
                <a:latin typeface="+mn-lt"/>
              </a:rPr>
              <a:t>d) area</a:t>
            </a:r>
          </a:p>
          <a:p>
            <a:r>
              <a:rPr lang="en-GB" i="1" dirty="0">
                <a:latin typeface="+mn-lt"/>
              </a:rPr>
              <a:t>e) smoothness (local variation in radius lengths)</a:t>
            </a:r>
          </a:p>
          <a:p>
            <a:r>
              <a:rPr lang="en-GB" i="1" dirty="0">
                <a:latin typeface="+mn-lt"/>
              </a:rPr>
              <a:t>f) compactness (perimeter^2 / area - 1.0)</a:t>
            </a:r>
          </a:p>
          <a:p>
            <a:r>
              <a:rPr lang="en-GB" i="1" dirty="0">
                <a:latin typeface="+mn-lt"/>
              </a:rPr>
              <a:t>g) concavity (severity of concave portions of the contour)</a:t>
            </a:r>
          </a:p>
          <a:p>
            <a:r>
              <a:rPr lang="en-GB" i="1" dirty="0">
                <a:latin typeface="+mn-lt"/>
              </a:rPr>
              <a:t>h) concave points (number of concave portions of the contour)</a:t>
            </a:r>
          </a:p>
          <a:p>
            <a:r>
              <a:rPr lang="en-GB" i="1" dirty="0">
                <a:latin typeface="+mn-lt"/>
              </a:rPr>
              <a:t>i) symmetry</a:t>
            </a:r>
          </a:p>
          <a:p>
            <a:r>
              <a:rPr lang="en-GB" i="1" dirty="0">
                <a:latin typeface="+mn-lt"/>
              </a:rPr>
              <a:t>j) fractal dimension ("coastline approximation" - 1)</a:t>
            </a:r>
          </a:p>
          <a:p>
            <a:endParaRPr lang="en-US" dirty="0">
              <a:latin typeface="+mn-lt"/>
            </a:endParaRPr>
          </a:p>
        </p:txBody>
      </p:sp>
      <p:sp>
        <p:nvSpPr>
          <p:cNvPr id="4" name="Title 1">
            <a:extLst>
              <a:ext uri="{FF2B5EF4-FFF2-40B4-BE49-F238E27FC236}">
                <a16:creationId xmlns:a16="http://schemas.microsoft.com/office/drawing/2014/main" xmlns="" id="{5115E20E-D4AE-4AEF-A001-3A2C9C8BE74B}"/>
              </a:ext>
            </a:extLst>
          </p:cNvPr>
          <p:cNvSpPr>
            <a:spLocks noGrp="1"/>
          </p:cNvSpPr>
          <p:nvPr>
            <p:ph type="title"/>
          </p:nvPr>
        </p:nvSpPr>
        <p:spPr>
          <a:xfrm>
            <a:off x="1603375" y="258763"/>
            <a:ext cx="8985250" cy="1569660"/>
          </a:xfrm>
        </p:spPr>
        <p:txBody>
          <a:bodyPr/>
          <a:lstStyle/>
          <a:p>
            <a:pPr algn="ctr"/>
            <a:r>
              <a:rPr lang="en-GB" u="sng" dirty="0">
                <a:latin typeface="+mn-lt"/>
              </a:rPr>
              <a:t>Dataset </a:t>
            </a:r>
            <a:r>
              <a:rPr lang="en-GB" u="sng" dirty="0" smtClean="0">
                <a:latin typeface="+mn-lt"/>
              </a:rPr>
              <a:t>Details</a:t>
            </a:r>
            <a:r>
              <a:rPr lang="en-GB" u="sng" dirty="0">
                <a:latin typeface="+mn-lt"/>
              </a:rPr>
              <a:t/>
            </a:r>
            <a:br>
              <a:rPr lang="en-GB" u="sng" dirty="0">
                <a:latin typeface="+mn-lt"/>
              </a:rPr>
            </a:br>
            <a:r>
              <a:rPr lang="en-GB" u="sng" dirty="0" smtClean="0">
                <a:latin typeface="+mn-lt"/>
              </a:rPr>
              <a:t/>
            </a:r>
            <a:br>
              <a:rPr lang="en-GB" u="sng" dirty="0" smtClean="0">
                <a:latin typeface="+mn-lt"/>
              </a:rPr>
            </a:br>
            <a:endParaRPr lang="en-GB" u="sng" dirty="0">
              <a:latin typeface="+mn-lt"/>
            </a:endParaRPr>
          </a:p>
        </p:txBody>
      </p:sp>
      <p:sp>
        <p:nvSpPr>
          <p:cNvPr id="5" name="Rectangle 4"/>
          <p:cNvSpPr/>
          <p:nvPr/>
        </p:nvSpPr>
        <p:spPr>
          <a:xfrm>
            <a:off x="1524000" y="6550223"/>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
        <p:nvSpPr>
          <p:cNvPr id="6" name="object 45"/>
          <p:cNvSpPr txBox="1">
            <a:spLocks noGrp="1"/>
          </p:cNvSpPr>
          <p:nvPr>
            <p:ph type="sldNum" sz="quarter" idx="7"/>
          </p:nvPr>
        </p:nvSpPr>
        <p:spPr>
          <a:xfrm>
            <a:off x="10367518" y="6653554"/>
            <a:ext cx="24447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6</a:t>
            </a:fld>
            <a:endParaRPr spc="-5" dirty="0"/>
          </a:p>
        </p:txBody>
      </p:sp>
    </p:spTree>
    <p:extLst>
      <p:ext uri="{BB962C8B-B14F-4D97-AF65-F5344CB8AC3E}">
        <p14:creationId xmlns:p14="http://schemas.microsoft.com/office/powerpoint/2010/main" xmlns="" val="3590634898"/>
      </p:ext>
    </p:extLst>
  </p:cSld>
  <p:clrMapOvr>
    <a:masterClrMapping/>
  </p:clrMapOvr>
  <p:transition spd="med">
    <p:pull dir="l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11647931" y="950975"/>
            <a:ext cx="421640" cy="393700"/>
            <a:chOff x="11647931" y="950975"/>
            <a:chExt cx="421640" cy="393700"/>
          </a:xfrm>
        </p:grpSpPr>
        <p:sp>
          <p:nvSpPr>
            <p:cNvPr id="4" name="object 4"/>
            <p:cNvSpPr/>
            <p:nvPr/>
          </p:nvSpPr>
          <p:spPr>
            <a:xfrm>
              <a:off x="11993879" y="960119"/>
              <a:ext cx="71411" cy="11277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647931" y="950975"/>
              <a:ext cx="421640" cy="393700"/>
            </a:xfrm>
            <a:custGeom>
              <a:avLst/>
              <a:gdLst/>
              <a:ahLst/>
              <a:cxnLst/>
              <a:rect l="l" t="t" r="r" b="b"/>
              <a:pathLst>
                <a:path w="421640" h="393700">
                  <a:moveTo>
                    <a:pt x="355438" y="265811"/>
                  </a:moveTo>
                  <a:lnTo>
                    <a:pt x="243840" y="265811"/>
                  </a:lnTo>
                  <a:lnTo>
                    <a:pt x="242063" y="291157"/>
                  </a:lnTo>
                  <a:lnTo>
                    <a:pt x="238680" y="312848"/>
                  </a:lnTo>
                  <a:lnTo>
                    <a:pt x="231177" y="342802"/>
                  </a:lnTo>
                  <a:lnTo>
                    <a:pt x="217043" y="392938"/>
                  </a:lnTo>
                  <a:lnTo>
                    <a:pt x="219519" y="393463"/>
                  </a:lnTo>
                  <a:lnTo>
                    <a:pt x="265811" y="383159"/>
                  </a:lnTo>
                  <a:lnTo>
                    <a:pt x="307163" y="364134"/>
                  </a:lnTo>
                  <a:lnTo>
                    <a:pt x="347767" y="298559"/>
                  </a:lnTo>
                  <a:lnTo>
                    <a:pt x="355438" y="265811"/>
                  </a:lnTo>
                  <a:close/>
                </a:path>
                <a:path w="421640" h="393700">
                  <a:moveTo>
                    <a:pt x="418829" y="221741"/>
                  </a:moveTo>
                  <a:lnTo>
                    <a:pt x="365760" y="221741"/>
                  </a:lnTo>
                  <a:lnTo>
                    <a:pt x="373125" y="319532"/>
                  </a:lnTo>
                  <a:lnTo>
                    <a:pt x="407040" y="285509"/>
                  </a:lnTo>
                  <a:lnTo>
                    <a:pt x="416941" y="241300"/>
                  </a:lnTo>
                  <a:lnTo>
                    <a:pt x="418829" y="221741"/>
                  </a:lnTo>
                  <a:close/>
                </a:path>
                <a:path w="421640" h="393700">
                  <a:moveTo>
                    <a:pt x="155098" y="18049"/>
                  </a:moveTo>
                  <a:lnTo>
                    <a:pt x="125880" y="32811"/>
                  </a:lnTo>
                  <a:lnTo>
                    <a:pt x="87757" y="70231"/>
                  </a:lnTo>
                  <a:lnTo>
                    <a:pt x="207264" y="150875"/>
                  </a:lnTo>
                  <a:lnTo>
                    <a:pt x="0" y="260858"/>
                  </a:lnTo>
                  <a:lnTo>
                    <a:pt x="50417" y="275377"/>
                  </a:lnTo>
                  <a:lnTo>
                    <a:pt x="87757" y="282956"/>
                  </a:lnTo>
                  <a:lnTo>
                    <a:pt x="133772" y="286795"/>
                  </a:lnTo>
                  <a:lnTo>
                    <a:pt x="181371" y="282622"/>
                  </a:lnTo>
                  <a:lnTo>
                    <a:pt x="221184" y="274329"/>
                  </a:lnTo>
                  <a:lnTo>
                    <a:pt x="243840" y="265811"/>
                  </a:lnTo>
                  <a:lnTo>
                    <a:pt x="355438" y="265811"/>
                  </a:lnTo>
                  <a:lnTo>
                    <a:pt x="365760" y="221741"/>
                  </a:lnTo>
                  <a:lnTo>
                    <a:pt x="418829" y="221741"/>
                  </a:lnTo>
                  <a:lnTo>
                    <a:pt x="421451" y="194579"/>
                  </a:lnTo>
                  <a:lnTo>
                    <a:pt x="416353" y="160432"/>
                  </a:lnTo>
                  <a:lnTo>
                    <a:pt x="395706" y="122142"/>
                  </a:lnTo>
                  <a:lnTo>
                    <a:pt x="353568" y="62991"/>
                  </a:lnTo>
                  <a:lnTo>
                    <a:pt x="348742" y="55625"/>
                  </a:lnTo>
                  <a:lnTo>
                    <a:pt x="343963" y="50434"/>
                  </a:lnTo>
                  <a:lnTo>
                    <a:pt x="341661" y="48260"/>
                  </a:lnTo>
                  <a:lnTo>
                    <a:pt x="246252" y="48260"/>
                  </a:lnTo>
                  <a:lnTo>
                    <a:pt x="190269" y="23885"/>
                  </a:lnTo>
                  <a:lnTo>
                    <a:pt x="155098" y="18049"/>
                  </a:lnTo>
                  <a:close/>
                </a:path>
                <a:path w="421640" h="393700">
                  <a:moveTo>
                    <a:pt x="249967" y="0"/>
                  </a:moveTo>
                  <a:lnTo>
                    <a:pt x="233199" y="2286"/>
                  </a:lnTo>
                  <a:lnTo>
                    <a:pt x="207264" y="9144"/>
                  </a:lnTo>
                  <a:lnTo>
                    <a:pt x="211641" y="12844"/>
                  </a:lnTo>
                  <a:lnTo>
                    <a:pt x="222186" y="22272"/>
                  </a:lnTo>
                  <a:lnTo>
                    <a:pt x="235017" y="34915"/>
                  </a:lnTo>
                  <a:lnTo>
                    <a:pt x="246252" y="48260"/>
                  </a:lnTo>
                  <a:lnTo>
                    <a:pt x="341661" y="48260"/>
                  </a:lnTo>
                  <a:lnTo>
                    <a:pt x="330708" y="37909"/>
                  </a:lnTo>
                  <a:lnTo>
                    <a:pt x="310594" y="22621"/>
                  </a:lnTo>
                  <a:lnTo>
                    <a:pt x="285242" y="9144"/>
                  </a:lnTo>
                  <a:lnTo>
                    <a:pt x="264878" y="2286"/>
                  </a:lnTo>
                  <a:lnTo>
                    <a:pt x="249967" y="0"/>
                  </a:lnTo>
                  <a:close/>
                </a:path>
              </a:pathLst>
            </a:custGeom>
            <a:solidFill>
              <a:srgbClr val="FFF7D2"/>
            </a:solidFill>
          </p:spPr>
          <p:txBody>
            <a:bodyPr wrap="square" lIns="0" tIns="0" rIns="0" bIns="0" rtlCol="0"/>
            <a:lstStyle/>
            <a:p>
              <a:endParaRPr/>
            </a:p>
          </p:txBody>
        </p:sp>
        <p:sp>
          <p:nvSpPr>
            <p:cNvPr id="6" name="object 6"/>
            <p:cNvSpPr/>
            <p:nvPr/>
          </p:nvSpPr>
          <p:spPr>
            <a:xfrm>
              <a:off x="11689079" y="958879"/>
              <a:ext cx="360045" cy="368935"/>
            </a:xfrm>
            <a:custGeom>
              <a:avLst/>
              <a:gdLst/>
              <a:ahLst/>
              <a:cxnLst/>
              <a:rect l="l" t="t" r="r" b="b"/>
              <a:pathLst>
                <a:path w="360045" h="368934">
                  <a:moveTo>
                    <a:pt x="310197" y="228951"/>
                  </a:moveTo>
                  <a:lnTo>
                    <a:pt x="224917" y="228951"/>
                  </a:lnTo>
                  <a:lnTo>
                    <a:pt x="227210" y="258240"/>
                  </a:lnTo>
                  <a:lnTo>
                    <a:pt x="227164" y="259272"/>
                  </a:lnTo>
                  <a:lnTo>
                    <a:pt x="221551" y="297832"/>
                  </a:lnTo>
                  <a:lnTo>
                    <a:pt x="210808" y="337411"/>
                  </a:lnTo>
                  <a:lnTo>
                    <a:pt x="197993" y="368524"/>
                  </a:lnTo>
                  <a:lnTo>
                    <a:pt x="247323" y="336996"/>
                  </a:lnTo>
                  <a:lnTo>
                    <a:pt x="282201" y="293118"/>
                  </a:lnTo>
                  <a:lnTo>
                    <a:pt x="304630" y="246881"/>
                  </a:lnTo>
                  <a:lnTo>
                    <a:pt x="310197" y="228951"/>
                  </a:lnTo>
                  <a:close/>
                </a:path>
                <a:path w="360045" h="368934">
                  <a:moveTo>
                    <a:pt x="356850" y="187295"/>
                  </a:moveTo>
                  <a:lnTo>
                    <a:pt x="320167" y="187295"/>
                  </a:lnTo>
                  <a:lnTo>
                    <a:pt x="333696" y="205152"/>
                  </a:lnTo>
                  <a:lnTo>
                    <a:pt x="341915" y="225284"/>
                  </a:lnTo>
                  <a:lnTo>
                    <a:pt x="345991" y="247249"/>
                  </a:lnTo>
                  <a:lnTo>
                    <a:pt x="347091" y="270607"/>
                  </a:lnTo>
                  <a:lnTo>
                    <a:pt x="359820" y="233477"/>
                  </a:lnTo>
                  <a:lnTo>
                    <a:pt x="357203" y="188549"/>
                  </a:lnTo>
                  <a:lnTo>
                    <a:pt x="356850" y="187295"/>
                  </a:lnTo>
                  <a:close/>
                </a:path>
                <a:path w="360045" h="368934">
                  <a:moveTo>
                    <a:pt x="136572" y="35244"/>
                  </a:moveTo>
                  <a:lnTo>
                    <a:pt x="108594" y="40868"/>
                  </a:lnTo>
                  <a:lnTo>
                    <a:pt x="75819" y="60041"/>
                  </a:lnTo>
                  <a:lnTo>
                    <a:pt x="113446" y="81984"/>
                  </a:lnTo>
                  <a:lnTo>
                    <a:pt x="153384" y="108713"/>
                  </a:lnTo>
                  <a:lnTo>
                    <a:pt x="185082" y="131300"/>
                  </a:lnTo>
                  <a:lnTo>
                    <a:pt x="197993" y="140813"/>
                  </a:lnTo>
                  <a:lnTo>
                    <a:pt x="127533" y="186572"/>
                  </a:lnTo>
                  <a:lnTo>
                    <a:pt x="83423" y="213044"/>
                  </a:lnTo>
                  <a:lnTo>
                    <a:pt x="47099" y="230324"/>
                  </a:lnTo>
                  <a:lnTo>
                    <a:pt x="0" y="248509"/>
                  </a:lnTo>
                  <a:lnTo>
                    <a:pt x="42374" y="258240"/>
                  </a:lnTo>
                  <a:lnTo>
                    <a:pt x="90399" y="259272"/>
                  </a:lnTo>
                  <a:lnTo>
                    <a:pt x="139729" y="253483"/>
                  </a:lnTo>
                  <a:lnTo>
                    <a:pt x="186017" y="242750"/>
                  </a:lnTo>
                  <a:lnTo>
                    <a:pt x="224917" y="228951"/>
                  </a:lnTo>
                  <a:lnTo>
                    <a:pt x="310197" y="228951"/>
                  </a:lnTo>
                  <a:lnTo>
                    <a:pt x="316617" y="208276"/>
                  </a:lnTo>
                  <a:lnTo>
                    <a:pt x="320167" y="187295"/>
                  </a:lnTo>
                  <a:lnTo>
                    <a:pt x="356850" y="187295"/>
                  </a:lnTo>
                  <a:lnTo>
                    <a:pt x="344037" y="141787"/>
                  </a:lnTo>
                  <a:lnTo>
                    <a:pt x="325120" y="99157"/>
                  </a:lnTo>
                  <a:lnTo>
                    <a:pt x="320167" y="96744"/>
                  </a:lnTo>
                  <a:lnTo>
                    <a:pt x="301073" y="67407"/>
                  </a:lnTo>
                  <a:lnTo>
                    <a:pt x="239522" y="67407"/>
                  </a:lnTo>
                  <a:lnTo>
                    <a:pt x="175099" y="43860"/>
                  </a:lnTo>
                  <a:lnTo>
                    <a:pt x="136572" y="35244"/>
                  </a:lnTo>
                  <a:close/>
                </a:path>
                <a:path w="360045" h="368934">
                  <a:moveTo>
                    <a:pt x="233227" y="0"/>
                  </a:moveTo>
                  <a:lnTo>
                    <a:pt x="205359" y="11019"/>
                  </a:lnTo>
                  <a:lnTo>
                    <a:pt x="223073" y="27062"/>
                  </a:lnTo>
                  <a:lnTo>
                    <a:pt x="233441" y="45642"/>
                  </a:lnTo>
                  <a:lnTo>
                    <a:pt x="238309" y="61007"/>
                  </a:lnTo>
                  <a:lnTo>
                    <a:pt x="239522" y="67407"/>
                  </a:lnTo>
                  <a:lnTo>
                    <a:pt x="301073" y="67407"/>
                  </a:lnTo>
                  <a:lnTo>
                    <a:pt x="279868" y="34825"/>
                  </a:lnTo>
                  <a:lnTo>
                    <a:pt x="254476" y="5256"/>
                  </a:lnTo>
                  <a:lnTo>
                    <a:pt x="233227" y="0"/>
                  </a:lnTo>
                  <a:close/>
                </a:path>
              </a:pathLst>
            </a:custGeom>
            <a:solidFill>
              <a:srgbClr val="FABC42"/>
            </a:solidFill>
          </p:spPr>
          <p:txBody>
            <a:bodyPr wrap="square" lIns="0" tIns="0" rIns="0" bIns="0" rtlCol="0"/>
            <a:lstStyle/>
            <a:p>
              <a:endParaRPr/>
            </a:p>
          </p:txBody>
        </p:sp>
        <p:sp>
          <p:nvSpPr>
            <p:cNvPr id="7" name="object 7"/>
            <p:cNvSpPr/>
            <p:nvPr/>
          </p:nvSpPr>
          <p:spPr>
            <a:xfrm>
              <a:off x="11786615" y="990599"/>
              <a:ext cx="256539" cy="281939"/>
            </a:xfrm>
            <a:prstGeom prst="rect">
              <a:avLst/>
            </a:prstGeom>
            <a:blipFill>
              <a:blip r:embed="rId4" cstate="print"/>
              <a:stretch>
                <a:fillRect/>
              </a:stretch>
            </a:blipFill>
          </p:spPr>
          <p:txBody>
            <a:bodyPr wrap="square" lIns="0" tIns="0" rIns="0" bIns="0" rtlCol="0"/>
            <a:lstStyle/>
            <a:p>
              <a:endParaRPr/>
            </a:p>
          </p:txBody>
        </p:sp>
      </p:grpSp>
      <p:grpSp>
        <p:nvGrpSpPr>
          <p:cNvPr id="8" name="object 8"/>
          <p:cNvGrpSpPr/>
          <p:nvPr/>
        </p:nvGrpSpPr>
        <p:grpSpPr>
          <a:xfrm>
            <a:off x="3047" y="2874264"/>
            <a:ext cx="596265" cy="720090"/>
            <a:chOff x="3047" y="2874264"/>
            <a:chExt cx="596265" cy="720090"/>
          </a:xfrm>
        </p:grpSpPr>
        <p:sp>
          <p:nvSpPr>
            <p:cNvPr id="9" name="object 9"/>
            <p:cNvSpPr/>
            <p:nvPr/>
          </p:nvSpPr>
          <p:spPr>
            <a:xfrm>
              <a:off x="3047" y="2874264"/>
              <a:ext cx="596265" cy="720090"/>
            </a:xfrm>
            <a:custGeom>
              <a:avLst/>
              <a:gdLst/>
              <a:ahLst/>
              <a:cxnLst/>
              <a:rect l="l" t="t" r="r" b="b"/>
              <a:pathLst>
                <a:path w="596265" h="720089">
                  <a:moveTo>
                    <a:pt x="188417" y="0"/>
                  </a:moveTo>
                  <a:lnTo>
                    <a:pt x="142404" y="20787"/>
                  </a:lnTo>
                  <a:lnTo>
                    <a:pt x="102933" y="48782"/>
                  </a:lnTo>
                  <a:lnTo>
                    <a:pt x="69480" y="82153"/>
                  </a:lnTo>
                  <a:lnTo>
                    <a:pt x="41522" y="119069"/>
                  </a:lnTo>
                  <a:lnTo>
                    <a:pt x="18537" y="157700"/>
                  </a:lnTo>
                  <a:lnTo>
                    <a:pt x="0" y="196214"/>
                  </a:lnTo>
                  <a:lnTo>
                    <a:pt x="0" y="600328"/>
                  </a:lnTo>
                  <a:lnTo>
                    <a:pt x="113714" y="695247"/>
                  </a:lnTo>
                  <a:lnTo>
                    <a:pt x="226106" y="719693"/>
                  </a:lnTo>
                  <a:lnTo>
                    <a:pt x="312001" y="708681"/>
                  </a:lnTo>
                  <a:lnTo>
                    <a:pt x="346227" y="697230"/>
                  </a:lnTo>
                  <a:lnTo>
                    <a:pt x="307804" y="685700"/>
                  </a:lnTo>
                  <a:lnTo>
                    <a:pt x="286164" y="675957"/>
                  </a:lnTo>
                  <a:lnTo>
                    <a:pt x="273355" y="662689"/>
                  </a:lnTo>
                  <a:lnTo>
                    <a:pt x="261429" y="640588"/>
                  </a:lnTo>
                  <a:lnTo>
                    <a:pt x="353874" y="639827"/>
                  </a:lnTo>
                  <a:lnTo>
                    <a:pt x="451619" y="608314"/>
                  </a:lnTo>
                  <a:lnTo>
                    <a:pt x="529050" y="571061"/>
                  </a:lnTo>
                  <a:lnTo>
                    <a:pt x="560552" y="553085"/>
                  </a:lnTo>
                  <a:lnTo>
                    <a:pt x="292049" y="451485"/>
                  </a:lnTo>
                  <a:lnTo>
                    <a:pt x="499611" y="268827"/>
                  </a:lnTo>
                  <a:lnTo>
                    <a:pt x="547416" y="226063"/>
                  </a:lnTo>
                  <a:lnTo>
                    <a:pt x="595883" y="181990"/>
                  </a:lnTo>
                  <a:lnTo>
                    <a:pt x="416480" y="168243"/>
                  </a:lnTo>
                  <a:lnTo>
                    <a:pt x="285875" y="197929"/>
                  </a:lnTo>
                  <a:lnTo>
                    <a:pt x="206054" y="239141"/>
                  </a:lnTo>
                  <a:lnTo>
                    <a:pt x="179006" y="259969"/>
                  </a:lnTo>
                  <a:lnTo>
                    <a:pt x="169873" y="158894"/>
                  </a:lnTo>
                  <a:lnTo>
                    <a:pt x="167809" y="98123"/>
                  </a:lnTo>
                  <a:lnTo>
                    <a:pt x="173696" y="53282"/>
                  </a:lnTo>
                  <a:lnTo>
                    <a:pt x="188417" y="0"/>
                  </a:lnTo>
                  <a:close/>
                </a:path>
              </a:pathLst>
            </a:custGeom>
            <a:solidFill>
              <a:srgbClr val="FFF7D3"/>
            </a:solidFill>
          </p:spPr>
          <p:txBody>
            <a:bodyPr wrap="square" lIns="0" tIns="0" rIns="0" bIns="0" rtlCol="0"/>
            <a:lstStyle/>
            <a:p>
              <a:endParaRPr/>
            </a:p>
          </p:txBody>
        </p:sp>
        <p:sp>
          <p:nvSpPr>
            <p:cNvPr id="10" name="object 10"/>
            <p:cNvSpPr/>
            <p:nvPr/>
          </p:nvSpPr>
          <p:spPr>
            <a:xfrm>
              <a:off x="3047" y="2927604"/>
              <a:ext cx="541020" cy="666115"/>
            </a:xfrm>
            <a:custGeom>
              <a:avLst/>
              <a:gdLst/>
              <a:ahLst/>
              <a:cxnLst/>
              <a:rect l="l" t="t" r="r" b="b"/>
              <a:pathLst>
                <a:path w="541020" h="666114">
                  <a:moveTo>
                    <a:pt x="146481" y="0"/>
                  </a:moveTo>
                  <a:lnTo>
                    <a:pt x="107742" y="29831"/>
                  </a:lnTo>
                  <a:lnTo>
                    <a:pt x="76112" y="65536"/>
                  </a:lnTo>
                  <a:lnTo>
                    <a:pt x="50888" y="105462"/>
                  </a:lnTo>
                  <a:lnTo>
                    <a:pt x="31367" y="147956"/>
                  </a:lnTo>
                  <a:lnTo>
                    <a:pt x="16847" y="191366"/>
                  </a:lnTo>
                  <a:lnTo>
                    <a:pt x="6625" y="234038"/>
                  </a:lnTo>
                  <a:lnTo>
                    <a:pt x="0" y="274320"/>
                  </a:lnTo>
                  <a:lnTo>
                    <a:pt x="0" y="496443"/>
                  </a:lnTo>
                  <a:lnTo>
                    <a:pt x="6644" y="502154"/>
                  </a:lnTo>
                  <a:lnTo>
                    <a:pt x="12403" y="508317"/>
                  </a:lnTo>
                  <a:lnTo>
                    <a:pt x="17275" y="514480"/>
                  </a:lnTo>
                  <a:lnTo>
                    <a:pt x="21262" y="520192"/>
                  </a:lnTo>
                  <a:lnTo>
                    <a:pt x="30712" y="527176"/>
                  </a:lnTo>
                  <a:lnTo>
                    <a:pt x="126172" y="620710"/>
                  </a:lnTo>
                  <a:lnTo>
                    <a:pt x="183094" y="663463"/>
                  </a:lnTo>
                  <a:lnTo>
                    <a:pt x="224070" y="665855"/>
                  </a:lnTo>
                  <a:lnTo>
                    <a:pt x="271691" y="638301"/>
                  </a:lnTo>
                  <a:lnTo>
                    <a:pt x="231747" y="614306"/>
                  </a:lnTo>
                  <a:lnTo>
                    <a:pt x="203766" y="584549"/>
                  </a:lnTo>
                  <a:lnTo>
                    <a:pt x="187303" y="559220"/>
                  </a:lnTo>
                  <a:lnTo>
                    <a:pt x="181914" y="548513"/>
                  </a:lnTo>
                  <a:lnTo>
                    <a:pt x="430419" y="548513"/>
                  </a:lnTo>
                  <a:lnTo>
                    <a:pt x="484314" y="501269"/>
                  </a:lnTo>
                  <a:lnTo>
                    <a:pt x="407312" y="476373"/>
                  </a:lnTo>
                  <a:lnTo>
                    <a:pt x="325439" y="442404"/>
                  </a:lnTo>
                  <a:lnTo>
                    <a:pt x="260399" y="412436"/>
                  </a:lnTo>
                  <a:lnTo>
                    <a:pt x="233895" y="399542"/>
                  </a:lnTo>
                  <a:lnTo>
                    <a:pt x="341021" y="295788"/>
                  </a:lnTo>
                  <a:lnTo>
                    <a:pt x="383020" y="257683"/>
                  </a:lnTo>
                  <a:lnTo>
                    <a:pt x="151206" y="257683"/>
                  </a:lnTo>
                  <a:lnTo>
                    <a:pt x="138011" y="217484"/>
                  </a:lnTo>
                  <a:lnTo>
                    <a:pt x="131848" y="162534"/>
                  </a:lnTo>
                  <a:lnTo>
                    <a:pt x="131809" y="101914"/>
                  </a:lnTo>
                  <a:lnTo>
                    <a:pt x="136989" y="44709"/>
                  </a:lnTo>
                  <a:lnTo>
                    <a:pt x="146481" y="0"/>
                  </a:lnTo>
                  <a:close/>
                </a:path>
                <a:path w="541020" h="666114">
                  <a:moveTo>
                    <a:pt x="430419" y="548513"/>
                  </a:moveTo>
                  <a:lnTo>
                    <a:pt x="181914" y="548513"/>
                  </a:lnTo>
                  <a:lnTo>
                    <a:pt x="307569" y="567705"/>
                  </a:lnTo>
                  <a:lnTo>
                    <a:pt x="380953" y="569182"/>
                  </a:lnTo>
                  <a:lnTo>
                    <a:pt x="430419" y="548513"/>
                  </a:lnTo>
                  <a:close/>
                </a:path>
                <a:path w="541020" h="666114">
                  <a:moveTo>
                    <a:pt x="494038" y="137532"/>
                  </a:moveTo>
                  <a:lnTo>
                    <a:pt x="442903" y="141347"/>
                  </a:lnTo>
                  <a:lnTo>
                    <a:pt x="389442" y="151918"/>
                  </a:lnTo>
                  <a:lnTo>
                    <a:pt x="335483" y="167862"/>
                  </a:lnTo>
                  <a:lnTo>
                    <a:pt x="282852" y="187794"/>
                  </a:lnTo>
                  <a:lnTo>
                    <a:pt x="233377" y="210331"/>
                  </a:lnTo>
                  <a:lnTo>
                    <a:pt x="188886" y="234089"/>
                  </a:lnTo>
                  <a:lnTo>
                    <a:pt x="151206" y="257683"/>
                  </a:lnTo>
                  <a:lnTo>
                    <a:pt x="383020" y="257683"/>
                  </a:lnTo>
                  <a:lnTo>
                    <a:pt x="408722" y="234362"/>
                  </a:lnTo>
                  <a:lnTo>
                    <a:pt x="465790" y="191105"/>
                  </a:lnTo>
                  <a:lnTo>
                    <a:pt x="541020" y="141859"/>
                  </a:lnTo>
                  <a:lnTo>
                    <a:pt x="494038" y="137532"/>
                  </a:lnTo>
                  <a:close/>
                </a:path>
              </a:pathLst>
            </a:custGeom>
            <a:solidFill>
              <a:srgbClr val="DD7128"/>
            </a:solidFill>
          </p:spPr>
          <p:txBody>
            <a:bodyPr wrap="square" lIns="0" tIns="0" rIns="0" bIns="0" rtlCol="0"/>
            <a:lstStyle/>
            <a:p>
              <a:endParaRPr/>
            </a:p>
          </p:txBody>
        </p:sp>
        <p:sp>
          <p:nvSpPr>
            <p:cNvPr id="11" name="object 11"/>
            <p:cNvSpPr/>
            <p:nvPr/>
          </p:nvSpPr>
          <p:spPr>
            <a:xfrm>
              <a:off x="3048" y="3040379"/>
              <a:ext cx="399415" cy="407034"/>
            </a:xfrm>
            <a:custGeom>
              <a:avLst/>
              <a:gdLst/>
              <a:ahLst/>
              <a:cxnLst/>
              <a:rect l="l" t="t" r="r" b="b"/>
              <a:pathLst>
                <a:path w="399415" h="407035">
                  <a:moveTo>
                    <a:pt x="30480" y="355092"/>
                  </a:moveTo>
                  <a:lnTo>
                    <a:pt x="23406" y="349529"/>
                  </a:lnTo>
                  <a:lnTo>
                    <a:pt x="17868" y="344805"/>
                  </a:lnTo>
                  <a:lnTo>
                    <a:pt x="11023" y="338378"/>
                  </a:lnTo>
                  <a:lnTo>
                    <a:pt x="0" y="327660"/>
                  </a:lnTo>
                  <a:lnTo>
                    <a:pt x="0" y="334518"/>
                  </a:lnTo>
                  <a:lnTo>
                    <a:pt x="8051" y="340626"/>
                  </a:lnTo>
                  <a:lnTo>
                    <a:pt x="15240" y="345668"/>
                  </a:lnTo>
                  <a:lnTo>
                    <a:pt x="22415" y="350278"/>
                  </a:lnTo>
                  <a:lnTo>
                    <a:pt x="30480" y="355092"/>
                  </a:lnTo>
                  <a:close/>
                </a:path>
                <a:path w="399415" h="407035">
                  <a:moveTo>
                    <a:pt x="62826" y="130937"/>
                  </a:moveTo>
                  <a:lnTo>
                    <a:pt x="52412" y="180987"/>
                  </a:lnTo>
                  <a:lnTo>
                    <a:pt x="57721" y="230746"/>
                  </a:lnTo>
                  <a:lnTo>
                    <a:pt x="61899" y="241566"/>
                  </a:lnTo>
                  <a:lnTo>
                    <a:pt x="57670" y="187261"/>
                  </a:lnTo>
                  <a:lnTo>
                    <a:pt x="62826" y="130937"/>
                  </a:lnTo>
                  <a:close/>
                </a:path>
                <a:path w="399415" h="407035">
                  <a:moveTo>
                    <a:pt x="72021" y="327647"/>
                  </a:moveTo>
                  <a:lnTo>
                    <a:pt x="57696" y="349973"/>
                  </a:lnTo>
                  <a:lnTo>
                    <a:pt x="42672" y="391668"/>
                  </a:lnTo>
                  <a:lnTo>
                    <a:pt x="72021" y="327647"/>
                  </a:lnTo>
                  <a:close/>
                </a:path>
                <a:path w="399415" h="407035">
                  <a:moveTo>
                    <a:pt x="80416" y="289560"/>
                  </a:moveTo>
                  <a:lnTo>
                    <a:pt x="61899" y="241566"/>
                  </a:lnTo>
                  <a:lnTo>
                    <a:pt x="62115" y="244398"/>
                  </a:lnTo>
                  <a:lnTo>
                    <a:pt x="80416" y="289560"/>
                  </a:lnTo>
                  <a:close/>
                </a:path>
                <a:path w="399415" h="407035">
                  <a:moveTo>
                    <a:pt x="102108" y="0"/>
                  </a:moveTo>
                  <a:lnTo>
                    <a:pt x="89293" y="24536"/>
                  </a:lnTo>
                  <a:lnTo>
                    <a:pt x="75069" y="69291"/>
                  </a:lnTo>
                  <a:lnTo>
                    <a:pt x="63258" y="126212"/>
                  </a:lnTo>
                  <a:lnTo>
                    <a:pt x="62826" y="130937"/>
                  </a:lnTo>
                  <a:lnTo>
                    <a:pt x="66535" y="113118"/>
                  </a:lnTo>
                  <a:lnTo>
                    <a:pt x="102108" y="0"/>
                  </a:lnTo>
                  <a:close/>
                </a:path>
                <a:path w="399415" h="407035">
                  <a:moveTo>
                    <a:pt x="240334" y="172796"/>
                  </a:moveTo>
                  <a:lnTo>
                    <a:pt x="220522" y="183286"/>
                  </a:lnTo>
                  <a:lnTo>
                    <a:pt x="132461" y="241846"/>
                  </a:lnTo>
                  <a:lnTo>
                    <a:pt x="83693" y="302158"/>
                  </a:lnTo>
                  <a:lnTo>
                    <a:pt x="72021" y="327647"/>
                  </a:lnTo>
                  <a:lnTo>
                    <a:pt x="84023" y="308927"/>
                  </a:lnTo>
                  <a:lnTo>
                    <a:pt x="118973" y="269316"/>
                  </a:lnTo>
                  <a:lnTo>
                    <a:pt x="159867" y="231952"/>
                  </a:lnTo>
                  <a:lnTo>
                    <a:pt x="204000" y="197599"/>
                  </a:lnTo>
                  <a:lnTo>
                    <a:pt x="240334" y="172796"/>
                  </a:lnTo>
                  <a:close/>
                </a:path>
                <a:path w="399415" h="407035">
                  <a:moveTo>
                    <a:pt x="379476" y="99060"/>
                  </a:moveTo>
                  <a:lnTo>
                    <a:pt x="329069" y="120675"/>
                  </a:lnTo>
                  <a:lnTo>
                    <a:pt x="291287" y="141173"/>
                  </a:lnTo>
                  <a:lnTo>
                    <a:pt x="248704" y="167081"/>
                  </a:lnTo>
                  <a:lnTo>
                    <a:pt x="240334" y="172796"/>
                  </a:lnTo>
                  <a:lnTo>
                    <a:pt x="379476" y="99060"/>
                  </a:lnTo>
                  <a:close/>
                </a:path>
                <a:path w="399415" h="407035">
                  <a:moveTo>
                    <a:pt x="399288" y="402717"/>
                  </a:moveTo>
                  <a:lnTo>
                    <a:pt x="268605" y="391706"/>
                  </a:lnTo>
                  <a:lnTo>
                    <a:pt x="179666" y="367487"/>
                  </a:lnTo>
                  <a:lnTo>
                    <a:pt x="128905" y="343255"/>
                  </a:lnTo>
                  <a:lnTo>
                    <a:pt x="112776" y="332232"/>
                  </a:lnTo>
                  <a:lnTo>
                    <a:pt x="152577" y="364388"/>
                  </a:lnTo>
                  <a:lnTo>
                    <a:pt x="207048" y="386549"/>
                  </a:lnTo>
                  <a:lnTo>
                    <a:pt x="267576" y="400100"/>
                  </a:lnTo>
                  <a:lnTo>
                    <a:pt x="325526" y="406412"/>
                  </a:lnTo>
                  <a:lnTo>
                    <a:pt x="372300" y="406819"/>
                  </a:lnTo>
                  <a:lnTo>
                    <a:pt x="399288" y="402717"/>
                  </a:lnTo>
                  <a:close/>
                </a:path>
              </a:pathLst>
            </a:custGeom>
            <a:solidFill>
              <a:srgbClr val="6E411A"/>
            </a:solidFill>
          </p:spPr>
          <p:txBody>
            <a:bodyPr wrap="square" lIns="0" tIns="0" rIns="0" bIns="0" rtlCol="0"/>
            <a:lstStyle/>
            <a:p>
              <a:endParaRPr/>
            </a:p>
          </p:txBody>
        </p:sp>
        <p:sp>
          <p:nvSpPr>
            <p:cNvPr id="12" name="object 12"/>
            <p:cNvSpPr/>
            <p:nvPr/>
          </p:nvSpPr>
          <p:spPr>
            <a:xfrm>
              <a:off x="54863" y="3416808"/>
              <a:ext cx="190500" cy="147827"/>
            </a:xfrm>
            <a:prstGeom prst="rect">
              <a:avLst/>
            </a:prstGeom>
            <a:blipFill>
              <a:blip r:embed="rId5" cstate="print"/>
              <a:stretch>
                <a:fillRect/>
              </a:stretch>
            </a:blipFill>
          </p:spPr>
          <p:txBody>
            <a:bodyPr wrap="square" lIns="0" tIns="0" rIns="0" bIns="0" rtlCol="0"/>
            <a:lstStyle/>
            <a:p>
              <a:endParaRPr/>
            </a:p>
          </p:txBody>
        </p:sp>
      </p:grpSp>
      <p:grpSp>
        <p:nvGrpSpPr>
          <p:cNvPr id="13" name="object 13"/>
          <p:cNvGrpSpPr/>
          <p:nvPr/>
        </p:nvGrpSpPr>
        <p:grpSpPr>
          <a:xfrm>
            <a:off x="146799" y="0"/>
            <a:ext cx="1376045" cy="791210"/>
            <a:chOff x="146799" y="0"/>
            <a:chExt cx="1376045" cy="791210"/>
          </a:xfrm>
        </p:grpSpPr>
        <p:sp>
          <p:nvSpPr>
            <p:cNvPr id="14" name="object 14"/>
            <p:cNvSpPr/>
            <p:nvPr/>
          </p:nvSpPr>
          <p:spPr>
            <a:xfrm>
              <a:off x="146799" y="24177"/>
              <a:ext cx="359410" cy="206375"/>
            </a:xfrm>
            <a:custGeom>
              <a:avLst/>
              <a:gdLst/>
              <a:ahLst/>
              <a:cxnLst/>
              <a:rect l="l" t="t" r="r" b="b"/>
              <a:pathLst>
                <a:path w="359409" h="206375">
                  <a:moveTo>
                    <a:pt x="146218" y="0"/>
                  </a:moveTo>
                  <a:lnTo>
                    <a:pt x="83148" y="49857"/>
                  </a:lnTo>
                  <a:lnTo>
                    <a:pt x="0" y="166449"/>
                  </a:lnTo>
                  <a:lnTo>
                    <a:pt x="308" y="176746"/>
                  </a:lnTo>
                  <a:lnTo>
                    <a:pt x="7415" y="189865"/>
                  </a:lnTo>
                  <a:lnTo>
                    <a:pt x="15757" y="201150"/>
                  </a:lnTo>
                  <a:lnTo>
                    <a:pt x="19773" y="205946"/>
                  </a:lnTo>
                  <a:lnTo>
                    <a:pt x="53543" y="144490"/>
                  </a:lnTo>
                  <a:lnTo>
                    <a:pt x="79902" y="109585"/>
                  </a:lnTo>
                  <a:lnTo>
                    <a:pt x="112442" y="88253"/>
                  </a:lnTo>
                  <a:lnTo>
                    <a:pt x="164757" y="67516"/>
                  </a:lnTo>
                  <a:lnTo>
                    <a:pt x="231277" y="57767"/>
                  </a:lnTo>
                  <a:lnTo>
                    <a:pt x="294090" y="68389"/>
                  </a:lnTo>
                  <a:lnTo>
                    <a:pt x="340839" y="85179"/>
                  </a:lnTo>
                  <a:lnTo>
                    <a:pt x="359168" y="93932"/>
                  </a:lnTo>
                  <a:lnTo>
                    <a:pt x="339394" y="60912"/>
                  </a:lnTo>
                  <a:lnTo>
                    <a:pt x="221027" y="6983"/>
                  </a:lnTo>
                  <a:lnTo>
                    <a:pt x="146218" y="0"/>
                  </a:lnTo>
                  <a:close/>
                </a:path>
              </a:pathLst>
            </a:custGeom>
            <a:solidFill>
              <a:srgbClr val="925421"/>
            </a:solidFill>
          </p:spPr>
          <p:txBody>
            <a:bodyPr wrap="square" lIns="0" tIns="0" rIns="0" bIns="0" rtlCol="0"/>
            <a:lstStyle/>
            <a:p>
              <a:endParaRPr/>
            </a:p>
          </p:txBody>
        </p:sp>
        <p:sp>
          <p:nvSpPr>
            <p:cNvPr id="15" name="object 15"/>
            <p:cNvSpPr/>
            <p:nvPr/>
          </p:nvSpPr>
          <p:spPr>
            <a:xfrm>
              <a:off x="348821" y="0"/>
              <a:ext cx="1174115" cy="791210"/>
            </a:xfrm>
            <a:custGeom>
              <a:avLst/>
              <a:gdLst/>
              <a:ahLst/>
              <a:cxnLst/>
              <a:rect l="l" t="t" r="r" b="b"/>
              <a:pathLst>
                <a:path w="1174115" h="791210">
                  <a:moveTo>
                    <a:pt x="524044" y="479933"/>
                  </a:moveTo>
                  <a:lnTo>
                    <a:pt x="197672" y="479933"/>
                  </a:lnTo>
                  <a:lnTo>
                    <a:pt x="295166" y="656957"/>
                  </a:lnTo>
                  <a:lnTo>
                    <a:pt x="419334" y="749601"/>
                  </a:lnTo>
                  <a:lnTo>
                    <a:pt x="526134" y="785167"/>
                  </a:lnTo>
                  <a:lnTo>
                    <a:pt x="571522" y="790955"/>
                  </a:lnTo>
                  <a:lnTo>
                    <a:pt x="524044" y="479933"/>
                  </a:lnTo>
                  <a:close/>
                </a:path>
                <a:path w="1174115" h="791210">
                  <a:moveTo>
                    <a:pt x="744905" y="0"/>
                  </a:moveTo>
                  <a:lnTo>
                    <a:pt x="80755" y="0"/>
                  </a:lnTo>
                  <a:lnTo>
                    <a:pt x="52007" y="77501"/>
                  </a:lnTo>
                  <a:lnTo>
                    <a:pt x="31434" y="145002"/>
                  </a:lnTo>
                  <a:lnTo>
                    <a:pt x="19544" y="191404"/>
                  </a:lnTo>
                  <a:lnTo>
                    <a:pt x="15719" y="208660"/>
                  </a:lnTo>
                  <a:lnTo>
                    <a:pt x="9102" y="231901"/>
                  </a:lnTo>
                  <a:lnTo>
                    <a:pt x="207" y="308203"/>
                  </a:lnTo>
                  <a:lnTo>
                    <a:pt x="0" y="358441"/>
                  </a:lnTo>
                  <a:lnTo>
                    <a:pt x="10960" y="404941"/>
                  </a:lnTo>
                  <a:lnTo>
                    <a:pt x="35569" y="470026"/>
                  </a:lnTo>
                  <a:lnTo>
                    <a:pt x="77130" y="541083"/>
                  </a:lnTo>
                  <a:lnTo>
                    <a:pt x="129857" y="594137"/>
                  </a:lnTo>
                  <a:lnTo>
                    <a:pt x="175140" y="627332"/>
                  </a:lnTo>
                  <a:lnTo>
                    <a:pt x="194370" y="638810"/>
                  </a:lnTo>
                  <a:lnTo>
                    <a:pt x="186978" y="580463"/>
                  </a:lnTo>
                  <a:lnTo>
                    <a:pt x="184858" y="544464"/>
                  </a:lnTo>
                  <a:lnTo>
                    <a:pt x="188319" y="515919"/>
                  </a:lnTo>
                  <a:lnTo>
                    <a:pt x="197672" y="479933"/>
                  </a:lnTo>
                  <a:lnTo>
                    <a:pt x="524044" y="479933"/>
                  </a:lnTo>
                  <a:lnTo>
                    <a:pt x="505355" y="357504"/>
                  </a:lnTo>
                  <a:lnTo>
                    <a:pt x="1045585" y="357504"/>
                  </a:lnTo>
                  <a:lnTo>
                    <a:pt x="1016851" y="315391"/>
                  </a:lnTo>
                  <a:lnTo>
                    <a:pt x="980294" y="270669"/>
                  </a:lnTo>
                  <a:lnTo>
                    <a:pt x="939922" y="227581"/>
                  </a:lnTo>
                  <a:lnTo>
                    <a:pt x="897403" y="186939"/>
                  </a:lnTo>
                  <a:lnTo>
                    <a:pt x="854405" y="149558"/>
                  </a:lnTo>
                  <a:lnTo>
                    <a:pt x="812596" y="116249"/>
                  </a:lnTo>
                  <a:lnTo>
                    <a:pt x="773645" y="87826"/>
                  </a:lnTo>
                  <a:lnTo>
                    <a:pt x="739220" y="65103"/>
                  </a:lnTo>
                  <a:lnTo>
                    <a:pt x="690622" y="40004"/>
                  </a:lnTo>
                  <a:lnTo>
                    <a:pt x="702254" y="28116"/>
                  </a:lnTo>
                  <a:lnTo>
                    <a:pt x="716678" y="17192"/>
                  </a:lnTo>
                  <a:lnTo>
                    <a:pt x="732962" y="6911"/>
                  </a:lnTo>
                  <a:lnTo>
                    <a:pt x="744905" y="0"/>
                  </a:lnTo>
                  <a:close/>
                </a:path>
                <a:path w="1174115" h="791210">
                  <a:moveTo>
                    <a:pt x="1045585" y="357504"/>
                  </a:moveTo>
                  <a:lnTo>
                    <a:pt x="505355" y="357504"/>
                  </a:lnTo>
                  <a:lnTo>
                    <a:pt x="1173654" y="595757"/>
                  </a:lnTo>
                  <a:lnTo>
                    <a:pt x="1151187" y="543724"/>
                  </a:lnTo>
                  <a:lnTo>
                    <a:pt x="1130601" y="501919"/>
                  </a:lnTo>
                  <a:lnTo>
                    <a:pt x="1100109" y="448327"/>
                  </a:lnTo>
                  <a:lnTo>
                    <a:pt x="1047924" y="360934"/>
                  </a:lnTo>
                  <a:lnTo>
                    <a:pt x="1045585" y="357504"/>
                  </a:lnTo>
                  <a:close/>
                </a:path>
              </a:pathLst>
            </a:custGeom>
            <a:solidFill>
              <a:srgbClr val="FFF7D3"/>
            </a:solidFill>
          </p:spPr>
          <p:txBody>
            <a:bodyPr wrap="square" lIns="0" tIns="0" rIns="0" bIns="0" rtlCol="0"/>
            <a:lstStyle/>
            <a:p>
              <a:endParaRPr/>
            </a:p>
          </p:txBody>
        </p:sp>
        <p:sp>
          <p:nvSpPr>
            <p:cNvPr id="16" name="object 16"/>
            <p:cNvSpPr/>
            <p:nvPr/>
          </p:nvSpPr>
          <p:spPr>
            <a:xfrm>
              <a:off x="371976" y="0"/>
              <a:ext cx="1054735" cy="731520"/>
            </a:xfrm>
            <a:custGeom>
              <a:avLst/>
              <a:gdLst/>
              <a:ahLst/>
              <a:cxnLst/>
              <a:rect l="l" t="t" r="r" b="b"/>
              <a:pathLst>
                <a:path w="1054735" h="731520">
                  <a:moveTo>
                    <a:pt x="423223" y="344424"/>
                  </a:moveTo>
                  <a:lnTo>
                    <a:pt x="164585" y="344424"/>
                  </a:lnTo>
                  <a:lnTo>
                    <a:pt x="240256" y="538424"/>
                  </a:lnTo>
                  <a:lnTo>
                    <a:pt x="298562" y="643413"/>
                  </a:lnTo>
                  <a:lnTo>
                    <a:pt x="369277" y="695682"/>
                  </a:lnTo>
                  <a:lnTo>
                    <a:pt x="482174" y="731520"/>
                  </a:lnTo>
                  <a:lnTo>
                    <a:pt x="454204" y="603269"/>
                  </a:lnTo>
                  <a:lnTo>
                    <a:pt x="434611" y="459803"/>
                  </a:lnTo>
                  <a:lnTo>
                    <a:pt x="423223" y="344424"/>
                  </a:lnTo>
                  <a:close/>
                </a:path>
                <a:path w="1054735" h="731520">
                  <a:moveTo>
                    <a:pt x="610821" y="0"/>
                  </a:moveTo>
                  <a:lnTo>
                    <a:pt x="110177" y="0"/>
                  </a:lnTo>
                  <a:lnTo>
                    <a:pt x="100333" y="20345"/>
                  </a:lnTo>
                  <a:lnTo>
                    <a:pt x="90563" y="45323"/>
                  </a:lnTo>
                  <a:lnTo>
                    <a:pt x="81412" y="70943"/>
                  </a:lnTo>
                  <a:lnTo>
                    <a:pt x="71951" y="96266"/>
                  </a:lnTo>
                  <a:lnTo>
                    <a:pt x="71951" y="109474"/>
                  </a:lnTo>
                  <a:lnTo>
                    <a:pt x="14886" y="322843"/>
                  </a:lnTo>
                  <a:lnTo>
                    <a:pt x="0" y="439118"/>
                  </a:lnTo>
                  <a:lnTo>
                    <a:pt x="31014" y="498933"/>
                  </a:lnTo>
                  <a:lnTo>
                    <a:pt x="111652" y="542925"/>
                  </a:lnTo>
                  <a:lnTo>
                    <a:pt x="111548" y="468618"/>
                  </a:lnTo>
                  <a:lnTo>
                    <a:pt x="130675" y="405193"/>
                  </a:lnTo>
                  <a:lnTo>
                    <a:pt x="153523" y="361009"/>
                  </a:lnTo>
                  <a:lnTo>
                    <a:pt x="164585" y="344424"/>
                  </a:lnTo>
                  <a:lnTo>
                    <a:pt x="423223" y="344424"/>
                  </a:lnTo>
                  <a:lnTo>
                    <a:pt x="423083" y="343007"/>
                  </a:lnTo>
                  <a:lnTo>
                    <a:pt x="419309" y="294767"/>
                  </a:lnTo>
                  <a:lnTo>
                    <a:pt x="893771" y="294767"/>
                  </a:lnTo>
                  <a:lnTo>
                    <a:pt x="878283" y="279381"/>
                  </a:lnTo>
                  <a:lnTo>
                    <a:pt x="838634" y="243427"/>
                  </a:lnTo>
                  <a:lnTo>
                    <a:pt x="797670" y="209296"/>
                  </a:lnTo>
                  <a:lnTo>
                    <a:pt x="755996" y="177293"/>
                  </a:lnTo>
                  <a:lnTo>
                    <a:pt x="714220" y="147720"/>
                  </a:lnTo>
                  <a:lnTo>
                    <a:pt x="672951" y="120883"/>
                  </a:lnTo>
                  <a:lnTo>
                    <a:pt x="632796" y="97084"/>
                  </a:lnTo>
                  <a:lnTo>
                    <a:pt x="594363" y="76627"/>
                  </a:lnTo>
                  <a:lnTo>
                    <a:pt x="558260" y="59817"/>
                  </a:lnTo>
                  <a:lnTo>
                    <a:pt x="567509" y="44422"/>
                  </a:lnTo>
                  <a:lnTo>
                    <a:pt x="580172" y="28384"/>
                  </a:lnTo>
                  <a:lnTo>
                    <a:pt x="595938" y="12346"/>
                  </a:lnTo>
                  <a:lnTo>
                    <a:pt x="610821" y="0"/>
                  </a:lnTo>
                  <a:close/>
                </a:path>
                <a:path w="1054735" h="731520">
                  <a:moveTo>
                    <a:pt x="893771" y="294767"/>
                  </a:moveTo>
                  <a:lnTo>
                    <a:pt x="419309" y="294767"/>
                  </a:lnTo>
                  <a:lnTo>
                    <a:pt x="659984" y="361523"/>
                  </a:lnTo>
                  <a:lnTo>
                    <a:pt x="806373" y="406860"/>
                  </a:lnTo>
                  <a:lnTo>
                    <a:pt x="918025" y="451554"/>
                  </a:lnTo>
                  <a:lnTo>
                    <a:pt x="1054487" y="516382"/>
                  </a:lnTo>
                  <a:lnTo>
                    <a:pt x="1035501" y="475867"/>
                  </a:lnTo>
                  <a:lnTo>
                    <a:pt x="1011553" y="435354"/>
                  </a:lnTo>
                  <a:lnTo>
                    <a:pt x="983249" y="395144"/>
                  </a:lnTo>
                  <a:lnTo>
                    <a:pt x="951198" y="355543"/>
                  </a:lnTo>
                  <a:lnTo>
                    <a:pt x="916006" y="316854"/>
                  </a:lnTo>
                  <a:lnTo>
                    <a:pt x="893771" y="294767"/>
                  </a:lnTo>
                  <a:close/>
                </a:path>
              </a:pathLst>
            </a:custGeom>
            <a:solidFill>
              <a:srgbClr val="AEAE51"/>
            </a:solidFill>
          </p:spPr>
          <p:txBody>
            <a:bodyPr wrap="square" lIns="0" tIns="0" rIns="0" bIns="0" rtlCol="0"/>
            <a:lstStyle/>
            <a:p>
              <a:endParaRPr/>
            </a:p>
          </p:txBody>
        </p:sp>
        <p:sp>
          <p:nvSpPr>
            <p:cNvPr id="17" name="object 17"/>
            <p:cNvSpPr/>
            <p:nvPr/>
          </p:nvSpPr>
          <p:spPr>
            <a:xfrm>
              <a:off x="487679" y="89254"/>
              <a:ext cx="696595" cy="255270"/>
            </a:xfrm>
            <a:custGeom>
              <a:avLst/>
              <a:gdLst/>
              <a:ahLst/>
              <a:cxnLst/>
              <a:rect l="l" t="t" r="r" b="b"/>
              <a:pathLst>
                <a:path w="696594" h="255270">
                  <a:moveTo>
                    <a:pt x="455439" y="106978"/>
                  </a:moveTo>
                  <a:lnTo>
                    <a:pt x="696468" y="255169"/>
                  </a:lnTo>
                  <a:lnTo>
                    <a:pt x="682410" y="242895"/>
                  </a:lnTo>
                  <a:lnTo>
                    <a:pt x="660586" y="226514"/>
                  </a:lnTo>
                  <a:lnTo>
                    <a:pt x="596931" y="184622"/>
                  </a:lnTo>
                  <a:lnTo>
                    <a:pt x="556744" y="160706"/>
                  </a:lnTo>
                  <a:lnTo>
                    <a:pt x="512078" y="135875"/>
                  </a:lnTo>
                  <a:lnTo>
                    <a:pt x="463758" y="110925"/>
                  </a:lnTo>
                  <a:lnTo>
                    <a:pt x="455439" y="106978"/>
                  </a:lnTo>
                  <a:close/>
                </a:path>
                <a:path w="696594" h="255270">
                  <a:moveTo>
                    <a:pt x="161272" y="1583"/>
                  </a:moveTo>
                  <a:lnTo>
                    <a:pt x="138745" y="3140"/>
                  </a:lnTo>
                  <a:lnTo>
                    <a:pt x="143098" y="3433"/>
                  </a:lnTo>
                  <a:lnTo>
                    <a:pt x="196091" y="12335"/>
                  </a:lnTo>
                  <a:lnTo>
                    <a:pt x="250359" y="25905"/>
                  </a:lnTo>
                  <a:lnTo>
                    <a:pt x="305082" y="43348"/>
                  </a:lnTo>
                  <a:lnTo>
                    <a:pt x="359438" y="63864"/>
                  </a:lnTo>
                  <a:lnTo>
                    <a:pt x="412603" y="86655"/>
                  </a:lnTo>
                  <a:lnTo>
                    <a:pt x="455439" y="106978"/>
                  </a:lnTo>
                  <a:lnTo>
                    <a:pt x="444212" y="100076"/>
                  </a:lnTo>
                  <a:lnTo>
                    <a:pt x="287578" y="23124"/>
                  </a:lnTo>
                  <a:lnTo>
                    <a:pt x="161272" y="1583"/>
                  </a:lnTo>
                  <a:close/>
                </a:path>
                <a:path w="696594" h="255270">
                  <a:moveTo>
                    <a:pt x="92204" y="0"/>
                  </a:moveTo>
                  <a:lnTo>
                    <a:pt x="44231" y="2831"/>
                  </a:lnTo>
                  <a:lnTo>
                    <a:pt x="0" y="12726"/>
                  </a:lnTo>
                  <a:lnTo>
                    <a:pt x="138745" y="3140"/>
                  </a:lnTo>
                  <a:lnTo>
                    <a:pt x="92204" y="0"/>
                  </a:lnTo>
                  <a:close/>
                </a:path>
              </a:pathLst>
            </a:custGeom>
            <a:solidFill>
              <a:srgbClr val="6F8638"/>
            </a:solidFill>
          </p:spPr>
          <p:txBody>
            <a:bodyPr wrap="square" lIns="0" tIns="0" rIns="0" bIns="0" rtlCol="0"/>
            <a:lstStyle/>
            <a:p>
              <a:endParaRPr/>
            </a:p>
          </p:txBody>
        </p:sp>
        <p:sp>
          <p:nvSpPr>
            <p:cNvPr id="18" name="object 18"/>
            <p:cNvSpPr/>
            <p:nvPr/>
          </p:nvSpPr>
          <p:spPr>
            <a:xfrm>
              <a:off x="659892" y="0"/>
              <a:ext cx="94221" cy="74675"/>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454253" y="0"/>
              <a:ext cx="311150" cy="631190"/>
            </a:xfrm>
            <a:custGeom>
              <a:avLst/>
              <a:gdLst/>
              <a:ahLst/>
              <a:cxnLst/>
              <a:rect l="l" t="t" r="r" b="b"/>
              <a:pathLst>
                <a:path w="311150" h="631190">
                  <a:moveTo>
                    <a:pt x="68478" y="124968"/>
                  </a:moveTo>
                  <a:lnTo>
                    <a:pt x="38188" y="167868"/>
                  </a:lnTo>
                  <a:lnTo>
                    <a:pt x="17729" y="224510"/>
                  </a:lnTo>
                  <a:lnTo>
                    <a:pt x="5562" y="286524"/>
                  </a:lnTo>
                  <a:lnTo>
                    <a:pt x="165" y="345478"/>
                  </a:lnTo>
                  <a:lnTo>
                    <a:pt x="0" y="392976"/>
                  </a:lnTo>
                  <a:lnTo>
                    <a:pt x="3543" y="420624"/>
                  </a:lnTo>
                  <a:lnTo>
                    <a:pt x="13677" y="286131"/>
                  </a:lnTo>
                  <a:lnTo>
                    <a:pt x="36004" y="194310"/>
                  </a:lnTo>
                  <a:lnTo>
                    <a:pt x="58331" y="141732"/>
                  </a:lnTo>
                  <a:lnTo>
                    <a:pt x="68478" y="124968"/>
                  </a:lnTo>
                  <a:close/>
                </a:path>
                <a:path w="311150" h="631190">
                  <a:moveTo>
                    <a:pt x="87096" y="0"/>
                  </a:moveTo>
                  <a:lnTo>
                    <a:pt x="78613" y="0"/>
                  </a:lnTo>
                  <a:lnTo>
                    <a:pt x="77431" y="6858"/>
                  </a:lnTo>
                  <a:lnTo>
                    <a:pt x="76860" y="16764"/>
                  </a:lnTo>
                  <a:lnTo>
                    <a:pt x="77431" y="26670"/>
                  </a:lnTo>
                  <a:lnTo>
                    <a:pt x="79146" y="36576"/>
                  </a:lnTo>
                  <a:lnTo>
                    <a:pt x="79286" y="26670"/>
                  </a:lnTo>
                  <a:lnTo>
                    <a:pt x="80276" y="19240"/>
                  </a:lnTo>
                  <a:lnTo>
                    <a:pt x="82994" y="10579"/>
                  </a:lnTo>
                  <a:lnTo>
                    <a:pt x="87096" y="0"/>
                  </a:lnTo>
                  <a:close/>
                </a:path>
                <a:path w="311150" h="631190">
                  <a:moveTo>
                    <a:pt x="310794" y="630936"/>
                  </a:moveTo>
                  <a:lnTo>
                    <a:pt x="217436" y="431279"/>
                  </a:lnTo>
                  <a:lnTo>
                    <a:pt x="176466" y="281762"/>
                  </a:lnTo>
                  <a:lnTo>
                    <a:pt x="167119" y="187960"/>
                  </a:lnTo>
                  <a:lnTo>
                    <a:pt x="168617" y="155448"/>
                  </a:lnTo>
                  <a:lnTo>
                    <a:pt x="159105" y="199199"/>
                  </a:lnTo>
                  <a:lnTo>
                    <a:pt x="158470" y="248208"/>
                  </a:lnTo>
                  <a:lnTo>
                    <a:pt x="165239" y="300672"/>
                  </a:lnTo>
                  <a:lnTo>
                    <a:pt x="177952" y="354825"/>
                  </a:lnTo>
                  <a:lnTo>
                    <a:pt x="195160" y="408876"/>
                  </a:lnTo>
                  <a:lnTo>
                    <a:pt x="215392" y="461035"/>
                  </a:lnTo>
                  <a:lnTo>
                    <a:pt x="237185" y="509511"/>
                  </a:lnTo>
                  <a:lnTo>
                    <a:pt x="259080" y="552526"/>
                  </a:lnTo>
                  <a:lnTo>
                    <a:pt x="279615" y="588302"/>
                  </a:lnTo>
                  <a:lnTo>
                    <a:pt x="297345" y="615035"/>
                  </a:lnTo>
                  <a:lnTo>
                    <a:pt x="310794" y="630936"/>
                  </a:lnTo>
                  <a:close/>
                </a:path>
              </a:pathLst>
            </a:custGeom>
            <a:solidFill>
              <a:srgbClr val="6F8638"/>
            </a:solidFill>
          </p:spPr>
          <p:txBody>
            <a:bodyPr wrap="square" lIns="0" tIns="0" rIns="0" bIns="0" rtlCol="0"/>
            <a:lstStyle/>
            <a:p>
              <a:endParaRPr/>
            </a:p>
          </p:txBody>
        </p:sp>
      </p:grpSp>
      <p:grpSp>
        <p:nvGrpSpPr>
          <p:cNvPr id="20" name="object 20"/>
          <p:cNvGrpSpPr/>
          <p:nvPr/>
        </p:nvGrpSpPr>
        <p:grpSpPr>
          <a:xfrm>
            <a:off x="11143615" y="93472"/>
            <a:ext cx="666115" cy="782320"/>
            <a:chOff x="11143615" y="93472"/>
            <a:chExt cx="666115" cy="782320"/>
          </a:xfrm>
        </p:grpSpPr>
        <p:sp>
          <p:nvSpPr>
            <p:cNvPr id="21" name="object 21"/>
            <p:cNvSpPr/>
            <p:nvPr/>
          </p:nvSpPr>
          <p:spPr>
            <a:xfrm>
              <a:off x="11143615" y="93472"/>
              <a:ext cx="666115" cy="711835"/>
            </a:xfrm>
            <a:custGeom>
              <a:avLst/>
              <a:gdLst/>
              <a:ahLst/>
              <a:cxnLst/>
              <a:rect l="l" t="t" r="r" b="b"/>
              <a:pathLst>
                <a:path w="666115" h="711835">
                  <a:moveTo>
                    <a:pt x="264921" y="0"/>
                  </a:moveTo>
                  <a:lnTo>
                    <a:pt x="194030" y="129545"/>
                  </a:lnTo>
                  <a:lnTo>
                    <a:pt x="166417" y="212931"/>
                  </a:lnTo>
                  <a:lnTo>
                    <a:pt x="178500" y="286339"/>
                  </a:lnTo>
                  <a:lnTo>
                    <a:pt x="226694" y="385952"/>
                  </a:lnTo>
                  <a:lnTo>
                    <a:pt x="200953" y="380472"/>
                  </a:lnTo>
                  <a:lnTo>
                    <a:pt x="139160" y="364966"/>
                  </a:lnTo>
                  <a:lnTo>
                    <a:pt x="64460" y="340840"/>
                  </a:lnTo>
                  <a:lnTo>
                    <a:pt x="0" y="309499"/>
                  </a:lnTo>
                  <a:lnTo>
                    <a:pt x="8185" y="419211"/>
                  </a:lnTo>
                  <a:lnTo>
                    <a:pt x="35004" y="484727"/>
                  </a:lnTo>
                  <a:lnTo>
                    <a:pt x="102137" y="532098"/>
                  </a:lnTo>
                  <a:lnTo>
                    <a:pt x="231266" y="587375"/>
                  </a:lnTo>
                  <a:lnTo>
                    <a:pt x="218162" y="590663"/>
                  </a:lnTo>
                  <a:lnTo>
                    <a:pt x="185769" y="596630"/>
                  </a:lnTo>
                  <a:lnTo>
                    <a:pt x="144470" y="599430"/>
                  </a:lnTo>
                  <a:lnTo>
                    <a:pt x="104648" y="593216"/>
                  </a:lnTo>
                  <a:lnTo>
                    <a:pt x="176012" y="678263"/>
                  </a:lnTo>
                  <a:lnTo>
                    <a:pt x="232171" y="711612"/>
                  </a:lnTo>
                  <a:lnTo>
                    <a:pt x="302261" y="697765"/>
                  </a:lnTo>
                  <a:lnTo>
                    <a:pt x="415416" y="641223"/>
                  </a:lnTo>
                  <a:lnTo>
                    <a:pt x="570456" y="607274"/>
                  </a:lnTo>
                  <a:lnTo>
                    <a:pt x="646556" y="565372"/>
                  </a:lnTo>
                  <a:lnTo>
                    <a:pt x="665698" y="487989"/>
                  </a:lnTo>
                  <a:lnTo>
                    <a:pt x="649858" y="347599"/>
                  </a:lnTo>
                  <a:lnTo>
                    <a:pt x="644128" y="356367"/>
                  </a:lnTo>
                  <a:lnTo>
                    <a:pt x="628586" y="376031"/>
                  </a:lnTo>
                  <a:lnTo>
                    <a:pt x="605710" y="396622"/>
                  </a:lnTo>
                  <a:lnTo>
                    <a:pt x="577976" y="408177"/>
                  </a:lnTo>
                  <a:lnTo>
                    <a:pt x="609169" y="355413"/>
                  </a:lnTo>
                  <a:lnTo>
                    <a:pt x="619394" y="308483"/>
                  </a:lnTo>
                  <a:lnTo>
                    <a:pt x="608498" y="240978"/>
                  </a:lnTo>
                  <a:lnTo>
                    <a:pt x="576326" y="126492"/>
                  </a:lnTo>
                  <a:lnTo>
                    <a:pt x="419353" y="331850"/>
                  </a:lnTo>
                  <a:lnTo>
                    <a:pt x="306196" y="89838"/>
                  </a:lnTo>
                  <a:lnTo>
                    <a:pt x="264921" y="0"/>
                  </a:lnTo>
                  <a:close/>
                </a:path>
              </a:pathLst>
            </a:custGeom>
            <a:solidFill>
              <a:srgbClr val="FFF7D2"/>
            </a:solidFill>
          </p:spPr>
          <p:txBody>
            <a:bodyPr wrap="square" lIns="0" tIns="0" rIns="0" bIns="0" rtlCol="0"/>
            <a:lstStyle/>
            <a:p>
              <a:endParaRPr/>
            </a:p>
          </p:txBody>
        </p:sp>
        <p:sp>
          <p:nvSpPr>
            <p:cNvPr id="22" name="object 22"/>
            <p:cNvSpPr/>
            <p:nvPr/>
          </p:nvSpPr>
          <p:spPr>
            <a:xfrm>
              <a:off x="11184128" y="144780"/>
              <a:ext cx="597535" cy="594995"/>
            </a:xfrm>
            <a:custGeom>
              <a:avLst/>
              <a:gdLst/>
              <a:ahLst/>
              <a:cxnLst/>
              <a:rect l="l" t="t" r="r" b="b"/>
              <a:pathLst>
                <a:path w="597534" h="594995">
                  <a:moveTo>
                    <a:pt x="140970" y="565150"/>
                  </a:moveTo>
                  <a:lnTo>
                    <a:pt x="178148" y="585903"/>
                  </a:lnTo>
                  <a:lnTo>
                    <a:pt x="223425" y="594736"/>
                  </a:lnTo>
                  <a:lnTo>
                    <a:pt x="273621" y="593613"/>
                  </a:lnTo>
                  <a:lnTo>
                    <a:pt x="325552" y="584501"/>
                  </a:lnTo>
                  <a:lnTo>
                    <a:pt x="376037" y="569362"/>
                  </a:lnTo>
                  <a:lnTo>
                    <a:pt x="383611" y="566191"/>
                  </a:lnTo>
                  <a:lnTo>
                    <a:pt x="178254" y="566191"/>
                  </a:lnTo>
                  <a:lnTo>
                    <a:pt x="140970" y="565150"/>
                  </a:lnTo>
                  <a:close/>
                </a:path>
                <a:path w="597534" h="594995">
                  <a:moveTo>
                    <a:pt x="0" y="309499"/>
                  </a:moveTo>
                  <a:lnTo>
                    <a:pt x="23656" y="364323"/>
                  </a:lnTo>
                  <a:lnTo>
                    <a:pt x="58953" y="410600"/>
                  </a:lnTo>
                  <a:lnTo>
                    <a:pt x="101671" y="448773"/>
                  </a:lnTo>
                  <a:lnTo>
                    <a:pt x="147589" y="479282"/>
                  </a:lnTo>
                  <a:lnTo>
                    <a:pt x="192490" y="502570"/>
                  </a:lnTo>
                  <a:lnTo>
                    <a:pt x="232154" y="519078"/>
                  </a:lnTo>
                  <a:lnTo>
                    <a:pt x="278892" y="533527"/>
                  </a:lnTo>
                  <a:lnTo>
                    <a:pt x="248537" y="552416"/>
                  </a:lnTo>
                  <a:lnTo>
                    <a:pt x="214550" y="562625"/>
                  </a:lnTo>
                  <a:lnTo>
                    <a:pt x="178254" y="566191"/>
                  </a:lnTo>
                  <a:lnTo>
                    <a:pt x="383611" y="566191"/>
                  </a:lnTo>
                  <a:lnTo>
                    <a:pt x="421894" y="550164"/>
                  </a:lnTo>
                  <a:lnTo>
                    <a:pt x="427990" y="543941"/>
                  </a:lnTo>
                  <a:lnTo>
                    <a:pt x="533586" y="487330"/>
                  </a:lnTo>
                  <a:lnTo>
                    <a:pt x="585057" y="449675"/>
                  </a:lnTo>
                  <a:lnTo>
                    <a:pt x="595951" y="417322"/>
                  </a:lnTo>
                  <a:lnTo>
                    <a:pt x="487045" y="417322"/>
                  </a:lnTo>
                  <a:lnTo>
                    <a:pt x="507550" y="372791"/>
                  </a:lnTo>
                  <a:lnTo>
                    <a:pt x="186992" y="372791"/>
                  </a:lnTo>
                  <a:lnTo>
                    <a:pt x="137854" y="364244"/>
                  </a:lnTo>
                  <a:lnTo>
                    <a:pt x="85339" y="348789"/>
                  </a:lnTo>
                  <a:lnTo>
                    <a:pt x="36903" y="329513"/>
                  </a:lnTo>
                  <a:lnTo>
                    <a:pt x="0" y="309499"/>
                  </a:lnTo>
                  <a:close/>
                </a:path>
                <a:path w="597534" h="594995">
                  <a:moveTo>
                    <a:pt x="584200" y="363600"/>
                  </a:moveTo>
                  <a:lnTo>
                    <a:pt x="554874" y="392354"/>
                  </a:lnTo>
                  <a:lnTo>
                    <a:pt x="523049" y="408559"/>
                  </a:lnTo>
                  <a:lnTo>
                    <a:pt x="497510" y="415714"/>
                  </a:lnTo>
                  <a:lnTo>
                    <a:pt x="487045" y="417322"/>
                  </a:lnTo>
                  <a:lnTo>
                    <a:pt x="595951" y="417322"/>
                  </a:lnTo>
                  <a:lnTo>
                    <a:pt x="597046" y="414067"/>
                  </a:lnTo>
                  <a:lnTo>
                    <a:pt x="584200" y="363600"/>
                  </a:lnTo>
                  <a:close/>
                </a:path>
                <a:path w="597534" h="594995">
                  <a:moveTo>
                    <a:pt x="220091" y="0"/>
                  </a:moveTo>
                  <a:lnTo>
                    <a:pt x="205766" y="41089"/>
                  </a:lnTo>
                  <a:lnTo>
                    <a:pt x="196883" y="87258"/>
                  </a:lnTo>
                  <a:lnTo>
                    <a:pt x="192862" y="136729"/>
                  </a:lnTo>
                  <a:lnTo>
                    <a:pt x="193119" y="187721"/>
                  </a:lnTo>
                  <a:lnTo>
                    <a:pt x="197073" y="238458"/>
                  </a:lnTo>
                  <a:lnTo>
                    <a:pt x="204142" y="287160"/>
                  </a:lnTo>
                  <a:lnTo>
                    <a:pt x="213744" y="332050"/>
                  </a:lnTo>
                  <a:lnTo>
                    <a:pt x="225298" y="371348"/>
                  </a:lnTo>
                  <a:lnTo>
                    <a:pt x="186992" y="372791"/>
                  </a:lnTo>
                  <a:lnTo>
                    <a:pt x="507550" y="372791"/>
                  </a:lnTo>
                  <a:lnTo>
                    <a:pt x="524297" y="336423"/>
                  </a:lnTo>
                  <a:lnTo>
                    <a:pt x="369316" y="336423"/>
                  </a:lnTo>
                  <a:lnTo>
                    <a:pt x="305690" y="215294"/>
                  </a:lnTo>
                  <a:lnTo>
                    <a:pt x="268938" y="139874"/>
                  </a:lnTo>
                  <a:lnTo>
                    <a:pt x="245068" y="78622"/>
                  </a:lnTo>
                  <a:lnTo>
                    <a:pt x="220091" y="0"/>
                  </a:lnTo>
                  <a:close/>
                </a:path>
                <a:path w="597534" h="594995">
                  <a:moveTo>
                    <a:pt x="520319" y="146430"/>
                  </a:moveTo>
                  <a:lnTo>
                    <a:pt x="479151" y="206121"/>
                  </a:lnTo>
                  <a:lnTo>
                    <a:pt x="429196" y="268097"/>
                  </a:lnTo>
                  <a:lnTo>
                    <a:pt x="387052" y="316738"/>
                  </a:lnTo>
                  <a:lnTo>
                    <a:pt x="369316" y="336423"/>
                  </a:lnTo>
                  <a:lnTo>
                    <a:pt x="524297" y="336423"/>
                  </a:lnTo>
                  <a:lnTo>
                    <a:pt x="534785" y="313648"/>
                  </a:lnTo>
                  <a:lnTo>
                    <a:pt x="554164" y="250872"/>
                  </a:lnTo>
                  <a:lnTo>
                    <a:pt x="548302" y="203598"/>
                  </a:lnTo>
                  <a:lnTo>
                    <a:pt x="520319" y="146430"/>
                  </a:lnTo>
                  <a:close/>
                </a:path>
              </a:pathLst>
            </a:custGeom>
            <a:solidFill>
              <a:srgbClr val="DD7129"/>
            </a:solidFill>
          </p:spPr>
          <p:txBody>
            <a:bodyPr wrap="square" lIns="0" tIns="0" rIns="0" bIns="0" rtlCol="0"/>
            <a:lstStyle/>
            <a:p>
              <a:endParaRPr/>
            </a:p>
          </p:txBody>
        </p:sp>
        <p:sp>
          <p:nvSpPr>
            <p:cNvPr id="23" name="object 23"/>
            <p:cNvSpPr/>
            <p:nvPr/>
          </p:nvSpPr>
          <p:spPr>
            <a:xfrm>
              <a:off x="11426825" y="306324"/>
              <a:ext cx="167640" cy="368300"/>
            </a:xfrm>
            <a:custGeom>
              <a:avLst/>
              <a:gdLst/>
              <a:ahLst/>
              <a:cxnLst/>
              <a:rect l="l" t="t" r="r" b="b"/>
              <a:pathLst>
                <a:path w="167640" h="368300">
                  <a:moveTo>
                    <a:pt x="116867" y="322938"/>
                  </a:moveTo>
                  <a:lnTo>
                    <a:pt x="131326" y="340727"/>
                  </a:lnTo>
                  <a:lnTo>
                    <a:pt x="167131" y="368046"/>
                  </a:lnTo>
                  <a:lnTo>
                    <a:pt x="116867" y="322938"/>
                  </a:lnTo>
                  <a:close/>
                </a:path>
                <a:path w="167640" h="368300">
                  <a:moveTo>
                    <a:pt x="32368" y="155875"/>
                  </a:moveTo>
                  <a:lnTo>
                    <a:pt x="33043" y="159127"/>
                  </a:lnTo>
                  <a:lnTo>
                    <a:pt x="61468" y="250507"/>
                  </a:lnTo>
                  <a:lnTo>
                    <a:pt x="100941" y="308645"/>
                  </a:lnTo>
                  <a:lnTo>
                    <a:pt x="116867" y="322938"/>
                  </a:lnTo>
                  <a:lnTo>
                    <a:pt x="99716" y="301835"/>
                  </a:lnTo>
                  <a:lnTo>
                    <a:pt x="72352" y="254874"/>
                  </a:lnTo>
                  <a:lnTo>
                    <a:pt x="49280" y="203351"/>
                  </a:lnTo>
                  <a:lnTo>
                    <a:pt x="32368" y="155875"/>
                  </a:lnTo>
                  <a:close/>
                </a:path>
                <a:path w="167640" h="368300">
                  <a:moveTo>
                    <a:pt x="0" y="0"/>
                  </a:moveTo>
                  <a:lnTo>
                    <a:pt x="6304" y="56464"/>
                  </a:lnTo>
                  <a:lnTo>
                    <a:pt x="16208" y="100640"/>
                  </a:lnTo>
                  <a:lnTo>
                    <a:pt x="30550" y="150771"/>
                  </a:lnTo>
                  <a:lnTo>
                    <a:pt x="32368" y="155875"/>
                  </a:lnTo>
                  <a:lnTo>
                    <a:pt x="0" y="0"/>
                  </a:lnTo>
                  <a:close/>
                </a:path>
              </a:pathLst>
            </a:custGeom>
            <a:solidFill>
              <a:srgbClr val="6D401A"/>
            </a:solidFill>
          </p:spPr>
          <p:txBody>
            <a:bodyPr wrap="square" lIns="0" tIns="0" rIns="0" bIns="0" rtlCol="0"/>
            <a:lstStyle/>
            <a:p>
              <a:endParaRPr/>
            </a:p>
          </p:txBody>
        </p:sp>
        <p:sp>
          <p:nvSpPr>
            <p:cNvPr id="24" name="object 24"/>
            <p:cNvSpPr/>
            <p:nvPr/>
          </p:nvSpPr>
          <p:spPr>
            <a:xfrm>
              <a:off x="11264265" y="525145"/>
              <a:ext cx="253618" cy="93225"/>
            </a:xfrm>
            <a:prstGeom prst="rect">
              <a:avLst/>
            </a:prstGeom>
            <a:blipFill>
              <a:blip r:embed="rId7" cstate="print"/>
              <a:stretch>
                <a:fillRect/>
              </a:stretch>
            </a:blipFill>
          </p:spPr>
          <p:txBody>
            <a:bodyPr wrap="square" lIns="0" tIns="0" rIns="0" bIns="0" rtlCol="0"/>
            <a:lstStyle/>
            <a:p>
              <a:endParaRPr/>
            </a:p>
          </p:txBody>
        </p:sp>
        <p:sp>
          <p:nvSpPr>
            <p:cNvPr id="25" name="object 25"/>
            <p:cNvSpPr/>
            <p:nvPr/>
          </p:nvSpPr>
          <p:spPr>
            <a:xfrm>
              <a:off x="11402187" y="674623"/>
              <a:ext cx="156845" cy="48260"/>
            </a:xfrm>
            <a:custGeom>
              <a:avLst/>
              <a:gdLst/>
              <a:ahLst/>
              <a:cxnLst/>
              <a:rect l="l" t="t" r="r" b="b"/>
              <a:pathLst>
                <a:path w="156845" h="48259">
                  <a:moveTo>
                    <a:pt x="57482" y="43799"/>
                  </a:moveTo>
                  <a:lnTo>
                    <a:pt x="0" y="47371"/>
                  </a:lnTo>
                  <a:lnTo>
                    <a:pt x="26822" y="47898"/>
                  </a:lnTo>
                  <a:lnTo>
                    <a:pt x="57482" y="43799"/>
                  </a:lnTo>
                  <a:close/>
                </a:path>
                <a:path w="156845" h="48259">
                  <a:moveTo>
                    <a:pt x="156464" y="0"/>
                  </a:moveTo>
                  <a:lnTo>
                    <a:pt x="121140" y="26618"/>
                  </a:lnTo>
                  <a:lnTo>
                    <a:pt x="72564" y="41783"/>
                  </a:lnTo>
                  <a:lnTo>
                    <a:pt x="57482" y="43799"/>
                  </a:lnTo>
                  <a:lnTo>
                    <a:pt x="65952" y="43273"/>
                  </a:lnTo>
                  <a:lnTo>
                    <a:pt x="104235" y="36972"/>
                  </a:lnTo>
                  <a:lnTo>
                    <a:pt x="129516" y="24028"/>
                  </a:lnTo>
                  <a:lnTo>
                    <a:pt x="156464" y="0"/>
                  </a:lnTo>
                  <a:close/>
                </a:path>
              </a:pathLst>
            </a:custGeom>
            <a:solidFill>
              <a:srgbClr val="6D401A"/>
            </a:solidFill>
          </p:spPr>
          <p:txBody>
            <a:bodyPr wrap="square" lIns="0" tIns="0" rIns="0" bIns="0" rtlCol="0"/>
            <a:lstStyle/>
            <a:p>
              <a:endParaRPr/>
            </a:p>
          </p:txBody>
        </p:sp>
        <p:sp>
          <p:nvSpPr>
            <p:cNvPr id="26" name="object 26"/>
            <p:cNvSpPr/>
            <p:nvPr/>
          </p:nvSpPr>
          <p:spPr>
            <a:xfrm>
              <a:off x="11563350" y="366903"/>
              <a:ext cx="195960" cy="294639"/>
            </a:xfrm>
            <a:prstGeom prst="rect">
              <a:avLst/>
            </a:prstGeom>
            <a:blipFill>
              <a:blip r:embed="rId8" cstate="print"/>
              <a:stretch>
                <a:fillRect/>
              </a:stretch>
            </a:blipFill>
          </p:spPr>
          <p:txBody>
            <a:bodyPr wrap="square" lIns="0" tIns="0" rIns="0" bIns="0" rtlCol="0"/>
            <a:lstStyle/>
            <a:p>
              <a:endParaRPr/>
            </a:p>
          </p:txBody>
        </p:sp>
        <p:sp>
          <p:nvSpPr>
            <p:cNvPr id="27" name="object 27"/>
            <p:cNvSpPr/>
            <p:nvPr/>
          </p:nvSpPr>
          <p:spPr>
            <a:xfrm>
              <a:off x="11564112" y="724662"/>
              <a:ext cx="66675" cy="151130"/>
            </a:xfrm>
            <a:custGeom>
              <a:avLst/>
              <a:gdLst/>
              <a:ahLst/>
              <a:cxnLst/>
              <a:rect l="l" t="t" r="r" b="b"/>
              <a:pathLst>
                <a:path w="66675" h="151130">
                  <a:moveTo>
                    <a:pt x="4953" y="0"/>
                  </a:moveTo>
                  <a:lnTo>
                    <a:pt x="10292" y="5794"/>
                  </a:lnTo>
                  <a:lnTo>
                    <a:pt x="21955" y="21494"/>
                  </a:lnTo>
                  <a:lnTo>
                    <a:pt x="33402" y="44576"/>
                  </a:lnTo>
                  <a:lnTo>
                    <a:pt x="38100" y="72516"/>
                  </a:lnTo>
                  <a:lnTo>
                    <a:pt x="35790" y="95436"/>
                  </a:lnTo>
                  <a:lnTo>
                    <a:pt x="31051" y="110616"/>
                  </a:lnTo>
                  <a:lnTo>
                    <a:pt x="20312" y="124844"/>
                  </a:lnTo>
                  <a:lnTo>
                    <a:pt x="0" y="144907"/>
                  </a:lnTo>
                  <a:lnTo>
                    <a:pt x="15494" y="150875"/>
                  </a:lnTo>
                  <a:lnTo>
                    <a:pt x="19050" y="148971"/>
                  </a:lnTo>
                  <a:lnTo>
                    <a:pt x="54883" y="101824"/>
                  </a:lnTo>
                  <a:lnTo>
                    <a:pt x="66643" y="70881"/>
                  </a:lnTo>
                  <a:lnTo>
                    <a:pt x="54161" y="42439"/>
                  </a:lnTo>
                  <a:lnTo>
                    <a:pt x="17272" y="2793"/>
                  </a:lnTo>
                  <a:lnTo>
                    <a:pt x="4953" y="0"/>
                  </a:lnTo>
                  <a:close/>
                </a:path>
              </a:pathLst>
            </a:custGeom>
            <a:solidFill>
              <a:srgbClr val="925421"/>
            </a:solidFill>
          </p:spPr>
          <p:txBody>
            <a:bodyPr wrap="square" lIns="0" tIns="0" rIns="0" bIns="0" rtlCol="0"/>
            <a:lstStyle/>
            <a:p>
              <a:endParaRPr/>
            </a:p>
          </p:txBody>
        </p:sp>
      </p:grpSp>
      <p:sp>
        <p:nvSpPr>
          <p:cNvPr id="37" name="object 37"/>
          <p:cNvSpPr txBox="1">
            <a:spLocks noGrp="1"/>
          </p:cNvSpPr>
          <p:nvPr>
            <p:ph type="title"/>
          </p:nvPr>
        </p:nvSpPr>
        <p:spPr>
          <a:xfrm>
            <a:off x="2309786" y="533400"/>
            <a:ext cx="7358114" cy="536685"/>
          </a:xfrm>
          <a:prstGeom prst="rect">
            <a:avLst/>
          </a:prstGeom>
        </p:spPr>
        <p:txBody>
          <a:bodyPr vert="horz" wrap="square" lIns="0" tIns="13335" rIns="0" bIns="0" rtlCol="0">
            <a:spAutoFit/>
          </a:bodyPr>
          <a:lstStyle/>
          <a:p>
            <a:pPr marL="12700" algn="ctr">
              <a:lnSpc>
                <a:spcPct val="100000"/>
              </a:lnSpc>
              <a:spcBef>
                <a:spcPts val="105"/>
              </a:spcBef>
            </a:pPr>
            <a:r>
              <a:rPr lang="en-GB" u="sng" spc="-5" dirty="0">
                <a:latin typeface="+mn-lt"/>
              </a:rPr>
              <a:t>Machine Learning Overview</a:t>
            </a:r>
            <a:endParaRPr u="sng" dirty="0">
              <a:latin typeface="+mn-lt"/>
              <a:cs typeface="Caladea"/>
            </a:endParaRPr>
          </a:p>
        </p:txBody>
      </p:sp>
      <p:sp>
        <p:nvSpPr>
          <p:cNvPr id="45" name="object 45"/>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7</a:t>
            </a:fld>
            <a:endParaRPr spc="-5" dirty="0"/>
          </a:p>
        </p:txBody>
      </p:sp>
      <p:sp>
        <p:nvSpPr>
          <p:cNvPr id="38" name="object 38"/>
          <p:cNvSpPr txBox="1"/>
          <p:nvPr/>
        </p:nvSpPr>
        <p:spPr>
          <a:xfrm>
            <a:off x="1981200" y="2286000"/>
            <a:ext cx="8512175" cy="3552896"/>
          </a:xfrm>
          <a:prstGeom prst="rect">
            <a:avLst/>
          </a:prstGeom>
        </p:spPr>
        <p:txBody>
          <a:bodyPr vert="horz" wrap="square" lIns="0" tIns="13335" rIns="0" bIns="0" rtlCol="0">
            <a:spAutoFit/>
          </a:bodyPr>
          <a:lstStyle/>
          <a:p>
            <a:pPr marL="1679575">
              <a:lnSpc>
                <a:spcPct val="100000"/>
              </a:lnSpc>
              <a:spcBef>
                <a:spcPts val="105"/>
              </a:spcBef>
            </a:pPr>
            <a:r>
              <a:rPr sz="2000" b="1" dirty="0">
                <a:cs typeface="Caladea"/>
              </a:rPr>
              <a:t>What is </a:t>
            </a:r>
            <a:r>
              <a:rPr sz="2000" b="1" spc="-5" dirty="0">
                <a:cs typeface="Caladea"/>
              </a:rPr>
              <a:t>Machine </a:t>
            </a:r>
            <a:r>
              <a:rPr sz="2000" b="1" dirty="0">
                <a:cs typeface="Caladea"/>
              </a:rPr>
              <a:t>Learning </a:t>
            </a:r>
            <a:r>
              <a:rPr sz="2000" b="1" spc="-5" dirty="0">
                <a:cs typeface="Caladea"/>
              </a:rPr>
              <a:t>and </a:t>
            </a:r>
            <a:r>
              <a:rPr sz="2000" b="1" spc="-30" dirty="0">
                <a:cs typeface="Caladea"/>
              </a:rPr>
              <a:t>why </a:t>
            </a:r>
            <a:r>
              <a:rPr sz="2000" b="1" spc="-15" dirty="0">
                <a:cs typeface="Caladea"/>
              </a:rPr>
              <a:t>are </a:t>
            </a:r>
            <a:r>
              <a:rPr lang="en-US" sz="2000" b="1" spc="-15" dirty="0">
                <a:cs typeface="Caladea"/>
              </a:rPr>
              <a:t>we </a:t>
            </a:r>
            <a:r>
              <a:rPr sz="2000" b="1" dirty="0">
                <a:cs typeface="Caladea"/>
              </a:rPr>
              <a:t>using it?</a:t>
            </a:r>
            <a:endParaRPr sz="2000" dirty="0">
              <a:cs typeface="Caladea"/>
            </a:endParaRPr>
          </a:p>
          <a:p>
            <a:pPr marL="12700" marR="5080">
              <a:lnSpc>
                <a:spcPct val="100000"/>
              </a:lnSpc>
              <a:spcBef>
                <a:spcPts val="1800"/>
              </a:spcBef>
            </a:pPr>
            <a:r>
              <a:rPr sz="2000" b="1" spc="-5" dirty="0">
                <a:cs typeface="Caladea"/>
              </a:rPr>
              <a:t>Machine learning </a:t>
            </a:r>
            <a:r>
              <a:rPr sz="2000" dirty="0">
                <a:cs typeface="Caladea"/>
              </a:rPr>
              <a:t>(ML) is a </a:t>
            </a:r>
            <a:r>
              <a:rPr sz="2000" spc="-5" dirty="0">
                <a:cs typeface="Caladea"/>
              </a:rPr>
              <a:t>field </a:t>
            </a:r>
            <a:r>
              <a:rPr sz="2000" dirty="0">
                <a:cs typeface="Caladea"/>
              </a:rPr>
              <a:t>of </a:t>
            </a:r>
            <a:r>
              <a:rPr sz="2000" b="1" spc="-5" dirty="0">
                <a:cs typeface="Caladea"/>
              </a:rPr>
              <a:t>artificial intelligence </a:t>
            </a:r>
            <a:r>
              <a:rPr sz="2000" dirty="0">
                <a:cs typeface="Caladea"/>
              </a:rPr>
              <a:t>that </a:t>
            </a:r>
            <a:r>
              <a:rPr sz="2000" b="1" dirty="0">
                <a:cs typeface="Caladea"/>
              </a:rPr>
              <a:t>uses </a:t>
            </a:r>
            <a:r>
              <a:rPr sz="2000" dirty="0">
                <a:cs typeface="Caladea"/>
              </a:rPr>
              <a:t>statistical  </a:t>
            </a:r>
            <a:r>
              <a:rPr sz="2000" spc="-5" dirty="0">
                <a:cs typeface="Caladea"/>
              </a:rPr>
              <a:t>techniques to </a:t>
            </a:r>
            <a:r>
              <a:rPr sz="2000" spc="-20" dirty="0">
                <a:cs typeface="Caladea"/>
              </a:rPr>
              <a:t>give </a:t>
            </a:r>
            <a:r>
              <a:rPr sz="2000" spc="-5" dirty="0">
                <a:cs typeface="Caladea"/>
              </a:rPr>
              <a:t>computer </a:t>
            </a:r>
            <a:r>
              <a:rPr sz="2000" spc="-10" dirty="0">
                <a:cs typeface="Caladea"/>
              </a:rPr>
              <a:t>systems </a:t>
            </a:r>
            <a:r>
              <a:rPr sz="2000" dirty="0">
                <a:cs typeface="Caladea"/>
              </a:rPr>
              <a:t>the </a:t>
            </a:r>
            <a:r>
              <a:rPr sz="2000" spc="-5" dirty="0">
                <a:cs typeface="Caladea"/>
              </a:rPr>
              <a:t>ability to </a:t>
            </a:r>
            <a:r>
              <a:rPr sz="2000" spc="-15" dirty="0">
                <a:cs typeface="Caladea"/>
              </a:rPr>
              <a:t>"learn" </a:t>
            </a:r>
            <a:r>
              <a:rPr sz="2000" spc="-5" dirty="0">
                <a:cs typeface="Caladea"/>
              </a:rPr>
              <a:t>(e.g., </a:t>
            </a:r>
            <a:r>
              <a:rPr sz="2000" spc="-15" dirty="0">
                <a:cs typeface="Caladea"/>
              </a:rPr>
              <a:t>progressively  improve </a:t>
            </a:r>
            <a:r>
              <a:rPr sz="2000" spc="-5" dirty="0">
                <a:cs typeface="Caladea"/>
              </a:rPr>
              <a:t>performance </a:t>
            </a:r>
            <a:r>
              <a:rPr sz="2000" dirty="0">
                <a:cs typeface="Caladea"/>
              </a:rPr>
              <a:t>on a specific task) </a:t>
            </a:r>
            <a:r>
              <a:rPr sz="2000" spc="-5" dirty="0">
                <a:cs typeface="Caladea"/>
              </a:rPr>
              <a:t>from </a:t>
            </a:r>
            <a:r>
              <a:rPr sz="2000" dirty="0">
                <a:cs typeface="Caladea"/>
              </a:rPr>
              <a:t>data, without </a:t>
            </a:r>
            <a:r>
              <a:rPr sz="2000" spc="-5" dirty="0">
                <a:cs typeface="Caladea"/>
              </a:rPr>
              <a:t>being </a:t>
            </a:r>
            <a:r>
              <a:rPr sz="2000" spc="-10" dirty="0">
                <a:cs typeface="Caladea"/>
              </a:rPr>
              <a:t>explicitly  programmed.</a:t>
            </a:r>
            <a:endParaRPr lang="en-GB" sz="2000" spc="-10" dirty="0">
              <a:cs typeface="Caladea"/>
            </a:endParaRPr>
          </a:p>
          <a:p>
            <a:pPr marL="12700" marR="5080">
              <a:lnSpc>
                <a:spcPct val="100000"/>
              </a:lnSpc>
              <a:spcBef>
                <a:spcPts val="1800"/>
              </a:spcBef>
            </a:pPr>
            <a:r>
              <a:rPr lang="en-GB" sz="2000" dirty="0"/>
              <a:t>The process of learning begins with observations or data, such as examples, direct experience, or instruction, in order to look for patterns in data and make better decisions in the future based on the examples that we provide. </a:t>
            </a:r>
            <a:r>
              <a:rPr lang="en-GB" sz="2000" b="1" dirty="0"/>
              <a:t>The primary aim is to allow the computers learn automatically</a:t>
            </a:r>
            <a:r>
              <a:rPr lang="en-GB" sz="2000" dirty="0"/>
              <a:t> without human intervention or assistance and adjust actions accordingly.</a:t>
            </a:r>
            <a:endParaRPr sz="2000" dirty="0">
              <a:cs typeface="Caladea"/>
            </a:endParaRPr>
          </a:p>
        </p:txBody>
      </p:sp>
      <p:sp>
        <p:nvSpPr>
          <p:cNvPr id="39" name="object 39"/>
          <p:cNvSpPr txBox="1"/>
          <p:nvPr/>
        </p:nvSpPr>
        <p:spPr>
          <a:xfrm>
            <a:off x="6406641" y="4520945"/>
            <a:ext cx="33401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adea"/>
                <a:cs typeface="Caladea"/>
              </a:rPr>
              <a:t>ML</a:t>
            </a:r>
            <a:endParaRPr sz="1800">
              <a:latin typeface="Caladea"/>
              <a:cs typeface="Caladea"/>
            </a:endParaRPr>
          </a:p>
        </p:txBody>
      </p:sp>
      <p:sp>
        <p:nvSpPr>
          <p:cNvPr id="46" name="object 6"/>
          <p:cNvSpPr/>
          <p:nvPr/>
        </p:nvSpPr>
        <p:spPr>
          <a:xfrm>
            <a:off x="1219200" y="1905000"/>
            <a:ext cx="1335658" cy="1281429"/>
          </a:xfrm>
          <a:prstGeom prst="rect">
            <a:avLst/>
          </a:prstGeom>
          <a:blipFill>
            <a:blip r:embed="rId9" cstate="print"/>
            <a:stretch>
              <a:fillRect/>
            </a:stretch>
          </a:blipFill>
        </p:spPr>
        <p:txBody>
          <a:bodyPr wrap="square" lIns="0" tIns="0" rIns="0" bIns="0" rtlCol="0"/>
          <a:lstStyle/>
          <a:p>
            <a:endParaRPr/>
          </a:p>
        </p:txBody>
      </p:sp>
      <p:sp>
        <p:nvSpPr>
          <p:cNvPr id="34" name="object 44"/>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a:latin typeface="+mn-lt"/>
              </a:rPr>
              <a:t>Hemant</a:t>
            </a:r>
            <a:r>
              <a:rPr lang="en-GB" spc="-5" dirty="0">
                <a:latin typeface="+mn-lt"/>
              </a:rPr>
              <a:t> &amp; Jane</a:t>
            </a:r>
            <a:endParaRPr spc="-5" dirty="0">
              <a:latin typeface="+mn-lt"/>
            </a:endParaRPr>
          </a:p>
        </p:txBody>
      </p:sp>
    </p:spTree>
  </p:cSld>
  <p:clrMapOvr>
    <a:masterClrMapping/>
  </p:clrMapOvr>
  <p:transition spd="med">
    <p:pull dir="l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66910" y="817829"/>
            <a:ext cx="7500989" cy="535403"/>
          </a:xfrm>
          <a:prstGeom prst="rect">
            <a:avLst/>
          </a:prstGeom>
        </p:spPr>
        <p:txBody>
          <a:bodyPr vert="horz" wrap="square" lIns="0" tIns="12065" rIns="0" bIns="0" rtlCol="0">
            <a:spAutoFit/>
          </a:bodyPr>
          <a:lstStyle/>
          <a:p>
            <a:pPr marL="12700" algn="ctr">
              <a:lnSpc>
                <a:spcPct val="100000"/>
              </a:lnSpc>
              <a:spcBef>
                <a:spcPts val="95"/>
              </a:spcBef>
            </a:pPr>
            <a:r>
              <a:rPr u="sng" spc="-25" dirty="0">
                <a:latin typeface="+mn-lt"/>
                <a:cs typeface="Caladea"/>
              </a:rPr>
              <a:t>Why </a:t>
            </a:r>
            <a:r>
              <a:rPr lang="en-US" u="sng" dirty="0">
                <a:latin typeface="+mn-lt"/>
                <a:cs typeface="Caladea"/>
              </a:rPr>
              <a:t>are we</a:t>
            </a:r>
            <a:r>
              <a:rPr u="sng" spc="-5" dirty="0">
                <a:latin typeface="+mn-lt"/>
                <a:cs typeface="Caladea"/>
              </a:rPr>
              <a:t> using Machine</a:t>
            </a:r>
            <a:r>
              <a:rPr u="sng" spc="15" dirty="0">
                <a:latin typeface="+mn-lt"/>
                <a:cs typeface="Caladea"/>
              </a:rPr>
              <a:t> </a:t>
            </a:r>
            <a:r>
              <a:rPr u="sng" spc="-5" dirty="0">
                <a:latin typeface="+mn-lt"/>
                <a:cs typeface="Caladea"/>
              </a:rPr>
              <a:t>Learning?</a:t>
            </a:r>
            <a:endParaRPr u="sng" dirty="0">
              <a:latin typeface="+mn-lt"/>
              <a:cs typeface="Caladea"/>
            </a:endParaRPr>
          </a:p>
        </p:txBody>
      </p:sp>
      <p:grpSp>
        <p:nvGrpSpPr>
          <p:cNvPr id="3" name="object 3"/>
          <p:cNvGrpSpPr/>
          <p:nvPr/>
        </p:nvGrpSpPr>
        <p:grpSpPr>
          <a:xfrm>
            <a:off x="1470660" y="2503932"/>
            <a:ext cx="2155190" cy="2155190"/>
            <a:chOff x="1470660" y="2503932"/>
            <a:chExt cx="2155190" cy="2155190"/>
          </a:xfrm>
        </p:grpSpPr>
        <p:sp>
          <p:nvSpPr>
            <p:cNvPr id="4" name="object 4"/>
            <p:cNvSpPr/>
            <p:nvPr/>
          </p:nvSpPr>
          <p:spPr>
            <a:xfrm>
              <a:off x="1470660" y="2503932"/>
              <a:ext cx="2154936" cy="215493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883664" y="2726436"/>
              <a:ext cx="1380743" cy="176326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530096" y="2543556"/>
              <a:ext cx="2036064" cy="2037588"/>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2027744" y="3047694"/>
            <a:ext cx="936371" cy="1013739"/>
          </a:xfrm>
          <a:prstGeom prst="rect">
            <a:avLst/>
          </a:prstGeom>
        </p:spPr>
        <p:txBody>
          <a:bodyPr vert="horz" wrap="square" lIns="0" tIns="13335" rIns="0" bIns="0" rtlCol="0">
            <a:spAutoFit/>
          </a:bodyPr>
          <a:lstStyle/>
          <a:p>
            <a:pPr marL="41275" algn="ctr">
              <a:lnSpc>
                <a:spcPts val="2595"/>
              </a:lnSpc>
              <a:spcBef>
                <a:spcPts val="105"/>
              </a:spcBef>
            </a:pPr>
            <a:r>
              <a:rPr sz="2300" spc="-10" dirty="0">
                <a:cs typeface="Caladea"/>
              </a:rPr>
              <a:t>Breast</a:t>
            </a:r>
            <a:endParaRPr sz="2300" dirty="0">
              <a:cs typeface="Caladea"/>
            </a:endParaRPr>
          </a:p>
          <a:p>
            <a:pPr marL="12700" algn="ctr">
              <a:lnSpc>
                <a:spcPts val="2595"/>
              </a:lnSpc>
            </a:pPr>
            <a:r>
              <a:rPr sz="2300" dirty="0">
                <a:cs typeface="Caladea"/>
              </a:rPr>
              <a:t>Canc</a:t>
            </a:r>
            <a:r>
              <a:rPr sz="2300" spc="5" dirty="0">
                <a:cs typeface="Caladea"/>
              </a:rPr>
              <a:t>e</a:t>
            </a:r>
            <a:r>
              <a:rPr sz="2300" dirty="0">
                <a:cs typeface="Caladea"/>
              </a:rPr>
              <a:t>r Data</a:t>
            </a:r>
          </a:p>
        </p:txBody>
      </p:sp>
      <p:grpSp>
        <p:nvGrpSpPr>
          <p:cNvPr id="8" name="object 8"/>
          <p:cNvGrpSpPr/>
          <p:nvPr/>
        </p:nvGrpSpPr>
        <p:grpSpPr>
          <a:xfrm>
            <a:off x="3829811" y="3087623"/>
            <a:ext cx="986155" cy="988060"/>
            <a:chOff x="3829811" y="3087623"/>
            <a:chExt cx="986155" cy="988060"/>
          </a:xfrm>
        </p:grpSpPr>
        <p:sp>
          <p:nvSpPr>
            <p:cNvPr id="9" name="object 9"/>
            <p:cNvSpPr/>
            <p:nvPr/>
          </p:nvSpPr>
          <p:spPr>
            <a:xfrm>
              <a:off x="3829811" y="3087623"/>
              <a:ext cx="986027" cy="987551"/>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3888866" y="3128009"/>
              <a:ext cx="867918" cy="868679"/>
            </a:xfrm>
            <a:prstGeom prst="rect">
              <a:avLst/>
            </a:prstGeom>
            <a:blipFill>
              <a:blip r:embed="rId6" cstate="print"/>
              <a:stretch>
                <a:fillRect/>
              </a:stretch>
            </a:blipFill>
          </p:spPr>
          <p:txBody>
            <a:bodyPr wrap="square" lIns="0" tIns="0" rIns="0" bIns="0" rtlCol="0"/>
            <a:lstStyle/>
            <a:p>
              <a:endParaRPr/>
            </a:p>
          </p:txBody>
        </p:sp>
      </p:grpSp>
      <p:grpSp>
        <p:nvGrpSpPr>
          <p:cNvPr id="11" name="object 11"/>
          <p:cNvGrpSpPr/>
          <p:nvPr/>
        </p:nvGrpSpPr>
        <p:grpSpPr>
          <a:xfrm>
            <a:off x="5018532" y="2503932"/>
            <a:ext cx="2155190" cy="2155190"/>
            <a:chOff x="5018532" y="2503932"/>
            <a:chExt cx="2155190" cy="2155190"/>
          </a:xfrm>
        </p:grpSpPr>
        <p:sp>
          <p:nvSpPr>
            <p:cNvPr id="12" name="object 12"/>
            <p:cNvSpPr/>
            <p:nvPr/>
          </p:nvSpPr>
          <p:spPr>
            <a:xfrm>
              <a:off x="5018532" y="2503932"/>
              <a:ext cx="2154936" cy="2154936"/>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5306568" y="3093720"/>
              <a:ext cx="1610867" cy="1027175"/>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5077968" y="2543556"/>
              <a:ext cx="2036064" cy="2037588"/>
            </a:xfrm>
            <a:prstGeom prst="rect">
              <a:avLst/>
            </a:prstGeom>
            <a:blipFill>
              <a:blip r:embed="rId8" cstate="print"/>
              <a:stretch>
                <a:fillRect/>
              </a:stretch>
            </a:blipFill>
          </p:spPr>
          <p:txBody>
            <a:bodyPr wrap="square" lIns="0" tIns="0" rIns="0" bIns="0" rtlCol="0"/>
            <a:lstStyle/>
            <a:p>
              <a:endParaRPr/>
            </a:p>
          </p:txBody>
        </p:sp>
      </p:grpSp>
      <p:sp>
        <p:nvSpPr>
          <p:cNvPr id="15" name="object 15"/>
          <p:cNvSpPr txBox="1"/>
          <p:nvPr/>
        </p:nvSpPr>
        <p:spPr>
          <a:xfrm>
            <a:off x="5525770" y="3193542"/>
            <a:ext cx="1141730" cy="684530"/>
          </a:xfrm>
          <a:prstGeom prst="rect">
            <a:avLst/>
          </a:prstGeom>
        </p:spPr>
        <p:txBody>
          <a:bodyPr vert="horz" wrap="square" lIns="0" tIns="59055" rIns="0" bIns="0" rtlCol="0">
            <a:spAutoFit/>
          </a:bodyPr>
          <a:lstStyle/>
          <a:p>
            <a:pPr marL="12700" marR="5080" indent="27305">
              <a:lnSpc>
                <a:spcPts val="2420"/>
              </a:lnSpc>
              <a:spcBef>
                <a:spcPts val="465"/>
              </a:spcBef>
            </a:pPr>
            <a:r>
              <a:rPr sz="2300" dirty="0">
                <a:cs typeface="Caladea"/>
              </a:rPr>
              <a:t>Machine  Learni</a:t>
            </a:r>
            <a:r>
              <a:rPr sz="2300" spc="-10" dirty="0">
                <a:cs typeface="Caladea"/>
              </a:rPr>
              <a:t>n</a:t>
            </a:r>
            <a:r>
              <a:rPr sz="2300" dirty="0">
                <a:cs typeface="Caladea"/>
              </a:rPr>
              <a:t>g</a:t>
            </a:r>
            <a:endParaRPr sz="2300">
              <a:cs typeface="Caladea"/>
            </a:endParaRPr>
          </a:p>
        </p:txBody>
      </p:sp>
      <p:grpSp>
        <p:nvGrpSpPr>
          <p:cNvPr id="16" name="object 16"/>
          <p:cNvGrpSpPr/>
          <p:nvPr/>
        </p:nvGrpSpPr>
        <p:grpSpPr>
          <a:xfrm>
            <a:off x="8566404" y="2503932"/>
            <a:ext cx="2155190" cy="2155190"/>
            <a:chOff x="8566404" y="2503932"/>
            <a:chExt cx="2155190" cy="2155190"/>
          </a:xfrm>
        </p:grpSpPr>
        <p:sp>
          <p:nvSpPr>
            <p:cNvPr id="17" name="object 17"/>
            <p:cNvSpPr/>
            <p:nvPr/>
          </p:nvSpPr>
          <p:spPr>
            <a:xfrm>
              <a:off x="8566404" y="2503932"/>
              <a:ext cx="2154936" cy="2154936"/>
            </a:xfrm>
            <a:prstGeom prst="rect">
              <a:avLst/>
            </a:prstGeom>
            <a:blipFill>
              <a:blip r:embed="rId2" cstate="print"/>
              <a:stretch>
                <a:fillRect/>
              </a:stretch>
            </a:blipFill>
          </p:spPr>
          <p:txBody>
            <a:bodyPr wrap="square" lIns="0" tIns="0" rIns="0" bIns="0" rtlCol="0"/>
            <a:lstStyle/>
            <a:p>
              <a:endParaRPr/>
            </a:p>
          </p:txBody>
        </p:sp>
        <p:sp>
          <p:nvSpPr>
            <p:cNvPr id="18" name="object 18"/>
            <p:cNvSpPr/>
            <p:nvPr/>
          </p:nvSpPr>
          <p:spPr>
            <a:xfrm>
              <a:off x="8804148" y="3249168"/>
              <a:ext cx="1676400" cy="717803"/>
            </a:xfrm>
            <a:prstGeom prst="rect">
              <a:avLst/>
            </a:prstGeom>
            <a:blipFill>
              <a:blip r:embed="rId9" cstate="print"/>
              <a:stretch>
                <a:fillRect/>
              </a:stretch>
            </a:blipFill>
          </p:spPr>
          <p:txBody>
            <a:bodyPr wrap="square" lIns="0" tIns="0" rIns="0" bIns="0" rtlCol="0"/>
            <a:lstStyle/>
            <a:p>
              <a:endParaRPr/>
            </a:p>
          </p:txBody>
        </p:sp>
        <p:sp>
          <p:nvSpPr>
            <p:cNvPr id="19" name="object 19"/>
            <p:cNvSpPr/>
            <p:nvPr/>
          </p:nvSpPr>
          <p:spPr>
            <a:xfrm>
              <a:off x="8625840" y="2543556"/>
              <a:ext cx="2036063" cy="2037588"/>
            </a:xfrm>
            <a:prstGeom prst="rect">
              <a:avLst/>
            </a:prstGeom>
            <a:blipFill>
              <a:blip r:embed="rId4" cstate="print"/>
              <a:stretch>
                <a:fillRect/>
              </a:stretch>
            </a:blipFill>
          </p:spPr>
          <p:txBody>
            <a:bodyPr wrap="square" lIns="0" tIns="0" rIns="0" bIns="0" rtlCol="0"/>
            <a:lstStyle/>
            <a:p>
              <a:endParaRPr/>
            </a:p>
          </p:txBody>
        </p:sp>
      </p:grpSp>
      <p:grpSp>
        <p:nvGrpSpPr>
          <p:cNvPr id="20" name="object 20"/>
          <p:cNvGrpSpPr/>
          <p:nvPr/>
        </p:nvGrpSpPr>
        <p:grpSpPr>
          <a:xfrm>
            <a:off x="7376159" y="3174491"/>
            <a:ext cx="986027" cy="813816"/>
            <a:chOff x="7376159" y="3174491"/>
            <a:chExt cx="986027" cy="813816"/>
          </a:xfrm>
        </p:grpSpPr>
        <p:sp>
          <p:nvSpPr>
            <p:cNvPr id="21" name="object 21"/>
            <p:cNvSpPr/>
            <p:nvPr/>
          </p:nvSpPr>
          <p:spPr>
            <a:xfrm>
              <a:off x="7376159" y="3174491"/>
              <a:ext cx="986027" cy="813816"/>
            </a:xfrm>
            <a:prstGeom prst="rect">
              <a:avLst/>
            </a:prstGeom>
            <a:blipFill>
              <a:blip r:embed="rId10" cstate="print"/>
              <a:stretch>
                <a:fillRect/>
              </a:stretch>
            </a:blipFill>
          </p:spPr>
          <p:txBody>
            <a:bodyPr wrap="square" lIns="0" tIns="0" rIns="0" bIns="0" rtlCol="0"/>
            <a:lstStyle/>
            <a:p>
              <a:endParaRPr/>
            </a:p>
          </p:txBody>
        </p:sp>
        <p:sp>
          <p:nvSpPr>
            <p:cNvPr id="22" name="object 22"/>
            <p:cNvSpPr/>
            <p:nvPr/>
          </p:nvSpPr>
          <p:spPr>
            <a:xfrm>
              <a:off x="7435214" y="3215131"/>
              <a:ext cx="867917" cy="277748"/>
            </a:xfrm>
            <a:prstGeom prst="rect">
              <a:avLst/>
            </a:prstGeom>
            <a:blipFill>
              <a:blip r:embed="rId11" cstate="print"/>
              <a:stretch>
                <a:fillRect/>
              </a:stretch>
            </a:blipFill>
          </p:spPr>
          <p:txBody>
            <a:bodyPr wrap="square" lIns="0" tIns="0" rIns="0" bIns="0" rtlCol="0"/>
            <a:lstStyle/>
            <a:p>
              <a:endParaRPr/>
            </a:p>
          </p:txBody>
        </p:sp>
        <p:sp>
          <p:nvSpPr>
            <p:cNvPr id="23" name="object 23"/>
            <p:cNvSpPr/>
            <p:nvPr/>
          </p:nvSpPr>
          <p:spPr>
            <a:xfrm>
              <a:off x="7435214" y="3631818"/>
              <a:ext cx="867917" cy="277749"/>
            </a:xfrm>
            <a:prstGeom prst="rect">
              <a:avLst/>
            </a:prstGeom>
            <a:blipFill>
              <a:blip r:embed="rId12" cstate="print"/>
              <a:stretch>
                <a:fillRect/>
              </a:stretch>
            </a:blipFill>
          </p:spPr>
          <p:txBody>
            <a:bodyPr wrap="square" lIns="0" tIns="0" rIns="0" bIns="0" rtlCol="0"/>
            <a:lstStyle/>
            <a:p>
              <a:endParaRPr/>
            </a:p>
          </p:txBody>
        </p:sp>
      </p:grpSp>
      <p:sp>
        <p:nvSpPr>
          <p:cNvPr id="25" name="object 25"/>
          <p:cNvSpPr txBox="1"/>
          <p:nvPr/>
        </p:nvSpPr>
        <p:spPr>
          <a:xfrm>
            <a:off x="9023731" y="3347465"/>
            <a:ext cx="1240155" cy="376555"/>
          </a:xfrm>
          <a:prstGeom prst="rect">
            <a:avLst/>
          </a:prstGeom>
        </p:spPr>
        <p:txBody>
          <a:bodyPr vert="horz" wrap="square" lIns="0" tIns="13335" rIns="0" bIns="0" rtlCol="0">
            <a:spAutoFit/>
          </a:bodyPr>
          <a:lstStyle/>
          <a:p>
            <a:pPr marL="12700">
              <a:lnSpc>
                <a:spcPct val="100000"/>
              </a:lnSpc>
              <a:spcBef>
                <a:spcPts val="105"/>
              </a:spcBef>
            </a:pPr>
            <a:r>
              <a:rPr lang="en-GB" sz="2300" dirty="0">
                <a:cs typeface="Caladea"/>
              </a:rPr>
              <a:t>Prediction</a:t>
            </a:r>
            <a:endParaRPr sz="2300">
              <a:cs typeface="Caladea"/>
            </a:endParaRPr>
          </a:p>
        </p:txBody>
      </p:sp>
      <p:sp>
        <p:nvSpPr>
          <p:cNvPr id="28" name="object 28"/>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pPr marL="38100">
                <a:lnSpc>
                  <a:spcPct val="100000"/>
                </a:lnSpc>
                <a:spcBef>
                  <a:spcPts val="40"/>
                </a:spcBef>
              </a:pPr>
              <a:t>8</a:t>
            </a:fld>
            <a:endParaRPr spc="-5" dirty="0"/>
          </a:p>
        </p:txBody>
      </p:sp>
      <p:sp>
        <p:nvSpPr>
          <p:cNvPr id="29" name="object 27"/>
          <p:cNvSpPr txBox="1">
            <a:spLocks noGrp="1"/>
          </p:cNvSpPr>
          <p:nvPr>
            <p:ph type="ftr" sz="quarter" idx="5"/>
          </p:nvPr>
        </p:nvSpPr>
        <p:spPr>
          <a:xfrm>
            <a:off x="1601469" y="6620937"/>
            <a:ext cx="1671954" cy="189796"/>
          </a:xfrm>
          <a:prstGeom prst="rect">
            <a:avLst/>
          </a:prstGeom>
        </p:spPr>
        <p:txBody>
          <a:bodyPr vert="horz" wrap="square" lIns="0" tIns="5080" rIns="0" bIns="0" rtlCol="0">
            <a:spAutoFit/>
          </a:bodyPr>
          <a:lstStyle/>
          <a:p>
            <a:pPr marL="12700">
              <a:lnSpc>
                <a:spcPct val="100000"/>
              </a:lnSpc>
              <a:spcBef>
                <a:spcPts val="40"/>
              </a:spcBef>
            </a:pPr>
            <a:r>
              <a:rPr lang="en-GB" spc="-5" dirty="0" err="1">
                <a:latin typeface="+mn-lt"/>
              </a:rPr>
              <a:t>Hemant</a:t>
            </a:r>
            <a:r>
              <a:rPr lang="en-GB" spc="-5" dirty="0">
                <a:latin typeface="+mn-lt"/>
              </a:rPr>
              <a:t> &amp; Jane</a:t>
            </a:r>
          </a:p>
        </p:txBody>
      </p:sp>
    </p:spTree>
  </p:cSld>
  <p:clrMapOvr>
    <a:masterClrMapping/>
  </p:clrMapOvr>
  <p:transition spd="med">
    <p:pull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47"/>
          <p:cNvSpPr>
            <a:spLocks noGrp="1"/>
          </p:cNvSpPr>
          <p:nvPr>
            <p:ph type="title"/>
          </p:nvPr>
        </p:nvSpPr>
        <p:spPr>
          <a:xfrm>
            <a:off x="1602994" y="258825"/>
            <a:ext cx="8986011" cy="523220"/>
          </a:xfrm>
        </p:spPr>
        <p:txBody>
          <a:bodyPr/>
          <a:lstStyle/>
          <a:p>
            <a:pPr algn="ctr"/>
            <a:r>
              <a:rPr lang="en-GB" u="sng" dirty="0">
                <a:latin typeface="+mn-lt"/>
              </a:rPr>
              <a:t>Flow Chart</a:t>
            </a:r>
          </a:p>
        </p:txBody>
      </p:sp>
      <p:sp>
        <p:nvSpPr>
          <p:cNvPr id="51" name="object 45"/>
          <p:cNvSpPr txBox="1">
            <a:spLocks/>
          </p:cNvSpPr>
          <p:nvPr/>
        </p:nvSpPr>
        <p:spPr>
          <a:xfrm>
            <a:off x="10515600" y="6653530"/>
            <a:ext cx="244475" cy="204470"/>
          </a:xfrm>
          <a:prstGeom prst="rect">
            <a:avLst/>
          </a:prstGeom>
        </p:spPr>
        <p:txBody>
          <a:bodyPr vert="horz" wrap="square" lIns="0" tIns="5080" rIns="0" bIns="0" rtlCol="0">
            <a:spAutoFit/>
          </a:bodyPr>
          <a:lstStyle/>
          <a:p>
            <a:pPr marL="38100" marR="0" lvl="0" indent="0" algn="l" defTabSz="914400" rtl="0" eaLnBrk="1" fontAlgn="auto" latinLnBrk="0" hangingPunct="1">
              <a:lnSpc>
                <a:spcPct val="100000"/>
              </a:lnSpc>
              <a:spcBef>
                <a:spcPts val="40"/>
              </a:spcBef>
              <a:spcAft>
                <a:spcPts val="0"/>
              </a:spcAft>
              <a:buClrTx/>
              <a:buSzTx/>
              <a:buFontTx/>
              <a:buNone/>
              <a:tabLst/>
              <a:defRPr/>
            </a:pPr>
            <a:fld id="{81D60167-4931-47E6-BA6A-407CBD079E47}" type="slidenum">
              <a:rPr kumimoji="0" lang="en-GB" sz="1200" b="0" i="0" u="none" strike="noStrike" kern="1200" cap="none" spc="-5" normalizeH="0" baseline="0" noProof="0" smtClean="0">
                <a:ln>
                  <a:noFill/>
                </a:ln>
                <a:solidFill>
                  <a:schemeClr val="tx1"/>
                </a:solidFill>
                <a:effectLst/>
                <a:uLnTx/>
                <a:uFillTx/>
                <a:latin typeface="Caladea"/>
                <a:ea typeface="+mn-ea"/>
                <a:cs typeface="Caladea"/>
              </a:rPr>
              <a:pPr marL="38100" marR="0" lvl="0" indent="0" algn="l" defTabSz="914400" rtl="0" eaLnBrk="1" fontAlgn="auto" latinLnBrk="0" hangingPunct="1">
                <a:lnSpc>
                  <a:spcPct val="100000"/>
                </a:lnSpc>
                <a:spcBef>
                  <a:spcPts val="40"/>
                </a:spcBef>
                <a:spcAft>
                  <a:spcPts val="0"/>
                </a:spcAft>
                <a:buClrTx/>
                <a:buSzTx/>
                <a:buFontTx/>
                <a:buNone/>
                <a:tabLst/>
                <a:defRPr/>
              </a:pPr>
              <a:t>9</a:t>
            </a:fld>
            <a:endParaRPr kumimoji="0" lang="en-GB" sz="1200" b="0" i="0" u="none" strike="noStrike" kern="1200" cap="none" spc="-5" normalizeH="0" baseline="0" noProof="0" dirty="0">
              <a:ln>
                <a:noFill/>
              </a:ln>
              <a:solidFill>
                <a:schemeClr val="tx1"/>
              </a:solidFill>
              <a:effectLst/>
              <a:uLnTx/>
              <a:uFillTx/>
              <a:latin typeface="Caladea"/>
              <a:ea typeface="+mn-ea"/>
              <a:cs typeface="Caladea"/>
            </a:endParaRPr>
          </a:p>
        </p:txBody>
      </p:sp>
      <p:pic>
        <p:nvPicPr>
          <p:cNvPr id="7" name="Picture 6"/>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1238216" y="1071546"/>
            <a:ext cx="9715568" cy="5357850"/>
          </a:xfrm>
          <a:prstGeom prst="rect">
            <a:avLst/>
          </a:prstGeom>
          <a:noFill/>
          <a:ln>
            <a:noFill/>
          </a:ln>
        </p:spPr>
      </p:pic>
      <p:sp>
        <p:nvSpPr>
          <p:cNvPr id="6" name="Rectangle 5"/>
          <p:cNvSpPr/>
          <p:nvPr/>
        </p:nvSpPr>
        <p:spPr>
          <a:xfrm>
            <a:off x="1905000" y="6581001"/>
            <a:ext cx="1144737" cy="276999"/>
          </a:xfrm>
          <a:prstGeom prst="rect">
            <a:avLst/>
          </a:prstGeom>
        </p:spPr>
        <p:txBody>
          <a:bodyPr wrap="none">
            <a:spAutoFit/>
          </a:bodyPr>
          <a:lstStyle/>
          <a:p>
            <a:pPr marL="12700">
              <a:lnSpc>
                <a:spcPct val="100000"/>
              </a:lnSpc>
              <a:spcBef>
                <a:spcPts val="40"/>
              </a:spcBef>
            </a:pPr>
            <a:r>
              <a:rPr lang="en-GB" sz="1200" spc="-5" dirty="0" err="1"/>
              <a:t>Hemant</a:t>
            </a:r>
            <a:r>
              <a:rPr lang="en-GB" sz="1200" spc="-5" dirty="0"/>
              <a:t> &amp; Jane</a:t>
            </a:r>
          </a:p>
        </p:txBody>
      </p:sp>
    </p:spTree>
  </p:cSld>
  <p:clrMapOvr>
    <a:masterClrMapping/>
  </p:clrMapOvr>
  <p:transition spd="med">
    <p:wheel spokes="8"/>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884</TotalTime>
  <Words>610</Words>
  <Application>Microsoft Office PowerPoint</Application>
  <PresentationFormat>Custom</PresentationFormat>
  <Paragraphs>166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Breast Cancer Diagnosis</vt:lpstr>
      <vt:lpstr>Breast Cancer: An Overview</vt:lpstr>
      <vt:lpstr>Objective</vt:lpstr>
      <vt:lpstr>Dataset </vt:lpstr>
      <vt:lpstr>Dataset Details  </vt:lpstr>
      <vt:lpstr>Machine Learning Overview</vt:lpstr>
      <vt:lpstr>Why are we using Machine Learning?</vt:lpstr>
      <vt:lpstr>Flow Chart</vt:lpstr>
      <vt:lpstr>Classification Algorithms used for this problem </vt:lpstr>
      <vt:lpstr>Classification Report</vt:lpstr>
      <vt:lpstr>Best Model Accuracy</vt:lpstr>
      <vt:lpstr>Explanation of Random Forest Algorithm</vt:lpstr>
      <vt:lpstr>Challenges</vt:lpstr>
      <vt:lpstr>Learning Outcomes</vt:lpstr>
      <vt:lpstr>Project information</vt:lpstr>
      <vt:lpstr>Conclusions</vt:lpstr>
      <vt:lpstr>Acknowledgment</vt:lpstr>
      <vt:lpstr>References</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Diagnosis</dc:title>
  <cp:lastModifiedBy>JANE</cp:lastModifiedBy>
  <cp:revision>136</cp:revision>
  <dcterms:created xsi:type="dcterms:W3CDTF">2020-08-13T06:20:10Z</dcterms:created>
  <dcterms:modified xsi:type="dcterms:W3CDTF">2020-08-15T12:44:47Z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2018-11-23T00:00:00Z</vt:filetime>
  </property>
  <property fmtid="{D5CDD505-2E9C-101B-9397-08002B2CF9AE}" pid="3" name="Creator">
    <vt:lpwstr>Microsoft® PowerPoint® 2013</vt:lpwstr>
  </property>
  <property fmtid="{D5CDD505-2E9C-101B-9397-08002B2CF9AE}" pid="4" name="LastSaved">
    <vt:filetime>2020-08-13T00:00:00Z</vt:filetime>
  </property>
</Properties>
</file>