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5" r:id="rId2"/>
    <p:sldId id="276" r:id="rId3"/>
    <p:sldId id="274" r:id="rId4"/>
    <p:sldId id="277" r:id="rId5"/>
    <p:sldId id="258" r:id="rId6"/>
    <p:sldId id="257" r:id="rId7"/>
    <p:sldId id="259" r:id="rId8"/>
    <p:sldId id="260" r:id="rId9"/>
    <p:sldId id="286" r:id="rId10"/>
    <p:sldId id="279" r:id="rId11"/>
    <p:sldId id="261" r:id="rId12"/>
    <p:sldId id="283" r:id="rId13"/>
    <p:sldId id="284" r:id="rId14"/>
    <p:sldId id="280" r:id="rId15"/>
    <p:sldId id="272" r:id="rId16"/>
    <p:sldId id="265" r:id="rId17"/>
    <p:sldId id="278" r:id="rId18"/>
    <p:sldId id="281" r:id="rId19"/>
    <p:sldId id="282" r:id="rId20"/>
    <p:sldId id="273"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8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4256" y="202819"/>
            <a:ext cx="516255" cy="522605"/>
          </a:xfrm>
          <a:custGeom>
            <a:avLst/>
            <a:gdLst/>
            <a:ahLst/>
            <a:cxnLst/>
            <a:rect l="l" t="t" r="r" b="b"/>
            <a:pathLst>
              <a:path w="516255" h="522605">
                <a:moveTo>
                  <a:pt x="274746" y="0"/>
                </a:moveTo>
                <a:lnTo>
                  <a:pt x="269857" y="197992"/>
                </a:lnTo>
                <a:lnTo>
                  <a:pt x="90889" y="99034"/>
                </a:lnTo>
                <a:lnTo>
                  <a:pt x="24897" y="61975"/>
                </a:lnTo>
                <a:lnTo>
                  <a:pt x="39257" y="174136"/>
                </a:lnTo>
                <a:lnTo>
                  <a:pt x="59662" y="238220"/>
                </a:lnTo>
                <a:lnTo>
                  <a:pt x="100169" y="278253"/>
                </a:lnTo>
                <a:lnTo>
                  <a:pt x="174835" y="318261"/>
                </a:lnTo>
                <a:lnTo>
                  <a:pt x="156419" y="326475"/>
                </a:lnTo>
                <a:lnTo>
                  <a:pt x="111157" y="344725"/>
                </a:lnTo>
                <a:lnTo>
                  <a:pt x="54024" y="363428"/>
                </a:lnTo>
                <a:lnTo>
                  <a:pt x="0" y="372998"/>
                </a:lnTo>
                <a:lnTo>
                  <a:pt x="54395" y="437356"/>
                </a:lnTo>
                <a:lnTo>
                  <a:pt x="100477" y="465899"/>
                </a:lnTo>
                <a:lnTo>
                  <a:pt x="163401" y="465010"/>
                </a:lnTo>
                <a:lnTo>
                  <a:pt x="268320" y="441070"/>
                </a:lnTo>
                <a:lnTo>
                  <a:pt x="261669" y="449018"/>
                </a:lnTo>
                <a:lnTo>
                  <a:pt x="244261" y="467312"/>
                </a:lnTo>
                <a:lnTo>
                  <a:pt x="219912" y="487630"/>
                </a:lnTo>
                <a:lnTo>
                  <a:pt x="192438" y="501650"/>
                </a:lnTo>
                <a:lnTo>
                  <a:pt x="274943" y="522218"/>
                </a:lnTo>
                <a:lnTo>
                  <a:pt x="324752" y="517604"/>
                </a:lnTo>
                <a:lnTo>
                  <a:pt x="361941" y="477486"/>
                </a:lnTo>
                <a:lnTo>
                  <a:pt x="406585" y="391540"/>
                </a:lnTo>
                <a:lnTo>
                  <a:pt x="487387" y="300607"/>
                </a:lnTo>
                <a:lnTo>
                  <a:pt x="515697" y="240331"/>
                </a:lnTo>
                <a:lnTo>
                  <a:pt x="492753" y="183747"/>
                </a:lnTo>
                <a:lnTo>
                  <a:pt x="419793" y="103885"/>
                </a:lnTo>
                <a:lnTo>
                  <a:pt x="420191" y="111908"/>
                </a:lnTo>
                <a:lnTo>
                  <a:pt x="419417" y="131111"/>
                </a:lnTo>
                <a:lnTo>
                  <a:pt x="414515" y="154195"/>
                </a:lnTo>
                <a:lnTo>
                  <a:pt x="402534" y="173862"/>
                </a:lnTo>
                <a:lnTo>
                  <a:pt x="398101" y="127069"/>
                </a:lnTo>
                <a:lnTo>
                  <a:pt x="383312" y="93360"/>
                </a:lnTo>
                <a:lnTo>
                  <a:pt x="346187" y="56437"/>
                </a:lnTo>
                <a:lnTo>
                  <a:pt x="274746" y="0"/>
                </a:lnTo>
                <a:close/>
              </a:path>
            </a:pathLst>
          </a:custGeom>
          <a:solidFill>
            <a:srgbClr val="FFF7D2"/>
          </a:solidFill>
        </p:spPr>
        <p:txBody>
          <a:bodyPr wrap="square" lIns="0" tIns="0" rIns="0" bIns="0" rtlCol="0"/>
          <a:lstStyle/>
          <a:p>
            <a:endParaRPr/>
          </a:p>
        </p:txBody>
      </p:sp>
      <p:sp>
        <p:nvSpPr>
          <p:cNvPr id="18" name="bg object 18"/>
          <p:cNvSpPr/>
          <p:nvPr/>
        </p:nvSpPr>
        <p:spPr>
          <a:xfrm>
            <a:off x="129654" y="253873"/>
            <a:ext cx="428625" cy="430530"/>
          </a:xfrm>
          <a:custGeom>
            <a:avLst/>
            <a:gdLst/>
            <a:ahLst/>
            <a:cxnLst/>
            <a:rect l="l" t="t" r="r" b="b"/>
            <a:pathLst>
              <a:path w="428625" h="430530">
                <a:moveTo>
                  <a:pt x="336041" y="348361"/>
                </a:moveTo>
                <a:lnTo>
                  <a:pt x="276466" y="348361"/>
                </a:lnTo>
                <a:lnTo>
                  <a:pt x="266166" y="373713"/>
                </a:lnTo>
                <a:lnTo>
                  <a:pt x="249699" y="395350"/>
                </a:lnTo>
                <a:lnTo>
                  <a:pt x="228829" y="413940"/>
                </a:lnTo>
                <a:lnTo>
                  <a:pt x="205320" y="430149"/>
                </a:lnTo>
                <a:lnTo>
                  <a:pt x="244116" y="424051"/>
                </a:lnTo>
                <a:lnTo>
                  <a:pt x="282116" y="402861"/>
                </a:lnTo>
                <a:lnTo>
                  <a:pt x="317440" y="371142"/>
                </a:lnTo>
                <a:lnTo>
                  <a:pt x="336041" y="348361"/>
                </a:lnTo>
                <a:close/>
              </a:path>
              <a:path w="428625" h="430530">
                <a:moveTo>
                  <a:pt x="0" y="44450"/>
                </a:moveTo>
                <a:lnTo>
                  <a:pt x="14131" y="87202"/>
                </a:lnTo>
                <a:lnTo>
                  <a:pt x="37633" y="130692"/>
                </a:lnTo>
                <a:lnTo>
                  <a:pt x="67752" y="172926"/>
                </a:lnTo>
                <a:lnTo>
                  <a:pt x="101736" y="211911"/>
                </a:lnTo>
                <a:lnTo>
                  <a:pt x="136830" y="245653"/>
                </a:lnTo>
                <a:lnTo>
                  <a:pt x="170281" y="272161"/>
                </a:lnTo>
                <a:lnTo>
                  <a:pt x="139473" y="294665"/>
                </a:lnTo>
                <a:lnTo>
                  <a:pt x="93487" y="314563"/>
                </a:lnTo>
                <a:lnTo>
                  <a:pt x="44058" y="329007"/>
                </a:lnTo>
                <a:lnTo>
                  <a:pt x="2921" y="335152"/>
                </a:lnTo>
                <a:lnTo>
                  <a:pt x="56209" y="363824"/>
                </a:lnTo>
                <a:lnTo>
                  <a:pt x="114051" y="375040"/>
                </a:lnTo>
                <a:lnTo>
                  <a:pt x="170721" y="373951"/>
                </a:lnTo>
                <a:lnTo>
                  <a:pt x="220496" y="365708"/>
                </a:lnTo>
                <a:lnTo>
                  <a:pt x="257652" y="355461"/>
                </a:lnTo>
                <a:lnTo>
                  <a:pt x="276466" y="348361"/>
                </a:lnTo>
                <a:lnTo>
                  <a:pt x="336041" y="348361"/>
                </a:lnTo>
                <a:lnTo>
                  <a:pt x="348205" y="333462"/>
                </a:lnTo>
                <a:lnTo>
                  <a:pt x="372529" y="294386"/>
                </a:lnTo>
                <a:lnTo>
                  <a:pt x="373456" y="287781"/>
                </a:lnTo>
                <a:lnTo>
                  <a:pt x="413390" y="205214"/>
                </a:lnTo>
                <a:lnTo>
                  <a:pt x="419628" y="185800"/>
                </a:lnTo>
                <a:lnTo>
                  <a:pt x="243763" y="185800"/>
                </a:lnTo>
                <a:lnTo>
                  <a:pt x="149879" y="139372"/>
                </a:lnTo>
                <a:lnTo>
                  <a:pt x="93192" y="109172"/>
                </a:lnTo>
                <a:lnTo>
                  <a:pt x="50850" y="81948"/>
                </a:lnTo>
                <a:lnTo>
                  <a:pt x="0" y="44450"/>
                </a:lnTo>
                <a:close/>
              </a:path>
              <a:path w="428625" h="430530">
                <a:moveTo>
                  <a:pt x="251841" y="0"/>
                </a:moveTo>
                <a:lnTo>
                  <a:pt x="253204" y="55552"/>
                </a:lnTo>
                <a:lnTo>
                  <a:pt x="250136" y="116474"/>
                </a:lnTo>
                <a:lnTo>
                  <a:pt x="245900" y="165609"/>
                </a:lnTo>
                <a:lnTo>
                  <a:pt x="243763" y="185800"/>
                </a:lnTo>
                <a:lnTo>
                  <a:pt x="419628" y="185800"/>
                </a:lnTo>
                <a:lnTo>
                  <a:pt x="420607" y="182752"/>
                </a:lnTo>
                <a:lnTo>
                  <a:pt x="353072" y="182752"/>
                </a:lnTo>
                <a:lnTo>
                  <a:pt x="336017" y="97101"/>
                </a:lnTo>
                <a:lnTo>
                  <a:pt x="319787" y="49514"/>
                </a:lnTo>
                <a:lnTo>
                  <a:pt x="294892" y="22858"/>
                </a:lnTo>
                <a:lnTo>
                  <a:pt x="251841" y="0"/>
                </a:lnTo>
                <a:close/>
              </a:path>
              <a:path w="428625" h="430530">
                <a:moveTo>
                  <a:pt x="389039" y="105790"/>
                </a:moveTo>
                <a:lnTo>
                  <a:pt x="383853" y="136836"/>
                </a:lnTo>
                <a:lnTo>
                  <a:pt x="371441" y="161178"/>
                </a:lnTo>
                <a:lnTo>
                  <a:pt x="358837" y="177067"/>
                </a:lnTo>
                <a:lnTo>
                  <a:pt x="353072" y="182752"/>
                </a:lnTo>
                <a:lnTo>
                  <a:pt x="420607" y="182752"/>
                </a:lnTo>
                <a:lnTo>
                  <a:pt x="428324" y="158734"/>
                </a:lnTo>
                <a:lnTo>
                  <a:pt x="419720" y="131280"/>
                </a:lnTo>
                <a:lnTo>
                  <a:pt x="389039" y="105790"/>
                </a:lnTo>
                <a:close/>
              </a:path>
            </a:pathLst>
          </a:custGeom>
          <a:solidFill>
            <a:srgbClr val="DD7129"/>
          </a:solidFill>
        </p:spPr>
        <p:txBody>
          <a:bodyPr wrap="square" lIns="0" tIns="0" rIns="0" bIns="0" rtlCol="0"/>
          <a:lstStyle/>
          <a:p>
            <a:endParaRPr/>
          </a:p>
        </p:txBody>
      </p:sp>
      <p:sp>
        <p:nvSpPr>
          <p:cNvPr id="19" name="bg object 19"/>
          <p:cNvSpPr/>
          <p:nvPr/>
        </p:nvSpPr>
        <p:spPr>
          <a:xfrm>
            <a:off x="214083" y="304672"/>
            <a:ext cx="309245" cy="352425"/>
          </a:xfrm>
          <a:custGeom>
            <a:avLst/>
            <a:gdLst/>
            <a:ahLst/>
            <a:cxnLst/>
            <a:rect l="l" t="t" r="r" b="b"/>
            <a:pathLst>
              <a:path w="309245" h="352425">
                <a:moveTo>
                  <a:pt x="78384" y="286562"/>
                </a:moveTo>
                <a:lnTo>
                  <a:pt x="0" y="292227"/>
                </a:lnTo>
                <a:lnTo>
                  <a:pt x="34277" y="292569"/>
                </a:lnTo>
                <a:lnTo>
                  <a:pt x="78384" y="286562"/>
                </a:lnTo>
                <a:close/>
              </a:path>
              <a:path w="309245" h="352425">
                <a:moveTo>
                  <a:pt x="91325" y="284797"/>
                </a:moveTo>
                <a:lnTo>
                  <a:pt x="78384" y="286562"/>
                </a:lnTo>
                <a:lnTo>
                  <a:pt x="82740" y="286245"/>
                </a:lnTo>
                <a:lnTo>
                  <a:pt x="91325" y="284797"/>
                </a:lnTo>
                <a:close/>
              </a:path>
              <a:path w="309245" h="352425">
                <a:moveTo>
                  <a:pt x="91351" y="164503"/>
                </a:moveTo>
                <a:lnTo>
                  <a:pt x="2235" y="83566"/>
                </a:lnTo>
                <a:lnTo>
                  <a:pt x="17195" y="101574"/>
                </a:lnTo>
                <a:lnTo>
                  <a:pt x="45720" y="128498"/>
                </a:lnTo>
                <a:lnTo>
                  <a:pt x="84366" y="159740"/>
                </a:lnTo>
                <a:lnTo>
                  <a:pt x="91351" y="164503"/>
                </a:lnTo>
                <a:close/>
              </a:path>
              <a:path w="309245" h="352425">
                <a:moveTo>
                  <a:pt x="92125" y="284657"/>
                </a:moveTo>
                <a:lnTo>
                  <a:pt x="91325" y="284797"/>
                </a:lnTo>
                <a:lnTo>
                  <a:pt x="91973" y="284708"/>
                </a:lnTo>
                <a:lnTo>
                  <a:pt x="92125" y="284657"/>
                </a:lnTo>
                <a:close/>
              </a:path>
              <a:path w="309245" h="352425">
                <a:moveTo>
                  <a:pt x="196875" y="233553"/>
                </a:moveTo>
                <a:lnTo>
                  <a:pt x="152908" y="265938"/>
                </a:lnTo>
                <a:lnTo>
                  <a:pt x="92125" y="284657"/>
                </a:lnTo>
                <a:lnTo>
                  <a:pt x="130835" y="278142"/>
                </a:lnTo>
                <a:lnTo>
                  <a:pt x="162725" y="262407"/>
                </a:lnTo>
                <a:lnTo>
                  <a:pt x="196875" y="233553"/>
                </a:lnTo>
                <a:close/>
              </a:path>
              <a:path w="309245" h="352425">
                <a:moveTo>
                  <a:pt x="208089" y="324065"/>
                </a:moveTo>
                <a:lnTo>
                  <a:pt x="174028" y="352171"/>
                </a:lnTo>
                <a:lnTo>
                  <a:pt x="190855" y="340461"/>
                </a:lnTo>
                <a:lnTo>
                  <a:pt x="208089" y="324065"/>
                </a:lnTo>
                <a:close/>
              </a:path>
              <a:path w="309245" h="352425">
                <a:moveTo>
                  <a:pt x="219151" y="231025"/>
                </a:moveTo>
                <a:lnTo>
                  <a:pt x="178346" y="216903"/>
                </a:lnTo>
                <a:lnTo>
                  <a:pt x="129717" y="190728"/>
                </a:lnTo>
                <a:lnTo>
                  <a:pt x="91351" y="164503"/>
                </a:lnTo>
                <a:lnTo>
                  <a:pt x="94449" y="167322"/>
                </a:lnTo>
                <a:lnTo>
                  <a:pt x="153263" y="211175"/>
                </a:lnTo>
                <a:lnTo>
                  <a:pt x="203949" y="229450"/>
                </a:lnTo>
                <a:lnTo>
                  <a:pt x="219151" y="231025"/>
                </a:lnTo>
                <a:close/>
              </a:path>
              <a:path w="309245" h="352425">
                <a:moveTo>
                  <a:pt x="220916" y="73494"/>
                </a:moveTo>
                <a:lnTo>
                  <a:pt x="209613" y="31000"/>
                </a:lnTo>
                <a:lnTo>
                  <a:pt x="196075" y="0"/>
                </a:lnTo>
                <a:lnTo>
                  <a:pt x="220916" y="73494"/>
                </a:lnTo>
                <a:close/>
              </a:path>
              <a:path w="309245" h="352425">
                <a:moveTo>
                  <a:pt x="233553" y="125196"/>
                </a:moveTo>
                <a:lnTo>
                  <a:pt x="222453" y="78041"/>
                </a:lnTo>
                <a:lnTo>
                  <a:pt x="220916" y="73494"/>
                </a:lnTo>
                <a:lnTo>
                  <a:pt x="224485" y="86906"/>
                </a:lnTo>
                <a:lnTo>
                  <a:pt x="230670" y="150101"/>
                </a:lnTo>
                <a:lnTo>
                  <a:pt x="218135" y="202946"/>
                </a:lnTo>
                <a:lnTo>
                  <a:pt x="231419" y="160489"/>
                </a:lnTo>
                <a:lnTo>
                  <a:pt x="233553" y="125196"/>
                </a:lnTo>
                <a:close/>
              </a:path>
              <a:path w="309245" h="352425">
                <a:moveTo>
                  <a:pt x="249415" y="252730"/>
                </a:moveTo>
                <a:lnTo>
                  <a:pt x="239560" y="285026"/>
                </a:lnTo>
                <a:lnTo>
                  <a:pt x="216369" y="316166"/>
                </a:lnTo>
                <a:lnTo>
                  <a:pt x="208089" y="324065"/>
                </a:lnTo>
                <a:lnTo>
                  <a:pt x="212953" y="320052"/>
                </a:lnTo>
                <a:lnTo>
                  <a:pt x="233781" y="298983"/>
                </a:lnTo>
                <a:lnTo>
                  <a:pt x="243573" y="279654"/>
                </a:lnTo>
                <a:lnTo>
                  <a:pt x="249415" y="252730"/>
                </a:lnTo>
                <a:close/>
              </a:path>
              <a:path w="309245" h="352425">
                <a:moveTo>
                  <a:pt x="271767" y="236474"/>
                </a:moveTo>
                <a:lnTo>
                  <a:pt x="219151" y="231025"/>
                </a:lnTo>
                <a:lnTo>
                  <a:pt x="226834" y="233680"/>
                </a:lnTo>
                <a:lnTo>
                  <a:pt x="271767" y="236474"/>
                </a:lnTo>
                <a:close/>
              </a:path>
              <a:path w="309245" h="352425">
                <a:moveTo>
                  <a:pt x="304406" y="130429"/>
                </a:moveTo>
                <a:lnTo>
                  <a:pt x="301802" y="147955"/>
                </a:lnTo>
                <a:lnTo>
                  <a:pt x="285978" y="197358"/>
                </a:lnTo>
                <a:lnTo>
                  <a:pt x="259359" y="232918"/>
                </a:lnTo>
                <a:lnTo>
                  <a:pt x="283552" y="205841"/>
                </a:lnTo>
                <a:lnTo>
                  <a:pt x="296760" y="180111"/>
                </a:lnTo>
                <a:lnTo>
                  <a:pt x="303631" y="140677"/>
                </a:lnTo>
                <a:lnTo>
                  <a:pt x="304406" y="130429"/>
                </a:lnTo>
                <a:close/>
              </a:path>
              <a:path w="309245" h="352425">
                <a:moveTo>
                  <a:pt x="308787" y="72517"/>
                </a:moveTo>
                <a:lnTo>
                  <a:pt x="304406" y="130429"/>
                </a:lnTo>
                <a:lnTo>
                  <a:pt x="308775" y="100939"/>
                </a:lnTo>
                <a:lnTo>
                  <a:pt x="308787" y="72517"/>
                </a:lnTo>
                <a:close/>
              </a:path>
            </a:pathLst>
          </a:custGeom>
          <a:solidFill>
            <a:srgbClr val="6D401A"/>
          </a:solidFill>
        </p:spPr>
        <p:txBody>
          <a:bodyPr wrap="square" lIns="0" tIns="0" rIns="0" bIns="0" rtlCol="0"/>
          <a:lstStyle/>
          <a:p>
            <a:endParaRPr/>
          </a:p>
        </p:txBody>
      </p:sp>
      <p:sp>
        <p:nvSpPr>
          <p:cNvPr id="20" name="bg object 20"/>
          <p:cNvSpPr/>
          <p:nvPr/>
        </p:nvSpPr>
        <p:spPr>
          <a:xfrm>
            <a:off x="492645" y="579501"/>
            <a:ext cx="76835" cy="95885"/>
          </a:xfrm>
          <a:custGeom>
            <a:avLst/>
            <a:gdLst/>
            <a:ahLst/>
            <a:cxnLst/>
            <a:rect l="l" t="t" r="r" b="b"/>
            <a:pathLst>
              <a:path w="76834" h="95884">
                <a:moveTo>
                  <a:pt x="8928" y="0"/>
                </a:moveTo>
                <a:lnTo>
                  <a:pt x="0" y="3810"/>
                </a:lnTo>
                <a:lnTo>
                  <a:pt x="5920" y="4992"/>
                </a:lnTo>
                <a:lnTo>
                  <a:pt x="20216" y="9461"/>
                </a:lnTo>
                <a:lnTo>
                  <a:pt x="37692" y="18597"/>
                </a:lnTo>
                <a:lnTo>
                  <a:pt x="53149" y="33782"/>
                </a:lnTo>
                <a:lnTo>
                  <a:pt x="62034" y="49037"/>
                </a:lnTo>
                <a:lnTo>
                  <a:pt x="65935" y="60578"/>
                </a:lnTo>
                <a:lnTo>
                  <a:pt x="65697" y="74215"/>
                </a:lnTo>
                <a:lnTo>
                  <a:pt x="62166" y="95758"/>
                </a:lnTo>
                <a:lnTo>
                  <a:pt x="74383" y="92456"/>
                </a:lnTo>
                <a:lnTo>
                  <a:pt x="75780" y="89662"/>
                </a:lnTo>
                <a:lnTo>
                  <a:pt x="76786" y="44398"/>
                </a:lnTo>
                <a:lnTo>
                  <a:pt x="70157" y="19970"/>
                </a:lnTo>
                <a:lnTo>
                  <a:pt x="49627" y="7973"/>
                </a:lnTo>
                <a:lnTo>
                  <a:pt x="8928" y="0"/>
                </a:lnTo>
                <a:close/>
              </a:path>
            </a:pathLst>
          </a:custGeom>
          <a:solidFill>
            <a:srgbClr val="CA7A29"/>
          </a:solidFill>
        </p:spPr>
        <p:txBody>
          <a:bodyPr wrap="square" lIns="0" tIns="0" rIns="0" bIns="0" rtlCol="0"/>
          <a:lstStyle/>
          <a:p>
            <a:endParaRPr/>
          </a:p>
        </p:txBody>
      </p:sp>
      <p:sp>
        <p:nvSpPr>
          <p:cNvPr id="21" name="bg object 21"/>
          <p:cNvSpPr/>
          <p:nvPr/>
        </p:nvSpPr>
        <p:spPr>
          <a:xfrm>
            <a:off x="11893423" y="526669"/>
            <a:ext cx="97027" cy="200090"/>
          </a:xfrm>
          <a:prstGeom prst="rect">
            <a:avLst/>
          </a:prstGeom>
          <a:blipFill>
            <a:blip r:embed="rId3" cstate="print"/>
            <a:stretch>
              <a:fillRect/>
            </a:stretch>
          </a:blipFill>
        </p:spPr>
        <p:txBody>
          <a:bodyPr wrap="square" lIns="0" tIns="0" rIns="0" bIns="0" rtlCol="0"/>
          <a:lstStyle/>
          <a:p>
            <a:endParaRPr/>
          </a:p>
        </p:txBody>
      </p:sp>
      <p:sp>
        <p:nvSpPr>
          <p:cNvPr id="22" name="bg object 22"/>
          <p:cNvSpPr/>
          <p:nvPr/>
        </p:nvSpPr>
        <p:spPr>
          <a:xfrm>
            <a:off x="11426825" y="21335"/>
            <a:ext cx="657225" cy="642620"/>
          </a:xfrm>
          <a:custGeom>
            <a:avLst/>
            <a:gdLst/>
            <a:ahLst/>
            <a:cxnLst/>
            <a:rect l="l" t="t" r="r" b="b"/>
            <a:pathLst>
              <a:path w="657225" h="642620">
                <a:moveTo>
                  <a:pt x="495748" y="562483"/>
                </a:moveTo>
                <a:lnTo>
                  <a:pt x="271779" y="562483"/>
                </a:lnTo>
                <a:lnTo>
                  <a:pt x="247921" y="577224"/>
                </a:lnTo>
                <a:lnTo>
                  <a:pt x="222551" y="588978"/>
                </a:lnTo>
                <a:lnTo>
                  <a:pt x="202396" y="596755"/>
                </a:lnTo>
                <a:lnTo>
                  <a:pt x="194182" y="599567"/>
                </a:lnTo>
                <a:lnTo>
                  <a:pt x="227593" y="624943"/>
                </a:lnTo>
                <a:lnTo>
                  <a:pt x="251444" y="637794"/>
                </a:lnTo>
                <a:lnTo>
                  <a:pt x="277175" y="642072"/>
                </a:lnTo>
                <a:lnTo>
                  <a:pt x="316229" y="641731"/>
                </a:lnTo>
                <a:lnTo>
                  <a:pt x="361826" y="634601"/>
                </a:lnTo>
                <a:lnTo>
                  <a:pt x="402208" y="621268"/>
                </a:lnTo>
                <a:lnTo>
                  <a:pt x="442086" y="602615"/>
                </a:lnTo>
                <a:lnTo>
                  <a:pt x="450469" y="595122"/>
                </a:lnTo>
                <a:lnTo>
                  <a:pt x="495748" y="562483"/>
                </a:lnTo>
                <a:close/>
              </a:path>
              <a:path w="657225" h="642620">
                <a:moveTo>
                  <a:pt x="9788" y="90773"/>
                </a:moveTo>
                <a:lnTo>
                  <a:pt x="0" y="90805"/>
                </a:lnTo>
                <a:lnTo>
                  <a:pt x="268858" y="377063"/>
                </a:lnTo>
                <a:lnTo>
                  <a:pt x="33147" y="438404"/>
                </a:lnTo>
                <a:lnTo>
                  <a:pt x="72522" y="521067"/>
                </a:lnTo>
                <a:lnTo>
                  <a:pt x="110505" y="561546"/>
                </a:lnTo>
                <a:lnTo>
                  <a:pt x="169467" y="571474"/>
                </a:lnTo>
                <a:lnTo>
                  <a:pt x="271779" y="562483"/>
                </a:lnTo>
                <a:lnTo>
                  <a:pt x="495748" y="562483"/>
                </a:lnTo>
                <a:lnTo>
                  <a:pt x="549140" y="523996"/>
                </a:lnTo>
                <a:lnTo>
                  <a:pt x="602615" y="474741"/>
                </a:lnTo>
                <a:lnTo>
                  <a:pt x="629419" y="424368"/>
                </a:lnTo>
                <a:lnTo>
                  <a:pt x="648080" y="349885"/>
                </a:lnTo>
                <a:lnTo>
                  <a:pt x="648223" y="348615"/>
                </a:lnTo>
                <a:lnTo>
                  <a:pt x="554227" y="348615"/>
                </a:lnTo>
                <a:lnTo>
                  <a:pt x="567221" y="217537"/>
                </a:lnTo>
                <a:lnTo>
                  <a:pt x="567135" y="215265"/>
                </a:lnTo>
                <a:lnTo>
                  <a:pt x="390017" y="215265"/>
                </a:lnTo>
                <a:lnTo>
                  <a:pt x="366537" y="195574"/>
                </a:lnTo>
                <a:lnTo>
                  <a:pt x="324281" y="168874"/>
                </a:lnTo>
                <a:lnTo>
                  <a:pt x="269864" y="140741"/>
                </a:lnTo>
                <a:lnTo>
                  <a:pt x="209900" y="116753"/>
                </a:lnTo>
                <a:lnTo>
                  <a:pt x="151002" y="102489"/>
                </a:lnTo>
                <a:lnTo>
                  <a:pt x="85992" y="95091"/>
                </a:lnTo>
                <a:lnTo>
                  <a:pt x="38687" y="91694"/>
                </a:lnTo>
                <a:lnTo>
                  <a:pt x="9788" y="90773"/>
                </a:lnTo>
                <a:close/>
              </a:path>
              <a:path w="657225" h="642620">
                <a:moveTo>
                  <a:pt x="622934" y="201422"/>
                </a:moveTo>
                <a:lnTo>
                  <a:pt x="554227" y="348615"/>
                </a:lnTo>
                <a:lnTo>
                  <a:pt x="648223" y="348615"/>
                </a:lnTo>
                <a:lnTo>
                  <a:pt x="656689" y="273431"/>
                </a:lnTo>
                <a:lnTo>
                  <a:pt x="646652" y="228314"/>
                </a:lnTo>
                <a:lnTo>
                  <a:pt x="631043" y="206867"/>
                </a:lnTo>
                <a:lnTo>
                  <a:pt x="622934" y="201422"/>
                </a:lnTo>
                <a:close/>
              </a:path>
              <a:path w="657225" h="642620">
                <a:moveTo>
                  <a:pt x="414020" y="0"/>
                </a:moveTo>
                <a:lnTo>
                  <a:pt x="410287" y="87016"/>
                </a:lnTo>
                <a:lnTo>
                  <a:pt x="406542" y="138445"/>
                </a:lnTo>
                <a:lnTo>
                  <a:pt x="400536" y="174468"/>
                </a:lnTo>
                <a:lnTo>
                  <a:pt x="390017" y="215265"/>
                </a:lnTo>
                <a:lnTo>
                  <a:pt x="567135" y="215265"/>
                </a:lnTo>
                <a:lnTo>
                  <a:pt x="564356" y="142001"/>
                </a:lnTo>
                <a:lnTo>
                  <a:pt x="539154" y="93350"/>
                </a:lnTo>
                <a:lnTo>
                  <a:pt x="485140" y="42925"/>
                </a:lnTo>
                <a:lnTo>
                  <a:pt x="452381" y="17895"/>
                </a:lnTo>
                <a:lnTo>
                  <a:pt x="417917" y="599"/>
                </a:lnTo>
                <a:lnTo>
                  <a:pt x="414020" y="0"/>
                </a:lnTo>
                <a:close/>
              </a:path>
            </a:pathLst>
          </a:custGeom>
          <a:solidFill>
            <a:srgbClr val="FFF7D2"/>
          </a:solidFill>
        </p:spPr>
        <p:txBody>
          <a:bodyPr wrap="square" lIns="0" tIns="0" rIns="0" bIns="0" rtlCol="0"/>
          <a:lstStyle/>
          <a:p>
            <a:endParaRPr/>
          </a:p>
        </p:txBody>
      </p:sp>
      <p:sp>
        <p:nvSpPr>
          <p:cNvPr id="23" name="bg object 23"/>
          <p:cNvSpPr/>
          <p:nvPr/>
        </p:nvSpPr>
        <p:spPr>
          <a:xfrm>
            <a:off x="11489943" y="63118"/>
            <a:ext cx="561975" cy="601345"/>
          </a:xfrm>
          <a:custGeom>
            <a:avLst/>
            <a:gdLst/>
            <a:ahLst/>
            <a:cxnLst/>
            <a:rect l="l" t="t" r="r" b="b"/>
            <a:pathLst>
              <a:path w="561975" h="601345">
                <a:moveTo>
                  <a:pt x="419464" y="494918"/>
                </a:moveTo>
                <a:lnTo>
                  <a:pt x="281431" y="494918"/>
                </a:lnTo>
                <a:lnTo>
                  <a:pt x="275588" y="504513"/>
                </a:lnTo>
                <a:lnTo>
                  <a:pt x="258206" y="526430"/>
                </a:lnTo>
                <a:lnTo>
                  <a:pt x="229514" y="550372"/>
                </a:lnTo>
                <a:lnTo>
                  <a:pt x="189737" y="566038"/>
                </a:lnTo>
                <a:lnTo>
                  <a:pt x="232882" y="598035"/>
                </a:lnTo>
                <a:lnTo>
                  <a:pt x="271525" y="601027"/>
                </a:lnTo>
                <a:lnTo>
                  <a:pt x="327505" y="568110"/>
                </a:lnTo>
                <a:lnTo>
                  <a:pt x="419464" y="494918"/>
                </a:lnTo>
                <a:close/>
              </a:path>
              <a:path w="561975" h="601345">
                <a:moveTo>
                  <a:pt x="0" y="81533"/>
                </a:moveTo>
                <a:lnTo>
                  <a:pt x="62491" y="137027"/>
                </a:lnTo>
                <a:lnTo>
                  <a:pt x="109410" y="184007"/>
                </a:lnTo>
                <a:lnTo>
                  <a:pt x="164234" y="248108"/>
                </a:lnTo>
                <a:lnTo>
                  <a:pt x="250444" y="354964"/>
                </a:lnTo>
                <a:lnTo>
                  <a:pt x="225161" y="363579"/>
                </a:lnTo>
                <a:lnTo>
                  <a:pt x="163433" y="383587"/>
                </a:lnTo>
                <a:lnTo>
                  <a:pt x="86441" y="406239"/>
                </a:lnTo>
                <a:lnTo>
                  <a:pt x="15366" y="422782"/>
                </a:lnTo>
                <a:lnTo>
                  <a:pt x="57600" y="470058"/>
                </a:lnTo>
                <a:lnTo>
                  <a:pt x="99393" y="493331"/>
                </a:lnTo>
                <a:lnTo>
                  <a:pt x="165689" y="499363"/>
                </a:lnTo>
                <a:lnTo>
                  <a:pt x="281431" y="494918"/>
                </a:lnTo>
                <a:lnTo>
                  <a:pt x="419464" y="494918"/>
                </a:lnTo>
                <a:lnTo>
                  <a:pt x="422655" y="492378"/>
                </a:lnTo>
                <a:lnTo>
                  <a:pt x="430529" y="489457"/>
                </a:lnTo>
                <a:lnTo>
                  <a:pt x="466695" y="453880"/>
                </a:lnTo>
                <a:lnTo>
                  <a:pt x="500991" y="412613"/>
                </a:lnTo>
                <a:lnTo>
                  <a:pt x="530320" y="367839"/>
                </a:lnTo>
                <a:lnTo>
                  <a:pt x="539657" y="347598"/>
                </a:lnTo>
                <a:lnTo>
                  <a:pt x="472185" y="347598"/>
                </a:lnTo>
                <a:lnTo>
                  <a:pt x="475088" y="331215"/>
                </a:lnTo>
                <a:lnTo>
                  <a:pt x="477926" y="299537"/>
                </a:lnTo>
                <a:lnTo>
                  <a:pt x="478613" y="256346"/>
                </a:lnTo>
                <a:lnTo>
                  <a:pt x="477111" y="234823"/>
                </a:lnTo>
                <a:lnTo>
                  <a:pt x="342264" y="234823"/>
                </a:lnTo>
                <a:lnTo>
                  <a:pt x="310670" y="207869"/>
                </a:lnTo>
                <a:lnTo>
                  <a:pt x="272819" y="180760"/>
                </a:lnTo>
                <a:lnTo>
                  <a:pt x="230242" y="154687"/>
                </a:lnTo>
                <a:lnTo>
                  <a:pt x="184467" y="130841"/>
                </a:lnTo>
                <a:lnTo>
                  <a:pt x="137026" y="110412"/>
                </a:lnTo>
                <a:lnTo>
                  <a:pt x="89447" y="94591"/>
                </a:lnTo>
                <a:lnTo>
                  <a:pt x="43262" y="84568"/>
                </a:lnTo>
                <a:lnTo>
                  <a:pt x="0" y="81533"/>
                </a:lnTo>
                <a:close/>
              </a:path>
              <a:path w="561975" h="601345">
                <a:moveTo>
                  <a:pt x="557529" y="234314"/>
                </a:moveTo>
                <a:lnTo>
                  <a:pt x="542784" y="268767"/>
                </a:lnTo>
                <a:lnTo>
                  <a:pt x="525002" y="300577"/>
                </a:lnTo>
                <a:lnTo>
                  <a:pt x="502148" y="327576"/>
                </a:lnTo>
                <a:lnTo>
                  <a:pt x="472185" y="347598"/>
                </a:lnTo>
                <a:lnTo>
                  <a:pt x="539657" y="347598"/>
                </a:lnTo>
                <a:lnTo>
                  <a:pt x="551584" y="321742"/>
                </a:lnTo>
                <a:lnTo>
                  <a:pt x="561686" y="276506"/>
                </a:lnTo>
                <a:lnTo>
                  <a:pt x="557529" y="234314"/>
                </a:lnTo>
                <a:close/>
              </a:path>
              <a:path w="561975" h="601345">
                <a:moveTo>
                  <a:pt x="376681" y="0"/>
                </a:moveTo>
                <a:lnTo>
                  <a:pt x="379942" y="41978"/>
                </a:lnTo>
                <a:lnTo>
                  <a:pt x="378229" y="94591"/>
                </a:lnTo>
                <a:lnTo>
                  <a:pt x="371442" y="149787"/>
                </a:lnTo>
                <a:lnTo>
                  <a:pt x="359487" y="199245"/>
                </a:lnTo>
                <a:lnTo>
                  <a:pt x="342264" y="234823"/>
                </a:lnTo>
                <a:lnTo>
                  <a:pt x="477111" y="234823"/>
                </a:lnTo>
                <a:lnTo>
                  <a:pt x="475059" y="205422"/>
                </a:lnTo>
                <a:lnTo>
                  <a:pt x="465177" y="150545"/>
                </a:lnTo>
                <a:lnTo>
                  <a:pt x="446879" y="95496"/>
                </a:lnTo>
                <a:lnTo>
                  <a:pt x="418076" y="44054"/>
                </a:lnTo>
                <a:lnTo>
                  <a:pt x="376681" y="0"/>
                </a:lnTo>
                <a:close/>
              </a:path>
            </a:pathLst>
          </a:custGeom>
          <a:solidFill>
            <a:srgbClr val="FABC42"/>
          </a:solidFill>
        </p:spPr>
        <p:txBody>
          <a:bodyPr wrap="square" lIns="0" tIns="0" rIns="0" bIns="0" rtlCol="0"/>
          <a:lstStyle/>
          <a:p>
            <a:endParaRPr/>
          </a:p>
        </p:txBody>
      </p:sp>
      <p:sp>
        <p:nvSpPr>
          <p:cNvPr id="24" name="bg object 24"/>
          <p:cNvSpPr/>
          <p:nvPr/>
        </p:nvSpPr>
        <p:spPr>
          <a:xfrm>
            <a:off x="11629263" y="167512"/>
            <a:ext cx="290195" cy="365760"/>
          </a:xfrm>
          <a:custGeom>
            <a:avLst/>
            <a:gdLst/>
            <a:ahLst/>
            <a:cxnLst/>
            <a:rect l="l" t="t" r="r" b="b"/>
            <a:pathLst>
              <a:path w="290195" h="365759">
                <a:moveTo>
                  <a:pt x="131013" y="153708"/>
                </a:moveTo>
                <a:lnTo>
                  <a:pt x="86677" y="117055"/>
                </a:lnTo>
                <a:lnTo>
                  <a:pt x="49593" y="90119"/>
                </a:lnTo>
                <a:lnTo>
                  <a:pt x="0" y="61988"/>
                </a:lnTo>
                <a:lnTo>
                  <a:pt x="131013" y="153708"/>
                </a:lnTo>
                <a:close/>
              </a:path>
              <a:path w="290195" h="365759">
                <a:moveTo>
                  <a:pt x="257657" y="306120"/>
                </a:moveTo>
                <a:lnTo>
                  <a:pt x="249135" y="280758"/>
                </a:lnTo>
                <a:lnTo>
                  <a:pt x="210718" y="220891"/>
                </a:lnTo>
                <a:lnTo>
                  <a:pt x="136347" y="157454"/>
                </a:lnTo>
                <a:lnTo>
                  <a:pt x="131013" y="153708"/>
                </a:lnTo>
                <a:lnTo>
                  <a:pt x="169252" y="189230"/>
                </a:lnTo>
                <a:lnTo>
                  <a:pt x="208292" y="231533"/>
                </a:lnTo>
                <a:lnTo>
                  <a:pt x="241515" y="275996"/>
                </a:lnTo>
                <a:lnTo>
                  <a:pt x="257657" y="306120"/>
                </a:lnTo>
                <a:close/>
              </a:path>
              <a:path w="290195" h="365759">
                <a:moveTo>
                  <a:pt x="273964" y="227876"/>
                </a:moveTo>
                <a:lnTo>
                  <a:pt x="251968" y="270383"/>
                </a:lnTo>
                <a:lnTo>
                  <a:pt x="273596" y="229679"/>
                </a:lnTo>
                <a:lnTo>
                  <a:pt x="273964" y="227876"/>
                </a:lnTo>
                <a:close/>
              </a:path>
              <a:path w="290195" h="365759">
                <a:moveTo>
                  <a:pt x="277622" y="365506"/>
                </a:moveTo>
                <a:lnTo>
                  <a:pt x="265709" y="321144"/>
                </a:lnTo>
                <a:lnTo>
                  <a:pt x="257657" y="306120"/>
                </a:lnTo>
                <a:lnTo>
                  <a:pt x="277622" y="365506"/>
                </a:lnTo>
                <a:close/>
              </a:path>
              <a:path w="290195" h="365759">
                <a:moveTo>
                  <a:pt x="285280" y="102984"/>
                </a:moveTo>
                <a:lnTo>
                  <a:pt x="282879" y="67284"/>
                </a:lnTo>
                <a:lnTo>
                  <a:pt x="276059" y="24574"/>
                </a:lnTo>
                <a:lnTo>
                  <a:pt x="268605" y="0"/>
                </a:lnTo>
                <a:lnTo>
                  <a:pt x="285280" y="102984"/>
                </a:lnTo>
                <a:close/>
              </a:path>
              <a:path w="290195" h="365759">
                <a:moveTo>
                  <a:pt x="290144" y="171818"/>
                </a:moveTo>
                <a:lnTo>
                  <a:pt x="286054" y="107746"/>
                </a:lnTo>
                <a:lnTo>
                  <a:pt x="285280" y="102984"/>
                </a:lnTo>
                <a:lnTo>
                  <a:pt x="286473" y="120675"/>
                </a:lnTo>
                <a:lnTo>
                  <a:pt x="284238" y="177292"/>
                </a:lnTo>
                <a:lnTo>
                  <a:pt x="273964" y="227876"/>
                </a:lnTo>
                <a:lnTo>
                  <a:pt x="279298" y="217589"/>
                </a:lnTo>
                <a:lnTo>
                  <a:pt x="290144" y="171818"/>
                </a:lnTo>
                <a:close/>
              </a:path>
            </a:pathLst>
          </a:custGeom>
          <a:solidFill>
            <a:srgbClr val="B56A28"/>
          </a:solidFill>
        </p:spPr>
        <p:txBody>
          <a:bodyPr wrap="square" lIns="0" tIns="0" rIns="0" bIns="0" rtlCol="0"/>
          <a:lstStyle/>
          <a:p>
            <a:endParaRPr/>
          </a:p>
        </p:txBody>
      </p:sp>
      <p:sp>
        <p:nvSpPr>
          <p:cNvPr id="25" name="bg object 25"/>
          <p:cNvSpPr/>
          <p:nvPr/>
        </p:nvSpPr>
        <p:spPr>
          <a:xfrm>
            <a:off x="11930506" y="365124"/>
            <a:ext cx="106807" cy="128142"/>
          </a:xfrm>
          <a:prstGeom prst="rect">
            <a:avLst/>
          </a:prstGeom>
          <a:blipFill>
            <a:blip r:embed="rId4" cstate="print"/>
            <a:stretch>
              <a:fillRect/>
            </a:stretch>
          </a:blipFill>
        </p:spPr>
        <p:txBody>
          <a:bodyPr wrap="square" lIns="0" tIns="0" rIns="0" bIns="0" rtlCol="0"/>
          <a:lstStyle/>
          <a:p>
            <a:endParaRPr/>
          </a:p>
        </p:txBody>
      </p:sp>
      <p:sp>
        <p:nvSpPr>
          <p:cNvPr id="26" name="bg object 26"/>
          <p:cNvSpPr/>
          <p:nvPr/>
        </p:nvSpPr>
        <p:spPr>
          <a:xfrm>
            <a:off x="11752834" y="518667"/>
            <a:ext cx="131445" cy="99060"/>
          </a:xfrm>
          <a:prstGeom prst="rect">
            <a:avLst/>
          </a:prstGeom>
          <a:blipFill>
            <a:blip r:embed="rId5" cstate="print"/>
            <a:stretch>
              <a:fillRect/>
            </a:stretch>
          </a:blipFill>
        </p:spPr>
        <p:txBody>
          <a:bodyPr wrap="square" lIns="0" tIns="0" rIns="0" bIns="0" rtlCol="0"/>
          <a:lstStyle/>
          <a:p>
            <a:endParaRPr/>
          </a:p>
        </p:txBody>
      </p:sp>
      <p:sp>
        <p:nvSpPr>
          <p:cNvPr id="27" name="bg object 27"/>
          <p:cNvSpPr/>
          <p:nvPr/>
        </p:nvSpPr>
        <p:spPr>
          <a:xfrm>
            <a:off x="11579225" y="473709"/>
            <a:ext cx="271145" cy="44450"/>
          </a:xfrm>
          <a:custGeom>
            <a:avLst/>
            <a:gdLst/>
            <a:ahLst/>
            <a:cxnLst/>
            <a:rect l="l" t="t" r="r" b="b"/>
            <a:pathLst>
              <a:path w="271145" h="44450">
                <a:moveTo>
                  <a:pt x="0" y="31876"/>
                </a:moveTo>
                <a:lnTo>
                  <a:pt x="24228" y="38352"/>
                </a:lnTo>
                <a:lnTo>
                  <a:pt x="66952" y="43085"/>
                </a:lnTo>
                <a:lnTo>
                  <a:pt x="120570" y="43846"/>
                </a:lnTo>
                <a:lnTo>
                  <a:pt x="136785" y="42296"/>
                </a:lnTo>
                <a:lnTo>
                  <a:pt x="108243" y="42237"/>
                </a:lnTo>
                <a:lnTo>
                  <a:pt x="0" y="31876"/>
                </a:lnTo>
                <a:close/>
              </a:path>
              <a:path w="271145" h="44450">
                <a:moveTo>
                  <a:pt x="223795" y="26190"/>
                </a:moveTo>
                <a:lnTo>
                  <a:pt x="177480" y="38405"/>
                </a:lnTo>
                <a:lnTo>
                  <a:pt x="136785" y="42296"/>
                </a:lnTo>
                <a:lnTo>
                  <a:pt x="172529" y="42370"/>
                </a:lnTo>
                <a:lnTo>
                  <a:pt x="218241" y="29287"/>
                </a:lnTo>
                <a:lnTo>
                  <a:pt x="223795" y="26190"/>
                </a:lnTo>
                <a:close/>
              </a:path>
              <a:path w="271145" h="44450">
                <a:moveTo>
                  <a:pt x="270764" y="0"/>
                </a:moveTo>
                <a:lnTo>
                  <a:pt x="223795" y="26190"/>
                </a:lnTo>
                <a:lnTo>
                  <a:pt x="230078" y="24533"/>
                </a:lnTo>
                <a:lnTo>
                  <a:pt x="270764" y="0"/>
                </a:lnTo>
                <a:close/>
              </a:path>
            </a:pathLst>
          </a:custGeom>
          <a:solidFill>
            <a:srgbClr val="B56A28"/>
          </a:solidFill>
        </p:spPr>
        <p:txBody>
          <a:bodyPr wrap="square" lIns="0" tIns="0" rIns="0" bIns="0" rtlCol="0"/>
          <a:lstStyle/>
          <a:p>
            <a:endParaRPr/>
          </a:p>
        </p:txBody>
      </p:sp>
      <p:sp>
        <p:nvSpPr>
          <p:cNvPr id="28" name="bg object 28"/>
          <p:cNvSpPr/>
          <p:nvPr/>
        </p:nvSpPr>
        <p:spPr>
          <a:xfrm>
            <a:off x="-19050" y="853439"/>
            <a:ext cx="12209526" cy="6004560"/>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495172" y="436245"/>
            <a:ext cx="11201654" cy="1031240"/>
          </a:xfrm>
          <a:prstGeom prst="rect">
            <a:avLst/>
          </a:prstGeom>
        </p:spPr>
        <p:txBody>
          <a:bodyPr wrap="square" lIns="0" tIns="0" rIns="0" bIns="0">
            <a:spAutoFit/>
          </a:bodyPr>
          <a:lstStyle>
            <a:lvl1pPr>
              <a:defRPr sz="6600" b="0" i="0" u="heavy">
                <a:solidFill>
                  <a:schemeClr val="tx1"/>
                </a:solidFill>
                <a:latin typeface="Caladea"/>
                <a:cs typeface="Calade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adea"/>
                <a:cs typeface="Caladea"/>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6" name="Holder 6"/>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4" name="Holder 4"/>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761476" y="5521438"/>
            <a:ext cx="3429000" cy="1336675"/>
          </a:xfrm>
          <a:custGeom>
            <a:avLst/>
            <a:gdLst/>
            <a:ahLst/>
            <a:cxnLst/>
            <a:rect l="l" t="t" r="r" b="b"/>
            <a:pathLst>
              <a:path w="3429000" h="1336675">
                <a:moveTo>
                  <a:pt x="3191685" y="0"/>
                </a:moveTo>
                <a:lnTo>
                  <a:pt x="3143050" y="59"/>
                </a:lnTo>
                <a:lnTo>
                  <a:pt x="3094101" y="521"/>
                </a:lnTo>
                <a:lnTo>
                  <a:pt x="3042948" y="1945"/>
                </a:lnTo>
                <a:lnTo>
                  <a:pt x="2991424" y="3902"/>
                </a:lnTo>
                <a:lnTo>
                  <a:pt x="2939550" y="6384"/>
                </a:lnTo>
                <a:lnTo>
                  <a:pt x="2887348" y="9382"/>
                </a:lnTo>
                <a:lnTo>
                  <a:pt x="2834842" y="12889"/>
                </a:lnTo>
                <a:lnTo>
                  <a:pt x="2782052" y="16897"/>
                </a:lnTo>
                <a:lnTo>
                  <a:pt x="2729002" y="21397"/>
                </a:lnTo>
                <a:lnTo>
                  <a:pt x="2675714" y="26381"/>
                </a:lnTo>
                <a:lnTo>
                  <a:pt x="2622210" y="31841"/>
                </a:lnTo>
                <a:lnTo>
                  <a:pt x="2568513" y="37770"/>
                </a:lnTo>
                <a:lnTo>
                  <a:pt x="2514644" y="44159"/>
                </a:lnTo>
                <a:lnTo>
                  <a:pt x="2460626" y="50999"/>
                </a:lnTo>
                <a:lnTo>
                  <a:pt x="2406482" y="58283"/>
                </a:lnTo>
                <a:lnTo>
                  <a:pt x="2352233" y="66003"/>
                </a:lnTo>
                <a:lnTo>
                  <a:pt x="2297902" y="74151"/>
                </a:lnTo>
                <a:lnTo>
                  <a:pt x="2243512" y="82718"/>
                </a:lnTo>
                <a:lnTo>
                  <a:pt x="2189084" y="91696"/>
                </a:lnTo>
                <a:lnTo>
                  <a:pt x="2134642" y="101078"/>
                </a:lnTo>
                <a:lnTo>
                  <a:pt x="2080206" y="110854"/>
                </a:lnTo>
                <a:lnTo>
                  <a:pt x="2025801" y="121018"/>
                </a:lnTo>
                <a:lnTo>
                  <a:pt x="1971447" y="131561"/>
                </a:lnTo>
                <a:lnTo>
                  <a:pt x="1917167" y="142475"/>
                </a:lnTo>
                <a:lnTo>
                  <a:pt x="1862984" y="153751"/>
                </a:lnTo>
                <a:lnTo>
                  <a:pt x="1808920" y="165383"/>
                </a:lnTo>
                <a:lnTo>
                  <a:pt x="1754997" y="177360"/>
                </a:lnTo>
                <a:lnTo>
                  <a:pt x="1701237" y="189676"/>
                </a:lnTo>
                <a:lnTo>
                  <a:pt x="1647663" y="202323"/>
                </a:lnTo>
                <a:lnTo>
                  <a:pt x="1594298" y="215292"/>
                </a:lnTo>
                <a:lnTo>
                  <a:pt x="1541163" y="228575"/>
                </a:lnTo>
                <a:lnTo>
                  <a:pt x="1488280" y="242164"/>
                </a:lnTo>
                <a:lnTo>
                  <a:pt x="1435673" y="256051"/>
                </a:lnTo>
                <a:lnTo>
                  <a:pt x="1383363" y="270228"/>
                </a:lnTo>
                <a:lnTo>
                  <a:pt x="1331373" y="284686"/>
                </a:lnTo>
                <a:lnTo>
                  <a:pt x="1279724" y="299418"/>
                </a:lnTo>
                <a:lnTo>
                  <a:pt x="1228440" y="314416"/>
                </a:lnTo>
                <a:lnTo>
                  <a:pt x="1177543" y="329671"/>
                </a:lnTo>
                <a:lnTo>
                  <a:pt x="1127055" y="345176"/>
                </a:lnTo>
                <a:lnTo>
                  <a:pt x="1076998" y="360922"/>
                </a:lnTo>
                <a:lnTo>
                  <a:pt x="1027394" y="376901"/>
                </a:lnTo>
                <a:lnTo>
                  <a:pt x="978267" y="393105"/>
                </a:lnTo>
                <a:lnTo>
                  <a:pt x="929638" y="409526"/>
                </a:lnTo>
                <a:lnTo>
                  <a:pt x="881529" y="426155"/>
                </a:lnTo>
                <a:lnTo>
                  <a:pt x="833963" y="442986"/>
                </a:lnTo>
                <a:lnTo>
                  <a:pt x="786962" y="460009"/>
                </a:lnTo>
                <a:lnTo>
                  <a:pt x="740549" y="477216"/>
                </a:lnTo>
                <a:lnTo>
                  <a:pt x="694745" y="494601"/>
                </a:lnTo>
                <a:lnTo>
                  <a:pt x="649574" y="512153"/>
                </a:lnTo>
                <a:lnTo>
                  <a:pt x="605057" y="529866"/>
                </a:lnTo>
                <a:lnTo>
                  <a:pt x="561217" y="547730"/>
                </a:lnTo>
                <a:lnTo>
                  <a:pt x="518076" y="565739"/>
                </a:lnTo>
                <a:lnTo>
                  <a:pt x="475656" y="583884"/>
                </a:lnTo>
                <a:lnTo>
                  <a:pt x="433980" y="602156"/>
                </a:lnTo>
                <a:lnTo>
                  <a:pt x="393070" y="620548"/>
                </a:lnTo>
                <a:lnTo>
                  <a:pt x="352949" y="639052"/>
                </a:lnTo>
                <a:lnTo>
                  <a:pt x="313638" y="657660"/>
                </a:lnTo>
                <a:lnTo>
                  <a:pt x="275160" y="676362"/>
                </a:lnTo>
                <a:lnTo>
                  <a:pt x="237537" y="695152"/>
                </a:lnTo>
                <a:lnTo>
                  <a:pt x="200792" y="714022"/>
                </a:lnTo>
                <a:lnTo>
                  <a:pt x="164946" y="732962"/>
                </a:lnTo>
                <a:lnTo>
                  <a:pt x="130023" y="751965"/>
                </a:lnTo>
                <a:lnTo>
                  <a:pt x="96045" y="771023"/>
                </a:lnTo>
                <a:lnTo>
                  <a:pt x="63033" y="790128"/>
                </a:lnTo>
                <a:lnTo>
                  <a:pt x="0" y="828447"/>
                </a:lnTo>
                <a:lnTo>
                  <a:pt x="32695" y="834670"/>
                </a:lnTo>
                <a:lnTo>
                  <a:pt x="255603" y="878282"/>
                </a:lnTo>
                <a:lnTo>
                  <a:pt x="612919" y="950643"/>
                </a:lnTo>
                <a:lnTo>
                  <a:pt x="1236093" y="1080275"/>
                </a:lnTo>
                <a:lnTo>
                  <a:pt x="2440940" y="1336561"/>
                </a:lnTo>
                <a:lnTo>
                  <a:pt x="3429000" y="1336561"/>
                </a:lnTo>
                <a:lnTo>
                  <a:pt x="3429000" y="6744"/>
                </a:lnTo>
                <a:lnTo>
                  <a:pt x="3382430" y="4360"/>
                </a:lnTo>
                <a:lnTo>
                  <a:pt x="3335380" y="2522"/>
                </a:lnTo>
                <a:lnTo>
                  <a:pt x="3287884" y="1202"/>
                </a:lnTo>
                <a:lnTo>
                  <a:pt x="3239975" y="371"/>
                </a:lnTo>
                <a:lnTo>
                  <a:pt x="3191685" y="0"/>
                </a:lnTo>
                <a:close/>
              </a:path>
            </a:pathLst>
          </a:custGeom>
          <a:solidFill>
            <a:srgbClr val="AEAE51"/>
          </a:solidFill>
        </p:spPr>
        <p:txBody>
          <a:bodyPr wrap="square" lIns="0" tIns="0" rIns="0" bIns="0" rtlCol="0"/>
          <a:lstStyle/>
          <a:p>
            <a:endParaRPr/>
          </a:p>
        </p:txBody>
      </p:sp>
      <p:sp>
        <p:nvSpPr>
          <p:cNvPr id="18" name="bg object 18"/>
          <p:cNvSpPr/>
          <p:nvPr/>
        </p:nvSpPr>
        <p:spPr>
          <a:xfrm>
            <a:off x="0" y="5652520"/>
            <a:ext cx="11414760" cy="1205865"/>
          </a:xfrm>
          <a:custGeom>
            <a:avLst/>
            <a:gdLst/>
            <a:ahLst/>
            <a:cxnLst/>
            <a:rect l="l" t="t" r="r" b="b"/>
            <a:pathLst>
              <a:path w="11414760" h="1205865">
                <a:moveTo>
                  <a:pt x="3365833" y="0"/>
                </a:moveTo>
                <a:lnTo>
                  <a:pt x="3183890" y="529"/>
                </a:lnTo>
                <a:lnTo>
                  <a:pt x="3122441" y="985"/>
                </a:lnTo>
                <a:lnTo>
                  <a:pt x="3000358" y="2313"/>
                </a:lnTo>
                <a:lnTo>
                  <a:pt x="2879390" y="4191"/>
                </a:lnTo>
                <a:lnTo>
                  <a:pt x="2759569" y="6612"/>
                </a:lnTo>
                <a:lnTo>
                  <a:pt x="2640925" y="9570"/>
                </a:lnTo>
                <a:lnTo>
                  <a:pt x="2523492" y="13060"/>
                </a:lnTo>
                <a:lnTo>
                  <a:pt x="2407302" y="17075"/>
                </a:lnTo>
                <a:lnTo>
                  <a:pt x="2292386" y="21609"/>
                </a:lnTo>
                <a:lnTo>
                  <a:pt x="2178776" y="26656"/>
                </a:lnTo>
                <a:lnTo>
                  <a:pt x="2066505" y="32211"/>
                </a:lnTo>
                <a:lnTo>
                  <a:pt x="1955604" y="38266"/>
                </a:lnTo>
                <a:lnTo>
                  <a:pt x="1846106" y="44817"/>
                </a:lnTo>
                <a:lnTo>
                  <a:pt x="1738042" y="51856"/>
                </a:lnTo>
                <a:lnTo>
                  <a:pt x="1631445" y="59379"/>
                </a:lnTo>
                <a:lnTo>
                  <a:pt x="1526346" y="67378"/>
                </a:lnTo>
                <a:lnTo>
                  <a:pt x="1422779" y="75848"/>
                </a:lnTo>
                <a:lnTo>
                  <a:pt x="1320774" y="84783"/>
                </a:lnTo>
                <a:lnTo>
                  <a:pt x="1220363" y="94177"/>
                </a:lnTo>
                <a:lnTo>
                  <a:pt x="1121580" y="104023"/>
                </a:lnTo>
                <a:lnTo>
                  <a:pt x="1024455" y="114316"/>
                </a:lnTo>
                <a:lnTo>
                  <a:pt x="929021" y="125049"/>
                </a:lnTo>
                <a:lnTo>
                  <a:pt x="835309" y="136218"/>
                </a:lnTo>
                <a:lnTo>
                  <a:pt x="743353" y="147814"/>
                </a:lnTo>
                <a:lnTo>
                  <a:pt x="653184" y="159833"/>
                </a:lnTo>
                <a:lnTo>
                  <a:pt x="564833" y="172268"/>
                </a:lnTo>
                <a:lnTo>
                  <a:pt x="478333" y="185114"/>
                </a:lnTo>
                <a:lnTo>
                  <a:pt x="393717" y="198364"/>
                </a:lnTo>
                <a:lnTo>
                  <a:pt x="311015" y="212013"/>
                </a:lnTo>
                <a:lnTo>
                  <a:pt x="230261" y="226053"/>
                </a:lnTo>
                <a:lnTo>
                  <a:pt x="151485" y="240480"/>
                </a:lnTo>
                <a:lnTo>
                  <a:pt x="74721" y="255286"/>
                </a:lnTo>
                <a:lnTo>
                  <a:pt x="0" y="270467"/>
                </a:lnTo>
                <a:lnTo>
                  <a:pt x="0" y="1205479"/>
                </a:lnTo>
                <a:lnTo>
                  <a:pt x="11414760" y="1205479"/>
                </a:lnTo>
                <a:lnTo>
                  <a:pt x="11367309" y="1189273"/>
                </a:lnTo>
                <a:lnTo>
                  <a:pt x="11272064" y="1157234"/>
                </a:lnTo>
                <a:lnTo>
                  <a:pt x="11176369" y="1125694"/>
                </a:lnTo>
                <a:lnTo>
                  <a:pt x="11080237" y="1094649"/>
                </a:lnTo>
                <a:lnTo>
                  <a:pt x="10983680" y="1064097"/>
                </a:lnTo>
                <a:lnTo>
                  <a:pt x="10886712" y="1034036"/>
                </a:lnTo>
                <a:lnTo>
                  <a:pt x="10789345" y="1004464"/>
                </a:lnTo>
                <a:lnTo>
                  <a:pt x="10691591" y="975377"/>
                </a:lnTo>
                <a:lnTo>
                  <a:pt x="10593464" y="946774"/>
                </a:lnTo>
                <a:lnTo>
                  <a:pt x="10494975" y="918651"/>
                </a:lnTo>
                <a:lnTo>
                  <a:pt x="10396138" y="891007"/>
                </a:lnTo>
                <a:lnTo>
                  <a:pt x="10296965" y="863840"/>
                </a:lnTo>
                <a:lnTo>
                  <a:pt x="10197469" y="837146"/>
                </a:lnTo>
                <a:lnTo>
                  <a:pt x="10097662" y="810923"/>
                </a:lnTo>
                <a:lnTo>
                  <a:pt x="9997558" y="785169"/>
                </a:lnTo>
                <a:lnTo>
                  <a:pt x="9897168" y="759881"/>
                </a:lnTo>
                <a:lnTo>
                  <a:pt x="9796505" y="735058"/>
                </a:lnTo>
                <a:lnTo>
                  <a:pt x="9645028" y="698687"/>
                </a:lnTo>
                <a:lnTo>
                  <a:pt x="9493008" y="663346"/>
                </a:lnTo>
                <a:lnTo>
                  <a:pt x="9340490" y="629028"/>
                </a:lnTo>
                <a:lnTo>
                  <a:pt x="9187514" y="595723"/>
                </a:lnTo>
                <a:lnTo>
                  <a:pt x="9034124" y="563423"/>
                </a:lnTo>
                <a:lnTo>
                  <a:pt x="8880362" y="532121"/>
                </a:lnTo>
                <a:lnTo>
                  <a:pt x="8726272" y="501809"/>
                </a:lnTo>
                <a:lnTo>
                  <a:pt x="8571895" y="472477"/>
                </a:lnTo>
                <a:lnTo>
                  <a:pt x="8417276" y="444118"/>
                </a:lnTo>
                <a:lnTo>
                  <a:pt x="8262455" y="416723"/>
                </a:lnTo>
                <a:lnTo>
                  <a:pt x="8107476" y="390284"/>
                </a:lnTo>
                <a:lnTo>
                  <a:pt x="7952382" y="364794"/>
                </a:lnTo>
                <a:lnTo>
                  <a:pt x="7797216" y="340243"/>
                </a:lnTo>
                <a:lnTo>
                  <a:pt x="7642019" y="316625"/>
                </a:lnTo>
                <a:lnTo>
                  <a:pt x="7486835" y="293929"/>
                </a:lnTo>
                <a:lnTo>
                  <a:pt x="7331706" y="272149"/>
                </a:lnTo>
                <a:lnTo>
                  <a:pt x="7176676" y="251276"/>
                </a:lnTo>
                <a:lnTo>
                  <a:pt x="7021786" y="231301"/>
                </a:lnTo>
                <a:lnTo>
                  <a:pt x="6867079" y="212217"/>
                </a:lnTo>
                <a:lnTo>
                  <a:pt x="6712599" y="194016"/>
                </a:lnTo>
                <a:lnTo>
                  <a:pt x="6558388" y="176688"/>
                </a:lnTo>
                <a:lnTo>
                  <a:pt x="6404488" y="160227"/>
                </a:lnTo>
                <a:lnTo>
                  <a:pt x="6250942" y="144623"/>
                </a:lnTo>
                <a:lnTo>
                  <a:pt x="6097793" y="129869"/>
                </a:lnTo>
                <a:lnTo>
                  <a:pt x="5945083" y="115956"/>
                </a:lnTo>
                <a:lnTo>
                  <a:pt x="5792856" y="102876"/>
                </a:lnTo>
                <a:lnTo>
                  <a:pt x="5641154" y="90621"/>
                </a:lnTo>
                <a:lnTo>
                  <a:pt x="5490019" y="79182"/>
                </a:lnTo>
                <a:lnTo>
                  <a:pt x="5289463" y="65187"/>
                </a:lnTo>
                <a:lnTo>
                  <a:pt x="5090093" y="52610"/>
                </a:lnTo>
                <a:lnTo>
                  <a:pt x="4892010" y="41431"/>
                </a:lnTo>
                <a:lnTo>
                  <a:pt x="4695316" y="31631"/>
                </a:lnTo>
                <a:lnTo>
                  <a:pt x="4500111" y="23190"/>
                </a:lnTo>
                <a:lnTo>
                  <a:pt x="4306498" y="16089"/>
                </a:lnTo>
                <a:lnTo>
                  <a:pt x="4114576" y="10308"/>
                </a:lnTo>
                <a:lnTo>
                  <a:pt x="3924447" y="5828"/>
                </a:lnTo>
                <a:lnTo>
                  <a:pt x="3736213" y="2630"/>
                </a:lnTo>
                <a:lnTo>
                  <a:pt x="3549975" y="693"/>
                </a:lnTo>
                <a:lnTo>
                  <a:pt x="3365833" y="0"/>
                </a:lnTo>
                <a:close/>
              </a:path>
            </a:pathLst>
          </a:custGeom>
          <a:solidFill>
            <a:srgbClr val="C6CC62"/>
          </a:solidFill>
        </p:spPr>
        <p:txBody>
          <a:bodyPr wrap="square" lIns="0" tIns="0" rIns="0" bIns="0" rtlCol="0"/>
          <a:lstStyle/>
          <a:p>
            <a:endParaRPr/>
          </a:p>
        </p:txBody>
      </p:sp>
      <p:sp>
        <p:nvSpPr>
          <p:cNvPr id="19" name="bg object 19"/>
          <p:cNvSpPr/>
          <p:nvPr/>
        </p:nvSpPr>
        <p:spPr>
          <a:xfrm>
            <a:off x="0" y="5864373"/>
            <a:ext cx="11370310" cy="993775"/>
          </a:xfrm>
          <a:custGeom>
            <a:avLst/>
            <a:gdLst/>
            <a:ahLst/>
            <a:cxnLst/>
            <a:rect l="l" t="t" r="r" b="b"/>
            <a:pathLst>
              <a:path w="11370310" h="993775">
                <a:moveTo>
                  <a:pt x="3200531" y="0"/>
                </a:moveTo>
                <a:lnTo>
                  <a:pt x="3068417" y="357"/>
                </a:lnTo>
                <a:lnTo>
                  <a:pt x="2936809" y="1341"/>
                </a:lnTo>
                <a:lnTo>
                  <a:pt x="2805749" y="2962"/>
                </a:lnTo>
                <a:lnTo>
                  <a:pt x="2675279" y="5228"/>
                </a:lnTo>
                <a:lnTo>
                  <a:pt x="2545440" y="8150"/>
                </a:lnTo>
                <a:lnTo>
                  <a:pt x="2416275" y="11738"/>
                </a:lnTo>
                <a:lnTo>
                  <a:pt x="2287826" y="16001"/>
                </a:lnTo>
                <a:lnTo>
                  <a:pt x="2160134" y="20951"/>
                </a:lnTo>
                <a:lnTo>
                  <a:pt x="2033242" y="26596"/>
                </a:lnTo>
                <a:lnTo>
                  <a:pt x="1907192" y="32946"/>
                </a:lnTo>
                <a:lnTo>
                  <a:pt x="1782025" y="40012"/>
                </a:lnTo>
                <a:lnTo>
                  <a:pt x="1657785" y="47804"/>
                </a:lnTo>
                <a:lnTo>
                  <a:pt x="1534511" y="56330"/>
                </a:lnTo>
                <a:lnTo>
                  <a:pt x="1412248" y="65602"/>
                </a:lnTo>
                <a:lnTo>
                  <a:pt x="1291037" y="75629"/>
                </a:lnTo>
                <a:lnTo>
                  <a:pt x="1170919" y="86422"/>
                </a:lnTo>
                <a:lnTo>
                  <a:pt x="1051937" y="97989"/>
                </a:lnTo>
                <a:lnTo>
                  <a:pt x="934132" y="110341"/>
                </a:lnTo>
                <a:lnTo>
                  <a:pt x="817548" y="123488"/>
                </a:lnTo>
                <a:lnTo>
                  <a:pt x="702225" y="137440"/>
                </a:lnTo>
                <a:lnTo>
                  <a:pt x="588206" y="152206"/>
                </a:lnTo>
                <a:lnTo>
                  <a:pt x="475533" y="167797"/>
                </a:lnTo>
                <a:lnTo>
                  <a:pt x="419714" y="175905"/>
                </a:lnTo>
                <a:lnTo>
                  <a:pt x="364247" y="184223"/>
                </a:lnTo>
                <a:lnTo>
                  <a:pt x="309138" y="192752"/>
                </a:lnTo>
                <a:lnTo>
                  <a:pt x="254392" y="201493"/>
                </a:lnTo>
                <a:lnTo>
                  <a:pt x="200013" y="210448"/>
                </a:lnTo>
                <a:lnTo>
                  <a:pt x="146008" y="219618"/>
                </a:lnTo>
                <a:lnTo>
                  <a:pt x="92381" y="229004"/>
                </a:lnTo>
                <a:lnTo>
                  <a:pt x="0" y="245879"/>
                </a:lnTo>
                <a:lnTo>
                  <a:pt x="11369977" y="993625"/>
                </a:lnTo>
                <a:lnTo>
                  <a:pt x="11289911" y="967198"/>
                </a:lnTo>
                <a:lnTo>
                  <a:pt x="11230515" y="948506"/>
                </a:lnTo>
                <a:lnTo>
                  <a:pt x="11168620" y="929730"/>
                </a:lnTo>
                <a:lnTo>
                  <a:pt x="11104270" y="910881"/>
                </a:lnTo>
                <a:lnTo>
                  <a:pt x="11037506" y="891968"/>
                </a:lnTo>
                <a:lnTo>
                  <a:pt x="10968371" y="873001"/>
                </a:lnTo>
                <a:lnTo>
                  <a:pt x="10896906" y="853991"/>
                </a:lnTo>
                <a:lnTo>
                  <a:pt x="10823153" y="834947"/>
                </a:lnTo>
                <a:lnTo>
                  <a:pt x="10747154" y="815880"/>
                </a:lnTo>
                <a:lnTo>
                  <a:pt x="10668952" y="796798"/>
                </a:lnTo>
                <a:lnTo>
                  <a:pt x="10547609" y="768172"/>
                </a:lnTo>
                <a:lnTo>
                  <a:pt x="10421543" y="739569"/>
                </a:lnTo>
                <a:lnTo>
                  <a:pt x="10290898" y="711025"/>
                </a:lnTo>
                <a:lnTo>
                  <a:pt x="10155814" y="682573"/>
                </a:lnTo>
                <a:lnTo>
                  <a:pt x="10016434" y="654245"/>
                </a:lnTo>
                <a:lnTo>
                  <a:pt x="9872898" y="626076"/>
                </a:lnTo>
                <a:lnTo>
                  <a:pt x="9725350" y="598100"/>
                </a:lnTo>
                <a:lnTo>
                  <a:pt x="9573930" y="570348"/>
                </a:lnTo>
                <a:lnTo>
                  <a:pt x="9418780" y="542856"/>
                </a:lnTo>
                <a:lnTo>
                  <a:pt x="9260043" y="515656"/>
                </a:lnTo>
                <a:lnTo>
                  <a:pt x="9097859" y="488782"/>
                </a:lnTo>
                <a:lnTo>
                  <a:pt x="8932372" y="462267"/>
                </a:lnTo>
                <a:lnTo>
                  <a:pt x="8763722" y="436146"/>
                </a:lnTo>
                <a:lnTo>
                  <a:pt x="8592051" y="410451"/>
                </a:lnTo>
                <a:lnTo>
                  <a:pt x="8417501" y="385215"/>
                </a:lnTo>
                <a:lnTo>
                  <a:pt x="8240213" y="360474"/>
                </a:lnTo>
                <a:lnTo>
                  <a:pt x="8060331" y="336259"/>
                </a:lnTo>
                <a:lnTo>
                  <a:pt x="7877994" y="312604"/>
                </a:lnTo>
                <a:lnTo>
                  <a:pt x="7693346" y="289544"/>
                </a:lnTo>
                <a:lnTo>
                  <a:pt x="7506528" y="267111"/>
                </a:lnTo>
                <a:lnTo>
                  <a:pt x="7317681" y="245339"/>
                </a:lnTo>
                <a:lnTo>
                  <a:pt x="7126948" y="224261"/>
                </a:lnTo>
                <a:lnTo>
                  <a:pt x="6934469" y="203911"/>
                </a:lnTo>
                <a:lnTo>
                  <a:pt x="6740388" y="184322"/>
                </a:lnTo>
                <a:lnTo>
                  <a:pt x="6544846" y="165529"/>
                </a:lnTo>
                <a:lnTo>
                  <a:pt x="6347983" y="147563"/>
                </a:lnTo>
                <a:lnTo>
                  <a:pt x="6149943" y="130460"/>
                </a:lnTo>
                <a:lnTo>
                  <a:pt x="5950867" y="114251"/>
                </a:lnTo>
                <a:lnTo>
                  <a:pt x="5750897" y="98972"/>
                </a:lnTo>
                <a:lnTo>
                  <a:pt x="5550175" y="84655"/>
                </a:lnTo>
                <a:lnTo>
                  <a:pt x="5348841" y="71334"/>
                </a:lnTo>
                <a:lnTo>
                  <a:pt x="5147039" y="59042"/>
                </a:lnTo>
                <a:lnTo>
                  <a:pt x="4944909" y="47812"/>
                </a:lnTo>
                <a:lnTo>
                  <a:pt x="4742595" y="37680"/>
                </a:lnTo>
                <a:lnTo>
                  <a:pt x="4540236" y="28676"/>
                </a:lnTo>
                <a:lnTo>
                  <a:pt x="4405376" y="23318"/>
                </a:lnTo>
                <a:lnTo>
                  <a:pt x="4270602" y="18487"/>
                </a:lnTo>
                <a:lnTo>
                  <a:pt x="4135955" y="14193"/>
                </a:lnTo>
                <a:lnTo>
                  <a:pt x="4001478" y="10446"/>
                </a:lnTo>
                <a:lnTo>
                  <a:pt x="3867213" y="7255"/>
                </a:lnTo>
                <a:lnTo>
                  <a:pt x="3733201" y="4631"/>
                </a:lnTo>
                <a:lnTo>
                  <a:pt x="3599485" y="2584"/>
                </a:lnTo>
                <a:lnTo>
                  <a:pt x="3466107" y="1123"/>
                </a:lnTo>
                <a:lnTo>
                  <a:pt x="3333108" y="258"/>
                </a:lnTo>
                <a:lnTo>
                  <a:pt x="3200531" y="0"/>
                </a:lnTo>
                <a:close/>
              </a:path>
            </a:pathLst>
          </a:custGeom>
          <a:solidFill>
            <a:srgbClr val="AEAE51"/>
          </a:solidFill>
        </p:spPr>
        <p:txBody>
          <a:bodyPr wrap="square" lIns="0" tIns="0" rIns="0" bIns="0" rtlCol="0"/>
          <a:lstStyle/>
          <a:p>
            <a:endParaRPr/>
          </a:p>
        </p:txBody>
      </p:sp>
      <p:sp>
        <p:nvSpPr>
          <p:cNvPr id="20" name="bg object 20"/>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21" name="bg object 21"/>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22" name="bg object 22"/>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23" name="bg object 23"/>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sp>
        <p:nvSpPr>
          <p:cNvPr id="24" name="bg object 24"/>
          <p:cNvSpPr/>
          <p:nvPr/>
        </p:nvSpPr>
        <p:spPr>
          <a:xfrm>
            <a:off x="11309604" y="6270311"/>
            <a:ext cx="875030" cy="588010"/>
          </a:xfrm>
          <a:custGeom>
            <a:avLst/>
            <a:gdLst/>
            <a:ahLst/>
            <a:cxnLst/>
            <a:rect l="l" t="t" r="r" b="b"/>
            <a:pathLst>
              <a:path w="875029" h="588009">
                <a:moveTo>
                  <a:pt x="0" y="306879"/>
                </a:moveTo>
                <a:lnTo>
                  <a:pt x="27463" y="344252"/>
                </a:lnTo>
                <a:lnTo>
                  <a:pt x="89582" y="405829"/>
                </a:lnTo>
                <a:lnTo>
                  <a:pt x="152907" y="458453"/>
                </a:lnTo>
                <a:lnTo>
                  <a:pt x="196311" y="490121"/>
                </a:lnTo>
                <a:lnTo>
                  <a:pt x="244622" y="519567"/>
                </a:lnTo>
                <a:lnTo>
                  <a:pt x="295462" y="546103"/>
                </a:lnTo>
                <a:lnTo>
                  <a:pt x="346455" y="569040"/>
                </a:lnTo>
                <a:lnTo>
                  <a:pt x="395224" y="587688"/>
                </a:lnTo>
                <a:lnTo>
                  <a:pt x="874776" y="587688"/>
                </a:lnTo>
                <a:lnTo>
                  <a:pt x="874776" y="326031"/>
                </a:lnTo>
                <a:lnTo>
                  <a:pt x="570484" y="326031"/>
                </a:lnTo>
                <a:lnTo>
                  <a:pt x="0" y="306879"/>
                </a:lnTo>
                <a:close/>
              </a:path>
              <a:path w="875029" h="588009">
                <a:moveTo>
                  <a:pt x="448919" y="0"/>
                </a:moveTo>
                <a:lnTo>
                  <a:pt x="412750" y="6930"/>
                </a:lnTo>
                <a:lnTo>
                  <a:pt x="570484" y="326031"/>
                </a:lnTo>
                <a:lnTo>
                  <a:pt x="874776" y="326031"/>
                </a:lnTo>
                <a:lnTo>
                  <a:pt x="874776" y="152117"/>
                </a:lnTo>
                <a:lnTo>
                  <a:pt x="777621" y="152117"/>
                </a:lnTo>
                <a:lnTo>
                  <a:pt x="658084" y="40583"/>
                </a:lnTo>
                <a:lnTo>
                  <a:pt x="539607" y="547"/>
                </a:lnTo>
                <a:lnTo>
                  <a:pt x="448919" y="0"/>
                </a:lnTo>
                <a:close/>
              </a:path>
              <a:path w="875029" h="588009">
                <a:moveTo>
                  <a:pt x="742569" y="27669"/>
                </a:moveTo>
                <a:lnTo>
                  <a:pt x="760118" y="71798"/>
                </a:lnTo>
                <a:lnTo>
                  <a:pt x="769620" y="99470"/>
                </a:lnTo>
                <a:lnTo>
                  <a:pt x="774358" y="122354"/>
                </a:lnTo>
                <a:lnTo>
                  <a:pt x="777621" y="152117"/>
                </a:lnTo>
                <a:lnTo>
                  <a:pt x="874776" y="152117"/>
                </a:lnTo>
                <a:lnTo>
                  <a:pt x="874776" y="93087"/>
                </a:lnTo>
                <a:lnTo>
                  <a:pt x="829258" y="61997"/>
                </a:lnTo>
                <a:lnTo>
                  <a:pt x="786574" y="41828"/>
                </a:lnTo>
                <a:lnTo>
                  <a:pt x="754939" y="30935"/>
                </a:lnTo>
                <a:lnTo>
                  <a:pt x="742569" y="27669"/>
                </a:lnTo>
                <a:close/>
              </a:path>
            </a:pathLst>
          </a:custGeom>
          <a:solidFill>
            <a:srgbClr val="FFF7D3"/>
          </a:solidFill>
        </p:spPr>
        <p:txBody>
          <a:bodyPr wrap="square" lIns="0" tIns="0" rIns="0" bIns="0" rtlCol="0"/>
          <a:lstStyle/>
          <a:p>
            <a:endParaRPr/>
          </a:p>
        </p:txBody>
      </p:sp>
      <p:sp>
        <p:nvSpPr>
          <p:cNvPr id="25" name="bg object 25"/>
          <p:cNvSpPr/>
          <p:nvPr/>
        </p:nvSpPr>
        <p:spPr>
          <a:xfrm>
            <a:off x="11401044" y="6306515"/>
            <a:ext cx="783590" cy="551815"/>
          </a:xfrm>
          <a:custGeom>
            <a:avLst/>
            <a:gdLst/>
            <a:ahLst/>
            <a:cxnLst/>
            <a:rect l="l" t="t" r="r" b="b"/>
            <a:pathLst>
              <a:path w="783590" h="551815">
                <a:moveTo>
                  <a:pt x="0" y="307619"/>
                </a:moveTo>
                <a:lnTo>
                  <a:pt x="31633" y="340987"/>
                </a:lnTo>
                <a:lnTo>
                  <a:pt x="69208" y="372307"/>
                </a:lnTo>
                <a:lnTo>
                  <a:pt x="111632" y="401428"/>
                </a:lnTo>
                <a:lnTo>
                  <a:pt x="157814" y="428200"/>
                </a:lnTo>
                <a:lnTo>
                  <a:pt x="206661" y="452471"/>
                </a:lnTo>
                <a:lnTo>
                  <a:pt x="257081" y="474091"/>
                </a:lnTo>
                <a:lnTo>
                  <a:pt x="307981" y="492909"/>
                </a:lnTo>
                <a:lnTo>
                  <a:pt x="358269" y="508773"/>
                </a:lnTo>
                <a:lnTo>
                  <a:pt x="406853" y="521534"/>
                </a:lnTo>
                <a:lnTo>
                  <a:pt x="452640" y="531040"/>
                </a:lnTo>
                <a:lnTo>
                  <a:pt x="494537" y="537140"/>
                </a:lnTo>
                <a:lnTo>
                  <a:pt x="494537" y="541921"/>
                </a:lnTo>
                <a:lnTo>
                  <a:pt x="493013" y="546702"/>
                </a:lnTo>
                <a:lnTo>
                  <a:pt x="491362" y="551484"/>
                </a:lnTo>
                <a:lnTo>
                  <a:pt x="783335" y="551484"/>
                </a:lnTo>
                <a:lnTo>
                  <a:pt x="783335" y="330930"/>
                </a:lnTo>
                <a:lnTo>
                  <a:pt x="217550" y="330930"/>
                </a:lnTo>
                <a:lnTo>
                  <a:pt x="120657" y="323981"/>
                </a:lnTo>
                <a:lnTo>
                  <a:pt x="0" y="307619"/>
                </a:lnTo>
                <a:close/>
              </a:path>
              <a:path w="783590" h="551815">
                <a:moveTo>
                  <a:pt x="386079" y="0"/>
                </a:moveTo>
                <a:lnTo>
                  <a:pt x="439697" y="92672"/>
                </a:lnTo>
                <a:lnTo>
                  <a:pt x="490791" y="198642"/>
                </a:lnTo>
                <a:lnTo>
                  <a:pt x="529026" y="285783"/>
                </a:lnTo>
                <a:lnTo>
                  <a:pt x="544067" y="321970"/>
                </a:lnTo>
                <a:lnTo>
                  <a:pt x="341685" y="329811"/>
                </a:lnTo>
                <a:lnTo>
                  <a:pt x="217550" y="330930"/>
                </a:lnTo>
                <a:lnTo>
                  <a:pt x="783335" y="330930"/>
                </a:lnTo>
                <a:lnTo>
                  <a:pt x="783335" y="221551"/>
                </a:lnTo>
                <a:lnTo>
                  <a:pt x="725931" y="221551"/>
                </a:lnTo>
                <a:lnTo>
                  <a:pt x="618323" y="90780"/>
                </a:lnTo>
                <a:lnTo>
                  <a:pt x="547052" y="24112"/>
                </a:lnTo>
                <a:lnTo>
                  <a:pt x="480258" y="775"/>
                </a:lnTo>
                <a:lnTo>
                  <a:pt x="386079" y="0"/>
                </a:lnTo>
                <a:close/>
              </a:path>
              <a:path w="783590" h="551815">
                <a:moveTo>
                  <a:pt x="716279" y="54203"/>
                </a:moveTo>
                <a:lnTo>
                  <a:pt x="735308" y="111952"/>
                </a:lnTo>
                <a:lnTo>
                  <a:pt x="736679" y="165966"/>
                </a:lnTo>
                <a:lnTo>
                  <a:pt x="730263" y="205936"/>
                </a:lnTo>
                <a:lnTo>
                  <a:pt x="725931" y="221551"/>
                </a:lnTo>
                <a:lnTo>
                  <a:pt x="783335" y="221551"/>
                </a:lnTo>
                <a:lnTo>
                  <a:pt x="783335" y="97231"/>
                </a:lnTo>
                <a:lnTo>
                  <a:pt x="769286" y="80873"/>
                </a:lnTo>
                <a:lnTo>
                  <a:pt x="753427" y="67949"/>
                </a:lnTo>
                <a:lnTo>
                  <a:pt x="735758" y="58910"/>
                </a:lnTo>
                <a:lnTo>
                  <a:pt x="716279" y="54203"/>
                </a:lnTo>
                <a:close/>
              </a:path>
            </a:pathLst>
          </a:custGeom>
          <a:solidFill>
            <a:srgbClr val="F9BC42"/>
          </a:solidFill>
        </p:spPr>
        <p:txBody>
          <a:bodyPr wrap="square" lIns="0" tIns="0" rIns="0" bIns="0" rtlCol="0"/>
          <a:lstStyle/>
          <a:p>
            <a:endParaRPr/>
          </a:p>
        </p:txBody>
      </p:sp>
      <p:sp>
        <p:nvSpPr>
          <p:cNvPr id="26" name="bg object 26"/>
          <p:cNvSpPr/>
          <p:nvPr/>
        </p:nvSpPr>
        <p:spPr>
          <a:xfrm>
            <a:off x="11631168" y="6365748"/>
            <a:ext cx="553720" cy="492759"/>
          </a:xfrm>
          <a:custGeom>
            <a:avLst/>
            <a:gdLst/>
            <a:ahLst/>
            <a:cxnLst/>
            <a:rect l="l" t="t" r="r" b="b"/>
            <a:pathLst>
              <a:path w="553720" h="492759">
                <a:moveTo>
                  <a:pt x="365404" y="106845"/>
                </a:moveTo>
                <a:lnTo>
                  <a:pt x="326517" y="64452"/>
                </a:lnTo>
                <a:lnTo>
                  <a:pt x="294398" y="33756"/>
                </a:lnTo>
                <a:lnTo>
                  <a:pt x="249936" y="0"/>
                </a:lnTo>
                <a:lnTo>
                  <a:pt x="365404" y="106845"/>
                </a:lnTo>
                <a:close/>
              </a:path>
              <a:path w="553720" h="492759">
                <a:moveTo>
                  <a:pt x="464489" y="265442"/>
                </a:moveTo>
                <a:lnTo>
                  <a:pt x="459828" y="242023"/>
                </a:lnTo>
                <a:lnTo>
                  <a:pt x="430504" y="179349"/>
                </a:lnTo>
                <a:lnTo>
                  <a:pt x="367626" y="108915"/>
                </a:lnTo>
                <a:lnTo>
                  <a:pt x="365404" y="106845"/>
                </a:lnTo>
                <a:lnTo>
                  <a:pt x="396176" y="144424"/>
                </a:lnTo>
                <a:lnTo>
                  <a:pt x="427977" y="190055"/>
                </a:lnTo>
                <a:lnTo>
                  <a:pt x="453936" y="237020"/>
                </a:lnTo>
                <a:lnTo>
                  <a:pt x="464489" y="265442"/>
                </a:lnTo>
                <a:close/>
              </a:path>
              <a:path w="553720" h="492759">
                <a:moveTo>
                  <a:pt x="469392" y="397764"/>
                </a:moveTo>
                <a:lnTo>
                  <a:pt x="460286" y="419963"/>
                </a:lnTo>
                <a:lnTo>
                  <a:pt x="450913" y="437210"/>
                </a:lnTo>
                <a:lnTo>
                  <a:pt x="435521" y="458355"/>
                </a:lnTo>
                <a:lnTo>
                  <a:pt x="408432" y="492252"/>
                </a:lnTo>
                <a:lnTo>
                  <a:pt x="424434" y="492252"/>
                </a:lnTo>
                <a:lnTo>
                  <a:pt x="440956" y="468261"/>
                </a:lnTo>
                <a:lnTo>
                  <a:pt x="454139" y="444411"/>
                </a:lnTo>
                <a:lnTo>
                  <a:pt x="463715" y="420865"/>
                </a:lnTo>
                <a:lnTo>
                  <a:pt x="469392" y="397764"/>
                </a:lnTo>
                <a:close/>
              </a:path>
              <a:path w="553720" h="492759">
                <a:moveTo>
                  <a:pt x="476885" y="327660"/>
                </a:moveTo>
                <a:lnTo>
                  <a:pt x="471195" y="283489"/>
                </a:lnTo>
                <a:lnTo>
                  <a:pt x="464489" y="265442"/>
                </a:lnTo>
                <a:lnTo>
                  <a:pt x="476885" y="327660"/>
                </a:lnTo>
                <a:close/>
              </a:path>
              <a:path w="553720" h="492759">
                <a:moveTo>
                  <a:pt x="553212" y="345427"/>
                </a:moveTo>
                <a:lnTo>
                  <a:pt x="500024" y="356844"/>
                </a:lnTo>
                <a:lnTo>
                  <a:pt x="425704" y="365874"/>
                </a:lnTo>
                <a:lnTo>
                  <a:pt x="380644" y="368261"/>
                </a:lnTo>
                <a:lnTo>
                  <a:pt x="330314" y="368566"/>
                </a:lnTo>
                <a:lnTo>
                  <a:pt x="274726" y="366306"/>
                </a:lnTo>
                <a:lnTo>
                  <a:pt x="213906" y="360959"/>
                </a:lnTo>
                <a:lnTo>
                  <a:pt x="147828" y="352056"/>
                </a:lnTo>
                <a:lnTo>
                  <a:pt x="76530" y="339090"/>
                </a:lnTo>
                <a:lnTo>
                  <a:pt x="0" y="321564"/>
                </a:lnTo>
                <a:lnTo>
                  <a:pt x="17614" y="329679"/>
                </a:lnTo>
                <a:lnTo>
                  <a:pt x="82194" y="349415"/>
                </a:lnTo>
                <a:lnTo>
                  <a:pt x="126085" y="359638"/>
                </a:lnTo>
                <a:lnTo>
                  <a:pt x="175666" y="369163"/>
                </a:lnTo>
                <a:lnTo>
                  <a:pt x="229400" y="377266"/>
                </a:lnTo>
                <a:lnTo>
                  <a:pt x="285762" y="383247"/>
                </a:lnTo>
                <a:lnTo>
                  <a:pt x="343204" y="386397"/>
                </a:lnTo>
                <a:lnTo>
                  <a:pt x="400202" y="386016"/>
                </a:lnTo>
                <a:lnTo>
                  <a:pt x="455231" y="381381"/>
                </a:lnTo>
                <a:lnTo>
                  <a:pt x="506742" y="371805"/>
                </a:lnTo>
                <a:lnTo>
                  <a:pt x="516610" y="368566"/>
                </a:lnTo>
                <a:lnTo>
                  <a:pt x="553212" y="356565"/>
                </a:lnTo>
                <a:lnTo>
                  <a:pt x="553212" y="345427"/>
                </a:lnTo>
                <a:close/>
              </a:path>
              <a:path w="553720" h="492759">
                <a:moveTo>
                  <a:pt x="553212" y="112306"/>
                </a:moveTo>
                <a:lnTo>
                  <a:pt x="549783" y="101612"/>
                </a:lnTo>
                <a:lnTo>
                  <a:pt x="546354" y="93002"/>
                </a:lnTo>
                <a:lnTo>
                  <a:pt x="542925" y="86144"/>
                </a:lnTo>
                <a:lnTo>
                  <a:pt x="539496" y="80772"/>
                </a:lnTo>
                <a:lnTo>
                  <a:pt x="543839" y="93002"/>
                </a:lnTo>
                <a:lnTo>
                  <a:pt x="547497" y="104813"/>
                </a:lnTo>
                <a:lnTo>
                  <a:pt x="550633" y="116255"/>
                </a:lnTo>
                <a:lnTo>
                  <a:pt x="553212" y="126492"/>
                </a:lnTo>
                <a:lnTo>
                  <a:pt x="553212" y="112306"/>
                </a:lnTo>
                <a:close/>
              </a:path>
            </a:pathLst>
          </a:custGeom>
          <a:solidFill>
            <a:srgbClr val="B66B29"/>
          </a:solidFill>
        </p:spPr>
        <p:txBody>
          <a:bodyPr wrap="square" lIns="0" tIns="0" rIns="0" bIns="0" rtlCol="0"/>
          <a:lstStyle/>
          <a:p>
            <a:endParaRPr/>
          </a:p>
        </p:txBody>
      </p:sp>
      <p:sp>
        <p:nvSpPr>
          <p:cNvPr id="27" name="bg object 27"/>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28" name="bg object 28"/>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29" name="bg object 29"/>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30" name="bg object 30"/>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sp>
        <p:nvSpPr>
          <p:cNvPr id="31" name="bg object 31"/>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32" name="bg object 32"/>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33" name="bg object 33"/>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34" name="bg object 34"/>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35" name="bg object 35"/>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36" name="bg object 36"/>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sp>
        <p:nvSpPr>
          <p:cNvPr id="37" name="bg object 37"/>
          <p:cNvSpPr/>
          <p:nvPr/>
        </p:nvSpPr>
        <p:spPr>
          <a:xfrm>
            <a:off x="0" y="5007864"/>
            <a:ext cx="676275" cy="1021080"/>
          </a:xfrm>
          <a:custGeom>
            <a:avLst/>
            <a:gdLst/>
            <a:ahLst/>
            <a:cxnLst/>
            <a:rect l="l" t="t" r="r" b="b"/>
            <a:pathLst>
              <a:path w="676275" h="1021079">
                <a:moveTo>
                  <a:pt x="251612" y="0"/>
                </a:moveTo>
                <a:lnTo>
                  <a:pt x="70573" y="497332"/>
                </a:lnTo>
                <a:lnTo>
                  <a:pt x="52210" y="477160"/>
                </a:lnTo>
                <a:lnTo>
                  <a:pt x="34135" y="458168"/>
                </a:lnTo>
                <a:lnTo>
                  <a:pt x="0" y="423672"/>
                </a:lnTo>
                <a:lnTo>
                  <a:pt x="0" y="919454"/>
                </a:lnTo>
                <a:lnTo>
                  <a:pt x="26465" y="927152"/>
                </a:lnTo>
                <a:lnTo>
                  <a:pt x="55231" y="933843"/>
                </a:lnTo>
                <a:lnTo>
                  <a:pt x="86299" y="939096"/>
                </a:lnTo>
                <a:lnTo>
                  <a:pt x="119668" y="942479"/>
                </a:lnTo>
                <a:lnTo>
                  <a:pt x="289632" y="1009825"/>
                </a:lnTo>
                <a:lnTo>
                  <a:pt x="391992" y="1020762"/>
                </a:lnTo>
                <a:lnTo>
                  <a:pt x="467885" y="964928"/>
                </a:lnTo>
                <a:lnTo>
                  <a:pt x="558444" y="831964"/>
                </a:lnTo>
                <a:lnTo>
                  <a:pt x="503865" y="847649"/>
                </a:lnTo>
                <a:lnTo>
                  <a:pt x="445109" y="849231"/>
                </a:lnTo>
                <a:lnTo>
                  <a:pt x="398145" y="844481"/>
                </a:lnTo>
                <a:lnTo>
                  <a:pt x="378942" y="841171"/>
                </a:lnTo>
                <a:lnTo>
                  <a:pt x="556985" y="744635"/>
                </a:lnTo>
                <a:lnTo>
                  <a:pt x="646858" y="667524"/>
                </a:lnTo>
                <a:lnTo>
                  <a:pt x="676033" y="569402"/>
                </a:lnTo>
                <a:lnTo>
                  <a:pt x="671982" y="409829"/>
                </a:lnTo>
                <a:lnTo>
                  <a:pt x="583357" y="463613"/>
                </a:lnTo>
                <a:lnTo>
                  <a:pt x="479629" y="508635"/>
                </a:lnTo>
                <a:lnTo>
                  <a:pt x="393449" y="539559"/>
                </a:lnTo>
                <a:lnTo>
                  <a:pt x="357466" y="551053"/>
                </a:lnTo>
                <a:lnTo>
                  <a:pt x="412770" y="399996"/>
                </a:lnTo>
                <a:lnTo>
                  <a:pt x="420177" y="292242"/>
                </a:lnTo>
                <a:lnTo>
                  <a:pt x="369766" y="176131"/>
                </a:lnTo>
                <a:lnTo>
                  <a:pt x="251612" y="0"/>
                </a:lnTo>
                <a:close/>
              </a:path>
            </a:pathLst>
          </a:custGeom>
          <a:solidFill>
            <a:srgbClr val="FFF7D3"/>
          </a:solidFill>
        </p:spPr>
        <p:txBody>
          <a:bodyPr wrap="square" lIns="0" tIns="0" rIns="0" bIns="0" rtlCol="0"/>
          <a:lstStyle/>
          <a:p>
            <a:endParaRPr/>
          </a:p>
        </p:txBody>
      </p:sp>
      <p:sp>
        <p:nvSpPr>
          <p:cNvPr id="38" name="bg object 38"/>
          <p:cNvSpPr/>
          <p:nvPr/>
        </p:nvSpPr>
        <p:spPr>
          <a:xfrm>
            <a:off x="0" y="5082540"/>
            <a:ext cx="619125" cy="857885"/>
          </a:xfrm>
          <a:custGeom>
            <a:avLst/>
            <a:gdLst/>
            <a:ahLst/>
            <a:cxnLst/>
            <a:rect l="l" t="t" r="r" b="b"/>
            <a:pathLst>
              <a:path w="619125" h="857885">
                <a:moveTo>
                  <a:pt x="0" y="415925"/>
                </a:moveTo>
                <a:lnTo>
                  <a:pt x="0" y="791819"/>
                </a:lnTo>
                <a:lnTo>
                  <a:pt x="14825" y="798991"/>
                </a:lnTo>
                <a:lnTo>
                  <a:pt x="26484" y="804294"/>
                </a:lnTo>
                <a:lnTo>
                  <a:pt x="34113" y="807582"/>
                </a:lnTo>
                <a:lnTo>
                  <a:pt x="36847" y="808710"/>
                </a:lnTo>
                <a:lnTo>
                  <a:pt x="47595" y="814844"/>
                </a:lnTo>
                <a:lnTo>
                  <a:pt x="92226" y="829730"/>
                </a:lnTo>
                <a:lnTo>
                  <a:pt x="140217" y="842189"/>
                </a:lnTo>
                <a:lnTo>
                  <a:pt x="190155" y="851504"/>
                </a:lnTo>
                <a:lnTo>
                  <a:pt x="240622" y="856953"/>
                </a:lnTo>
                <a:lnTo>
                  <a:pt x="290206" y="857818"/>
                </a:lnTo>
                <a:lnTo>
                  <a:pt x="337490" y="853377"/>
                </a:lnTo>
                <a:lnTo>
                  <a:pt x="381060" y="842911"/>
                </a:lnTo>
                <a:lnTo>
                  <a:pt x="419500" y="825701"/>
                </a:lnTo>
                <a:lnTo>
                  <a:pt x="443334" y="807263"/>
                </a:lnTo>
                <a:lnTo>
                  <a:pt x="397514" y="807263"/>
                </a:lnTo>
                <a:lnTo>
                  <a:pt x="345073" y="807170"/>
                </a:lnTo>
                <a:lnTo>
                  <a:pt x="295510" y="796719"/>
                </a:lnTo>
                <a:lnTo>
                  <a:pt x="250266" y="771880"/>
                </a:lnTo>
                <a:lnTo>
                  <a:pt x="263231" y="768332"/>
                </a:lnTo>
                <a:lnTo>
                  <a:pt x="285553" y="759999"/>
                </a:lnTo>
                <a:lnTo>
                  <a:pt x="350911" y="729024"/>
                </a:lnTo>
                <a:lnTo>
                  <a:pt x="390267" y="706403"/>
                </a:lnTo>
                <a:lnTo>
                  <a:pt x="431623" y="679042"/>
                </a:lnTo>
                <a:lnTo>
                  <a:pt x="473139" y="646950"/>
                </a:lnTo>
                <a:lnTo>
                  <a:pt x="512976" y="610139"/>
                </a:lnTo>
                <a:lnTo>
                  <a:pt x="549294" y="568621"/>
                </a:lnTo>
                <a:lnTo>
                  <a:pt x="573501" y="532485"/>
                </a:lnTo>
                <a:lnTo>
                  <a:pt x="302463" y="532485"/>
                </a:lnTo>
                <a:lnTo>
                  <a:pt x="309654" y="500253"/>
                </a:lnTo>
                <a:lnTo>
                  <a:pt x="92120" y="500253"/>
                </a:lnTo>
                <a:lnTo>
                  <a:pt x="67363" y="478218"/>
                </a:lnTo>
                <a:lnTo>
                  <a:pt x="49515" y="462089"/>
                </a:lnTo>
                <a:lnTo>
                  <a:pt x="29939" y="443960"/>
                </a:lnTo>
                <a:lnTo>
                  <a:pt x="0" y="415925"/>
                </a:lnTo>
                <a:close/>
              </a:path>
              <a:path w="619125" h="857885">
                <a:moveTo>
                  <a:pt x="451396" y="801027"/>
                </a:moveTo>
                <a:lnTo>
                  <a:pt x="397514" y="807263"/>
                </a:lnTo>
                <a:lnTo>
                  <a:pt x="443334" y="807263"/>
                </a:lnTo>
                <a:lnTo>
                  <a:pt x="451396" y="801027"/>
                </a:lnTo>
                <a:close/>
              </a:path>
              <a:path w="619125" h="857885">
                <a:moveTo>
                  <a:pt x="618744" y="415925"/>
                </a:moveTo>
                <a:lnTo>
                  <a:pt x="585914" y="439260"/>
                </a:lnTo>
                <a:lnTo>
                  <a:pt x="542611" y="463415"/>
                </a:lnTo>
                <a:lnTo>
                  <a:pt x="492648" y="486561"/>
                </a:lnTo>
                <a:lnTo>
                  <a:pt x="439839" y="506869"/>
                </a:lnTo>
                <a:lnTo>
                  <a:pt x="387996" y="522512"/>
                </a:lnTo>
                <a:lnTo>
                  <a:pt x="340933" y="531660"/>
                </a:lnTo>
                <a:lnTo>
                  <a:pt x="302463" y="532485"/>
                </a:lnTo>
                <a:lnTo>
                  <a:pt x="573501" y="532485"/>
                </a:lnTo>
                <a:lnTo>
                  <a:pt x="580254" y="522405"/>
                </a:lnTo>
                <a:lnTo>
                  <a:pt x="604017" y="471502"/>
                </a:lnTo>
                <a:lnTo>
                  <a:pt x="618744" y="415925"/>
                </a:lnTo>
                <a:close/>
              </a:path>
              <a:path w="619125" h="857885">
                <a:moveTo>
                  <a:pt x="262547" y="0"/>
                </a:moveTo>
                <a:lnTo>
                  <a:pt x="218430" y="159067"/>
                </a:lnTo>
                <a:lnTo>
                  <a:pt x="161789" y="322040"/>
                </a:lnTo>
                <a:lnTo>
                  <a:pt x="112920" y="449056"/>
                </a:lnTo>
                <a:lnTo>
                  <a:pt x="92120" y="500253"/>
                </a:lnTo>
                <a:lnTo>
                  <a:pt x="309654" y="500253"/>
                </a:lnTo>
                <a:lnTo>
                  <a:pt x="318914" y="445722"/>
                </a:lnTo>
                <a:lnTo>
                  <a:pt x="324075" y="396568"/>
                </a:lnTo>
                <a:lnTo>
                  <a:pt x="326896" y="344931"/>
                </a:lnTo>
                <a:lnTo>
                  <a:pt x="327157" y="291836"/>
                </a:lnTo>
                <a:lnTo>
                  <a:pt x="324636" y="238306"/>
                </a:lnTo>
                <a:lnTo>
                  <a:pt x="319111" y="185367"/>
                </a:lnTo>
                <a:lnTo>
                  <a:pt x="310361" y="134043"/>
                </a:lnTo>
                <a:lnTo>
                  <a:pt x="298165" y="85357"/>
                </a:lnTo>
                <a:lnTo>
                  <a:pt x="282300" y="40334"/>
                </a:lnTo>
                <a:lnTo>
                  <a:pt x="262547" y="0"/>
                </a:lnTo>
                <a:close/>
              </a:path>
            </a:pathLst>
          </a:custGeom>
          <a:solidFill>
            <a:srgbClr val="ED9127"/>
          </a:solidFill>
        </p:spPr>
        <p:txBody>
          <a:bodyPr wrap="square" lIns="0" tIns="0" rIns="0" bIns="0" rtlCol="0"/>
          <a:lstStyle/>
          <a:p>
            <a:endParaRPr/>
          </a:p>
        </p:txBody>
      </p:sp>
      <p:sp>
        <p:nvSpPr>
          <p:cNvPr id="39" name="bg object 39"/>
          <p:cNvSpPr/>
          <p:nvPr/>
        </p:nvSpPr>
        <p:spPr>
          <a:xfrm>
            <a:off x="59436" y="5315712"/>
            <a:ext cx="455930" cy="601980"/>
          </a:xfrm>
          <a:custGeom>
            <a:avLst/>
            <a:gdLst/>
            <a:ahLst/>
            <a:cxnLst/>
            <a:rect l="l" t="t" r="r" b="b"/>
            <a:pathLst>
              <a:path w="455930" h="601979">
                <a:moveTo>
                  <a:pt x="193649" y="19418"/>
                </a:moveTo>
                <a:lnTo>
                  <a:pt x="191935" y="0"/>
                </a:lnTo>
                <a:lnTo>
                  <a:pt x="144449" y="255879"/>
                </a:lnTo>
                <a:lnTo>
                  <a:pt x="80416" y="427774"/>
                </a:lnTo>
                <a:lnTo>
                  <a:pt x="24155" y="524459"/>
                </a:lnTo>
                <a:lnTo>
                  <a:pt x="0" y="554736"/>
                </a:lnTo>
                <a:lnTo>
                  <a:pt x="33921" y="525830"/>
                </a:lnTo>
                <a:lnTo>
                  <a:pt x="64211" y="488467"/>
                </a:lnTo>
                <a:lnTo>
                  <a:pt x="90982" y="444309"/>
                </a:lnTo>
                <a:lnTo>
                  <a:pt x="114350" y="395058"/>
                </a:lnTo>
                <a:lnTo>
                  <a:pt x="134454" y="342392"/>
                </a:lnTo>
                <a:lnTo>
                  <a:pt x="151396" y="287997"/>
                </a:lnTo>
                <a:lnTo>
                  <a:pt x="165303" y="233540"/>
                </a:lnTo>
                <a:lnTo>
                  <a:pt x="176314" y="180721"/>
                </a:lnTo>
                <a:lnTo>
                  <a:pt x="184518" y="131216"/>
                </a:lnTo>
                <a:lnTo>
                  <a:pt x="190068" y="86715"/>
                </a:lnTo>
                <a:lnTo>
                  <a:pt x="193078" y="48882"/>
                </a:lnTo>
                <a:lnTo>
                  <a:pt x="193649" y="19418"/>
                </a:lnTo>
                <a:close/>
              </a:path>
              <a:path w="455930" h="601979">
                <a:moveTo>
                  <a:pt x="283464" y="597408"/>
                </a:moveTo>
                <a:lnTo>
                  <a:pt x="177774" y="591959"/>
                </a:lnTo>
                <a:lnTo>
                  <a:pt x="105321" y="575500"/>
                </a:lnTo>
                <a:lnTo>
                  <a:pt x="63639" y="558190"/>
                </a:lnTo>
                <a:lnTo>
                  <a:pt x="50292" y="550164"/>
                </a:lnTo>
                <a:lnTo>
                  <a:pt x="91617" y="577608"/>
                </a:lnTo>
                <a:lnTo>
                  <a:pt x="147154" y="593788"/>
                </a:lnTo>
                <a:lnTo>
                  <a:pt x="205359" y="600976"/>
                </a:lnTo>
                <a:lnTo>
                  <a:pt x="254635" y="601421"/>
                </a:lnTo>
                <a:lnTo>
                  <a:pt x="283464" y="597408"/>
                </a:lnTo>
                <a:close/>
              </a:path>
              <a:path w="455930" h="601979">
                <a:moveTo>
                  <a:pt x="455676" y="295656"/>
                </a:moveTo>
                <a:lnTo>
                  <a:pt x="311810" y="389458"/>
                </a:lnTo>
                <a:lnTo>
                  <a:pt x="200672" y="436829"/>
                </a:lnTo>
                <a:lnTo>
                  <a:pt x="129019" y="453605"/>
                </a:lnTo>
                <a:lnTo>
                  <a:pt x="103632" y="455676"/>
                </a:lnTo>
                <a:lnTo>
                  <a:pt x="152679" y="458063"/>
                </a:lnTo>
                <a:lnTo>
                  <a:pt x="206629" y="446963"/>
                </a:lnTo>
                <a:lnTo>
                  <a:pt x="262305" y="425945"/>
                </a:lnTo>
                <a:lnTo>
                  <a:pt x="316547" y="398526"/>
                </a:lnTo>
                <a:lnTo>
                  <a:pt x="366166" y="368261"/>
                </a:lnTo>
                <a:lnTo>
                  <a:pt x="408012" y="338670"/>
                </a:lnTo>
                <a:lnTo>
                  <a:pt x="438899" y="313283"/>
                </a:lnTo>
                <a:lnTo>
                  <a:pt x="455676" y="295656"/>
                </a:lnTo>
                <a:close/>
              </a:path>
            </a:pathLst>
          </a:custGeom>
          <a:solidFill>
            <a:srgbClr val="9C5524"/>
          </a:solidFill>
        </p:spPr>
        <p:txBody>
          <a:bodyPr wrap="square" lIns="0" tIns="0" rIns="0" bIns="0" rtlCol="0"/>
          <a:lstStyle/>
          <a:p>
            <a:endParaRPr/>
          </a:p>
        </p:txBody>
      </p:sp>
      <p:sp>
        <p:nvSpPr>
          <p:cNvPr id="40" name="bg object 40"/>
          <p:cNvSpPr/>
          <p:nvPr/>
        </p:nvSpPr>
        <p:spPr>
          <a:xfrm>
            <a:off x="0" y="5666232"/>
            <a:ext cx="92964" cy="88392"/>
          </a:xfrm>
          <a:prstGeom prst="rect">
            <a:avLst/>
          </a:prstGeom>
          <a:blipFill>
            <a:blip r:embed="rId7" cstate="print"/>
            <a:stretch>
              <a:fillRect/>
            </a:stretch>
          </a:blipFill>
        </p:spPr>
        <p:txBody>
          <a:bodyPr wrap="square" lIns="0" tIns="0" rIns="0" bIns="0" rtlCol="0"/>
          <a:lstStyle/>
          <a:p>
            <a:endParaRPr/>
          </a:p>
        </p:txBody>
      </p:sp>
      <p:sp>
        <p:nvSpPr>
          <p:cNvPr id="41" name="bg object 41"/>
          <p:cNvSpPr/>
          <p:nvPr/>
        </p:nvSpPr>
        <p:spPr>
          <a:xfrm>
            <a:off x="0" y="5824728"/>
            <a:ext cx="73660" cy="24130"/>
          </a:xfrm>
          <a:custGeom>
            <a:avLst/>
            <a:gdLst/>
            <a:ahLst/>
            <a:cxnLst/>
            <a:rect l="l" t="t" r="r" b="b"/>
            <a:pathLst>
              <a:path w="73660" h="24129">
                <a:moveTo>
                  <a:pt x="0" y="0"/>
                </a:moveTo>
                <a:lnTo>
                  <a:pt x="0" y="9144"/>
                </a:lnTo>
                <a:lnTo>
                  <a:pt x="20002" y="16216"/>
                </a:lnTo>
                <a:lnTo>
                  <a:pt x="38862" y="21145"/>
                </a:lnTo>
                <a:lnTo>
                  <a:pt x="56578" y="23502"/>
                </a:lnTo>
                <a:lnTo>
                  <a:pt x="73152" y="22860"/>
                </a:lnTo>
                <a:lnTo>
                  <a:pt x="57435" y="20788"/>
                </a:lnTo>
                <a:lnTo>
                  <a:pt x="44577" y="17716"/>
                </a:lnTo>
                <a:lnTo>
                  <a:pt x="27717" y="11501"/>
                </a:lnTo>
                <a:lnTo>
                  <a:pt x="0" y="0"/>
                </a:lnTo>
                <a:close/>
              </a:path>
            </a:pathLst>
          </a:custGeom>
          <a:solidFill>
            <a:srgbClr val="9C5524"/>
          </a:solidFill>
        </p:spPr>
        <p:txBody>
          <a:bodyPr wrap="square" lIns="0" tIns="0" rIns="0" bIns="0" rtlCol="0"/>
          <a:lstStyle/>
          <a:p>
            <a:endParaRPr/>
          </a:p>
        </p:txBody>
      </p:sp>
      <p:sp>
        <p:nvSpPr>
          <p:cNvPr id="42" name="bg object 42"/>
          <p:cNvSpPr/>
          <p:nvPr/>
        </p:nvSpPr>
        <p:spPr>
          <a:xfrm>
            <a:off x="24574" y="5939028"/>
            <a:ext cx="103441" cy="213432"/>
          </a:xfrm>
          <a:prstGeom prst="rect">
            <a:avLst/>
          </a:prstGeom>
          <a:blipFill>
            <a:blip r:embed="rId8" cstate="print"/>
            <a:stretch>
              <a:fillRect/>
            </a:stretch>
          </a:blipFill>
        </p:spPr>
        <p:txBody>
          <a:bodyPr wrap="square" lIns="0" tIns="0" rIns="0" bIns="0" rtlCol="0"/>
          <a:lstStyle/>
          <a:p>
            <a:endParaRPr/>
          </a:p>
        </p:txBody>
      </p:sp>
      <p:sp>
        <p:nvSpPr>
          <p:cNvPr id="43" name="bg object 43"/>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44" name="bg object 44"/>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45" name="bg object 45"/>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46" name="bg object 46"/>
          <p:cNvSpPr/>
          <p:nvPr/>
        </p:nvSpPr>
        <p:spPr>
          <a:xfrm>
            <a:off x="11264265" y="525145"/>
            <a:ext cx="253618" cy="93225"/>
          </a:xfrm>
          <a:prstGeom prst="rect">
            <a:avLst/>
          </a:prstGeom>
          <a:blipFill>
            <a:blip r:embed="rId9" cstate="print"/>
            <a:stretch>
              <a:fillRect/>
            </a:stretch>
          </a:blipFill>
        </p:spPr>
        <p:txBody>
          <a:bodyPr wrap="square" lIns="0" tIns="0" rIns="0" bIns="0" rtlCol="0"/>
          <a:lstStyle/>
          <a:p>
            <a:endParaRPr/>
          </a:p>
        </p:txBody>
      </p:sp>
      <p:sp>
        <p:nvSpPr>
          <p:cNvPr id="47" name="bg object 47"/>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48" name="bg object 48"/>
          <p:cNvSpPr/>
          <p:nvPr/>
        </p:nvSpPr>
        <p:spPr>
          <a:xfrm>
            <a:off x="11563350" y="366903"/>
            <a:ext cx="195960" cy="294639"/>
          </a:xfrm>
          <a:prstGeom prst="rect">
            <a:avLst/>
          </a:prstGeom>
          <a:blipFill>
            <a:blip r:embed="rId10" cstate="print"/>
            <a:stretch>
              <a:fillRect/>
            </a:stretch>
          </a:blipFill>
        </p:spPr>
        <p:txBody>
          <a:bodyPr wrap="square" lIns="0" tIns="0" rIns="0" bIns="0" rtlCol="0"/>
          <a:lstStyle/>
          <a:p>
            <a:endParaRPr/>
          </a:p>
        </p:txBody>
      </p:sp>
      <p:sp>
        <p:nvSpPr>
          <p:cNvPr id="49" name="bg object 49"/>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sp>
        <p:nvSpPr>
          <p:cNvPr id="50" name="bg object 5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51" name="bg object 5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52" name="bg object 5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53" name="bg object 5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54" name="bg object 54"/>
          <p:cNvSpPr/>
          <p:nvPr/>
        </p:nvSpPr>
        <p:spPr>
          <a:xfrm>
            <a:off x="10940796" y="3634739"/>
            <a:ext cx="217931" cy="126111"/>
          </a:xfrm>
          <a:prstGeom prst="rect">
            <a:avLst/>
          </a:prstGeom>
          <a:blipFill>
            <a:blip r:embed="rId11" cstate="print"/>
            <a:stretch>
              <a:fillRect/>
            </a:stretch>
          </a:blipFill>
        </p:spPr>
        <p:txBody>
          <a:bodyPr wrap="square" lIns="0" tIns="0" rIns="0" bIns="0" rtlCol="0"/>
          <a:lstStyle/>
          <a:p>
            <a:endParaRPr/>
          </a:p>
        </p:txBody>
      </p:sp>
      <p:sp>
        <p:nvSpPr>
          <p:cNvPr id="55" name="bg object 55"/>
          <p:cNvSpPr/>
          <p:nvPr/>
        </p:nvSpPr>
        <p:spPr>
          <a:xfrm>
            <a:off x="11237976" y="3773423"/>
            <a:ext cx="236220" cy="74143"/>
          </a:xfrm>
          <a:prstGeom prst="rect">
            <a:avLst/>
          </a:prstGeom>
          <a:blipFill>
            <a:blip r:embed="rId12" cstate="print"/>
            <a:stretch>
              <a:fillRect/>
            </a:stretch>
          </a:blipFill>
        </p:spPr>
        <p:txBody>
          <a:bodyPr wrap="square" lIns="0" tIns="0" rIns="0" bIns="0" rtlCol="0"/>
          <a:lstStyle/>
          <a:p>
            <a:endParaRPr/>
          </a:p>
        </p:txBody>
      </p:sp>
      <p:sp>
        <p:nvSpPr>
          <p:cNvPr id="56" name="bg object 5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sp>
        <p:nvSpPr>
          <p:cNvPr id="57" name="bg object 57"/>
          <p:cNvSpPr/>
          <p:nvPr/>
        </p:nvSpPr>
        <p:spPr>
          <a:xfrm>
            <a:off x="2868167" y="1351788"/>
            <a:ext cx="6243828" cy="4213860"/>
          </a:xfrm>
          <a:prstGeom prst="rect">
            <a:avLst/>
          </a:prstGeom>
          <a:blipFill>
            <a:blip r:embed="rId1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3" name="Holder 3"/>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slideLayout" Target="../slideLayouts/slideLayout2.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8761476" y="5521438"/>
            <a:ext cx="3429000" cy="1336675"/>
          </a:xfrm>
          <a:custGeom>
            <a:avLst/>
            <a:gdLst/>
            <a:ahLst/>
            <a:cxnLst/>
            <a:rect l="l" t="t" r="r" b="b"/>
            <a:pathLst>
              <a:path w="3429000" h="1336675">
                <a:moveTo>
                  <a:pt x="3191685" y="0"/>
                </a:moveTo>
                <a:lnTo>
                  <a:pt x="3143050" y="59"/>
                </a:lnTo>
                <a:lnTo>
                  <a:pt x="3094101" y="521"/>
                </a:lnTo>
                <a:lnTo>
                  <a:pt x="3042948" y="1945"/>
                </a:lnTo>
                <a:lnTo>
                  <a:pt x="2991424" y="3902"/>
                </a:lnTo>
                <a:lnTo>
                  <a:pt x="2939550" y="6384"/>
                </a:lnTo>
                <a:lnTo>
                  <a:pt x="2887348" y="9382"/>
                </a:lnTo>
                <a:lnTo>
                  <a:pt x="2834842" y="12889"/>
                </a:lnTo>
                <a:lnTo>
                  <a:pt x="2782052" y="16897"/>
                </a:lnTo>
                <a:lnTo>
                  <a:pt x="2729002" y="21397"/>
                </a:lnTo>
                <a:lnTo>
                  <a:pt x="2675714" y="26381"/>
                </a:lnTo>
                <a:lnTo>
                  <a:pt x="2622210" y="31841"/>
                </a:lnTo>
                <a:lnTo>
                  <a:pt x="2568513" y="37770"/>
                </a:lnTo>
                <a:lnTo>
                  <a:pt x="2514644" y="44159"/>
                </a:lnTo>
                <a:lnTo>
                  <a:pt x="2460626" y="50999"/>
                </a:lnTo>
                <a:lnTo>
                  <a:pt x="2406482" y="58283"/>
                </a:lnTo>
                <a:lnTo>
                  <a:pt x="2352233" y="66003"/>
                </a:lnTo>
                <a:lnTo>
                  <a:pt x="2297902" y="74151"/>
                </a:lnTo>
                <a:lnTo>
                  <a:pt x="2243512" y="82718"/>
                </a:lnTo>
                <a:lnTo>
                  <a:pt x="2189084" y="91696"/>
                </a:lnTo>
                <a:lnTo>
                  <a:pt x="2134642" y="101078"/>
                </a:lnTo>
                <a:lnTo>
                  <a:pt x="2080206" y="110854"/>
                </a:lnTo>
                <a:lnTo>
                  <a:pt x="2025801" y="121018"/>
                </a:lnTo>
                <a:lnTo>
                  <a:pt x="1971447" y="131561"/>
                </a:lnTo>
                <a:lnTo>
                  <a:pt x="1917167" y="142475"/>
                </a:lnTo>
                <a:lnTo>
                  <a:pt x="1862984" y="153751"/>
                </a:lnTo>
                <a:lnTo>
                  <a:pt x="1808920" y="165383"/>
                </a:lnTo>
                <a:lnTo>
                  <a:pt x="1754997" y="177360"/>
                </a:lnTo>
                <a:lnTo>
                  <a:pt x="1701237" y="189676"/>
                </a:lnTo>
                <a:lnTo>
                  <a:pt x="1647663" y="202323"/>
                </a:lnTo>
                <a:lnTo>
                  <a:pt x="1594298" y="215292"/>
                </a:lnTo>
                <a:lnTo>
                  <a:pt x="1541163" y="228575"/>
                </a:lnTo>
                <a:lnTo>
                  <a:pt x="1488280" y="242164"/>
                </a:lnTo>
                <a:lnTo>
                  <a:pt x="1435673" y="256051"/>
                </a:lnTo>
                <a:lnTo>
                  <a:pt x="1383363" y="270228"/>
                </a:lnTo>
                <a:lnTo>
                  <a:pt x="1331373" y="284686"/>
                </a:lnTo>
                <a:lnTo>
                  <a:pt x="1279724" y="299418"/>
                </a:lnTo>
                <a:lnTo>
                  <a:pt x="1228440" y="314416"/>
                </a:lnTo>
                <a:lnTo>
                  <a:pt x="1177543" y="329671"/>
                </a:lnTo>
                <a:lnTo>
                  <a:pt x="1127055" y="345176"/>
                </a:lnTo>
                <a:lnTo>
                  <a:pt x="1076998" y="360922"/>
                </a:lnTo>
                <a:lnTo>
                  <a:pt x="1027394" y="376901"/>
                </a:lnTo>
                <a:lnTo>
                  <a:pt x="978267" y="393105"/>
                </a:lnTo>
                <a:lnTo>
                  <a:pt x="929638" y="409526"/>
                </a:lnTo>
                <a:lnTo>
                  <a:pt x="881529" y="426155"/>
                </a:lnTo>
                <a:lnTo>
                  <a:pt x="833963" y="442986"/>
                </a:lnTo>
                <a:lnTo>
                  <a:pt x="786962" y="460009"/>
                </a:lnTo>
                <a:lnTo>
                  <a:pt x="740549" y="477216"/>
                </a:lnTo>
                <a:lnTo>
                  <a:pt x="694745" y="494601"/>
                </a:lnTo>
                <a:lnTo>
                  <a:pt x="649574" y="512153"/>
                </a:lnTo>
                <a:lnTo>
                  <a:pt x="605057" y="529866"/>
                </a:lnTo>
                <a:lnTo>
                  <a:pt x="561217" y="547730"/>
                </a:lnTo>
                <a:lnTo>
                  <a:pt x="518076" y="565739"/>
                </a:lnTo>
                <a:lnTo>
                  <a:pt x="475656" y="583884"/>
                </a:lnTo>
                <a:lnTo>
                  <a:pt x="433980" y="602156"/>
                </a:lnTo>
                <a:lnTo>
                  <a:pt x="393070" y="620548"/>
                </a:lnTo>
                <a:lnTo>
                  <a:pt x="352949" y="639052"/>
                </a:lnTo>
                <a:lnTo>
                  <a:pt x="313638" y="657660"/>
                </a:lnTo>
                <a:lnTo>
                  <a:pt x="275160" y="676362"/>
                </a:lnTo>
                <a:lnTo>
                  <a:pt x="237537" y="695152"/>
                </a:lnTo>
                <a:lnTo>
                  <a:pt x="200792" y="714022"/>
                </a:lnTo>
                <a:lnTo>
                  <a:pt x="164946" y="732962"/>
                </a:lnTo>
                <a:lnTo>
                  <a:pt x="130023" y="751965"/>
                </a:lnTo>
                <a:lnTo>
                  <a:pt x="96045" y="771023"/>
                </a:lnTo>
                <a:lnTo>
                  <a:pt x="63033" y="790128"/>
                </a:lnTo>
                <a:lnTo>
                  <a:pt x="0" y="828447"/>
                </a:lnTo>
                <a:lnTo>
                  <a:pt x="32695" y="834670"/>
                </a:lnTo>
                <a:lnTo>
                  <a:pt x="255603" y="878282"/>
                </a:lnTo>
                <a:lnTo>
                  <a:pt x="612919" y="950643"/>
                </a:lnTo>
                <a:lnTo>
                  <a:pt x="1236093" y="1080275"/>
                </a:lnTo>
                <a:lnTo>
                  <a:pt x="2440940" y="1336561"/>
                </a:lnTo>
                <a:lnTo>
                  <a:pt x="3429000" y="1336561"/>
                </a:lnTo>
                <a:lnTo>
                  <a:pt x="3429000" y="6744"/>
                </a:lnTo>
                <a:lnTo>
                  <a:pt x="3382430" y="4360"/>
                </a:lnTo>
                <a:lnTo>
                  <a:pt x="3335380" y="2522"/>
                </a:lnTo>
                <a:lnTo>
                  <a:pt x="3287884" y="1202"/>
                </a:lnTo>
                <a:lnTo>
                  <a:pt x="3239975" y="371"/>
                </a:lnTo>
                <a:lnTo>
                  <a:pt x="3191685" y="0"/>
                </a:lnTo>
                <a:close/>
              </a:path>
            </a:pathLst>
          </a:custGeom>
          <a:solidFill>
            <a:srgbClr val="AEAE51"/>
          </a:solidFill>
        </p:spPr>
        <p:txBody>
          <a:bodyPr wrap="square" lIns="0" tIns="0" rIns="0" bIns="0" rtlCol="0"/>
          <a:lstStyle/>
          <a:p>
            <a:endParaRPr/>
          </a:p>
        </p:txBody>
      </p:sp>
      <p:sp>
        <p:nvSpPr>
          <p:cNvPr id="18" name="bg object 18"/>
          <p:cNvSpPr/>
          <p:nvPr/>
        </p:nvSpPr>
        <p:spPr>
          <a:xfrm>
            <a:off x="0" y="5652520"/>
            <a:ext cx="11414760" cy="1205865"/>
          </a:xfrm>
          <a:custGeom>
            <a:avLst/>
            <a:gdLst/>
            <a:ahLst/>
            <a:cxnLst/>
            <a:rect l="l" t="t" r="r" b="b"/>
            <a:pathLst>
              <a:path w="11414760" h="1205865">
                <a:moveTo>
                  <a:pt x="3365833" y="0"/>
                </a:moveTo>
                <a:lnTo>
                  <a:pt x="3183890" y="529"/>
                </a:lnTo>
                <a:lnTo>
                  <a:pt x="3122441" y="985"/>
                </a:lnTo>
                <a:lnTo>
                  <a:pt x="3000358" y="2313"/>
                </a:lnTo>
                <a:lnTo>
                  <a:pt x="2879390" y="4191"/>
                </a:lnTo>
                <a:lnTo>
                  <a:pt x="2759569" y="6612"/>
                </a:lnTo>
                <a:lnTo>
                  <a:pt x="2640925" y="9570"/>
                </a:lnTo>
                <a:lnTo>
                  <a:pt x="2523492" y="13060"/>
                </a:lnTo>
                <a:lnTo>
                  <a:pt x="2407302" y="17075"/>
                </a:lnTo>
                <a:lnTo>
                  <a:pt x="2292386" y="21609"/>
                </a:lnTo>
                <a:lnTo>
                  <a:pt x="2178776" y="26656"/>
                </a:lnTo>
                <a:lnTo>
                  <a:pt x="2066505" y="32211"/>
                </a:lnTo>
                <a:lnTo>
                  <a:pt x="1955604" y="38266"/>
                </a:lnTo>
                <a:lnTo>
                  <a:pt x="1846106" y="44817"/>
                </a:lnTo>
                <a:lnTo>
                  <a:pt x="1738042" y="51856"/>
                </a:lnTo>
                <a:lnTo>
                  <a:pt x="1631445" y="59379"/>
                </a:lnTo>
                <a:lnTo>
                  <a:pt x="1526346" y="67378"/>
                </a:lnTo>
                <a:lnTo>
                  <a:pt x="1422779" y="75848"/>
                </a:lnTo>
                <a:lnTo>
                  <a:pt x="1320774" y="84783"/>
                </a:lnTo>
                <a:lnTo>
                  <a:pt x="1220363" y="94177"/>
                </a:lnTo>
                <a:lnTo>
                  <a:pt x="1121580" y="104023"/>
                </a:lnTo>
                <a:lnTo>
                  <a:pt x="1024455" y="114316"/>
                </a:lnTo>
                <a:lnTo>
                  <a:pt x="929021" y="125049"/>
                </a:lnTo>
                <a:lnTo>
                  <a:pt x="835309" y="136218"/>
                </a:lnTo>
                <a:lnTo>
                  <a:pt x="743353" y="147814"/>
                </a:lnTo>
                <a:lnTo>
                  <a:pt x="653184" y="159833"/>
                </a:lnTo>
                <a:lnTo>
                  <a:pt x="564833" y="172268"/>
                </a:lnTo>
                <a:lnTo>
                  <a:pt x="478333" y="185114"/>
                </a:lnTo>
                <a:lnTo>
                  <a:pt x="393717" y="198364"/>
                </a:lnTo>
                <a:lnTo>
                  <a:pt x="311015" y="212013"/>
                </a:lnTo>
                <a:lnTo>
                  <a:pt x="230261" y="226053"/>
                </a:lnTo>
                <a:lnTo>
                  <a:pt x="151485" y="240480"/>
                </a:lnTo>
                <a:lnTo>
                  <a:pt x="74721" y="255286"/>
                </a:lnTo>
                <a:lnTo>
                  <a:pt x="0" y="270467"/>
                </a:lnTo>
                <a:lnTo>
                  <a:pt x="0" y="1205479"/>
                </a:lnTo>
                <a:lnTo>
                  <a:pt x="11414760" y="1205479"/>
                </a:lnTo>
                <a:lnTo>
                  <a:pt x="11367309" y="1189273"/>
                </a:lnTo>
                <a:lnTo>
                  <a:pt x="11272064" y="1157234"/>
                </a:lnTo>
                <a:lnTo>
                  <a:pt x="11176369" y="1125694"/>
                </a:lnTo>
                <a:lnTo>
                  <a:pt x="11080237" y="1094649"/>
                </a:lnTo>
                <a:lnTo>
                  <a:pt x="10983680" y="1064097"/>
                </a:lnTo>
                <a:lnTo>
                  <a:pt x="10886712" y="1034036"/>
                </a:lnTo>
                <a:lnTo>
                  <a:pt x="10789345" y="1004464"/>
                </a:lnTo>
                <a:lnTo>
                  <a:pt x="10691591" y="975377"/>
                </a:lnTo>
                <a:lnTo>
                  <a:pt x="10593464" y="946774"/>
                </a:lnTo>
                <a:lnTo>
                  <a:pt x="10494975" y="918651"/>
                </a:lnTo>
                <a:lnTo>
                  <a:pt x="10396138" y="891007"/>
                </a:lnTo>
                <a:lnTo>
                  <a:pt x="10296965" y="863840"/>
                </a:lnTo>
                <a:lnTo>
                  <a:pt x="10197469" y="837146"/>
                </a:lnTo>
                <a:lnTo>
                  <a:pt x="10097662" y="810923"/>
                </a:lnTo>
                <a:lnTo>
                  <a:pt x="9997558" y="785169"/>
                </a:lnTo>
                <a:lnTo>
                  <a:pt x="9897168" y="759881"/>
                </a:lnTo>
                <a:lnTo>
                  <a:pt x="9796505" y="735058"/>
                </a:lnTo>
                <a:lnTo>
                  <a:pt x="9645028" y="698687"/>
                </a:lnTo>
                <a:lnTo>
                  <a:pt x="9493008" y="663346"/>
                </a:lnTo>
                <a:lnTo>
                  <a:pt x="9340490" y="629028"/>
                </a:lnTo>
                <a:lnTo>
                  <a:pt x="9187514" y="595723"/>
                </a:lnTo>
                <a:lnTo>
                  <a:pt x="9034124" y="563423"/>
                </a:lnTo>
                <a:lnTo>
                  <a:pt x="8880362" y="532121"/>
                </a:lnTo>
                <a:lnTo>
                  <a:pt x="8726272" y="501809"/>
                </a:lnTo>
                <a:lnTo>
                  <a:pt x="8571895" y="472477"/>
                </a:lnTo>
                <a:lnTo>
                  <a:pt x="8417276" y="444118"/>
                </a:lnTo>
                <a:lnTo>
                  <a:pt x="8262455" y="416723"/>
                </a:lnTo>
                <a:lnTo>
                  <a:pt x="8107476" y="390284"/>
                </a:lnTo>
                <a:lnTo>
                  <a:pt x="7952382" y="364794"/>
                </a:lnTo>
                <a:lnTo>
                  <a:pt x="7797216" y="340243"/>
                </a:lnTo>
                <a:lnTo>
                  <a:pt x="7642019" y="316625"/>
                </a:lnTo>
                <a:lnTo>
                  <a:pt x="7486835" y="293929"/>
                </a:lnTo>
                <a:lnTo>
                  <a:pt x="7331706" y="272149"/>
                </a:lnTo>
                <a:lnTo>
                  <a:pt x="7176676" y="251276"/>
                </a:lnTo>
                <a:lnTo>
                  <a:pt x="7021786" y="231301"/>
                </a:lnTo>
                <a:lnTo>
                  <a:pt x="6867079" y="212217"/>
                </a:lnTo>
                <a:lnTo>
                  <a:pt x="6712599" y="194016"/>
                </a:lnTo>
                <a:lnTo>
                  <a:pt x="6558388" y="176688"/>
                </a:lnTo>
                <a:lnTo>
                  <a:pt x="6404488" y="160227"/>
                </a:lnTo>
                <a:lnTo>
                  <a:pt x="6250942" y="144623"/>
                </a:lnTo>
                <a:lnTo>
                  <a:pt x="6097793" y="129869"/>
                </a:lnTo>
                <a:lnTo>
                  <a:pt x="5945083" y="115956"/>
                </a:lnTo>
                <a:lnTo>
                  <a:pt x="5792856" y="102876"/>
                </a:lnTo>
                <a:lnTo>
                  <a:pt x="5641154" y="90621"/>
                </a:lnTo>
                <a:lnTo>
                  <a:pt x="5490019" y="79182"/>
                </a:lnTo>
                <a:lnTo>
                  <a:pt x="5289463" y="65187"/>
                </a:lnTo>
                <a:lnTo>
                  <a:pt x="5090093" y="52610"/>
                </a:lnTo>
                <a:lnTo>
                  <a:pt x="4892010" y="41431"/>
                </a:lnTo>
                <a:lnTo>
                  <a:pt x="4695316" y="31631"/>
                </a:lnTo>
                <a:lnTo>
                  <a:pt x="4500111" y="23190"/>
                </a:lnTo>
                <a:lnTo>
                  <a:pt x="4306498" y="16089"/>
                </a:lnTo>
                <a:lnTo>
                  <a:pt x="4114576" y="10308"/>
                </a:lnTo>
                <a:lnTo>
                  <a:pt x="3924447" y="5828"/>
                </a:lnTo>
                <a:lnTo>
                  <a:pt x="3736213" y="2630"/>
                </a:lnTo>
                <a:lnTo>
                  <a:pt x="3549975" y="693"/>
                </a:lnTo>
                <a:lnTo>
                  <a:pt x="3365833" y="0"/>
                </a:lnTo>
                <a:close/>
              </a:path>
            </a:pathLst>
          </a:custGeom>
          <a:solidFill>
            <a:srgbClr val="C6CC62"/>
          </a:solidFill>
        </p:spPr>
        <p:txBody>
          <a:bodyPr wrap="square" lIns="0" tIns="0" rIns="0" bIns="0" rtlCol="0"/>
          <a:lstStyle/>
          <a:p>
            <a:endParaRPr/>
          </a:p>
        </p:txBody>
      </p:sp>
      <p:sp>
        <p:nvSpPr>
          <p:cNvPr id="19" name="bg object 19"/>
          <p:cNvSpPr/>
          <p:nvPr/>
        </p:nvSpPr>
        <p:spPr>
          <a:xfrm>
            <a:off x="0" y="5864373"/>
            <a:ext cx="11370310" cy="993775"/>
          </a:xfrm>
          <a:custGeom>
            <a:avLst/>
            <a:gdLst/>
            <a:ahLst/>
            <a:cxnLst/>
            <a:rect l="l" t="t" r="r" b="b"/>
            <a:pathLst>
              <a:path w="11370310" h="993775">
                <a:moveTo>
                  <a:pt x="3200531" y="0"/>
                </a:moveTo>
                <a:lnTo>
                  <a:pt x="3068417" y="357"/>
                </a:lnTo>
                <a:lnTo>
                  <a:pt x="2936809" y="1341"/>
                </a:lnTo>
                <a:lnTo>
                  <a:pt x="2805749" y="2962"/>
                </a:lnTo>
                <a:lnTo>
                  <a:pt x="2675279" y="5228"/>
                </a:lnTo>
                <a:lnTo>
                  <a:pt x="2545440" y="8150"/>
                </a:lnTo>
                <a:lnTo>
                  <a:pt x="2416275" y="11738"/>
                </a:lnTo>
                <a:lnTo>
                  <a:pt x="2287826" y="16001"/>
                </a:lnTo>
                <a:lnTo>
                  <a:pt x="2160134" y="20951"/>
                </a:lnTo>
                <a:lnTo>
                  <a:pt x="2033242" y="26596"/>
                </a:lnTo>
                <a:lnTo>
                  <a:pt x="1907192" y="32946"/>
                </a:lnTo>
                <a:lnTo>
                  <a:pt x="1782025" y="40012"/>
                </a:lnTo>
                <a:lnTo>
                  <a:pt x="1657785" y="47804"/>
                </a:lnTo>
                <a:lnTo>
                  <a:pt x="1534511" y="56330"/>
                </a:lnTo>
                <a:lnTo>
                  <a:pt x="1412248" y="65602"/>
                </a:lnTo>
                <a:lnTo>
                  <a:pt x="1291037" y="75629"/>
                </a:lnTo>
                <a:lnTo>
                  <a:pt x="1170919" y="86422"/>
                </a:lnTo>
                <a:lnTo>
                  <a:pt x="1051937" y="97989"/>
                </a:lnTo>
                <a:lnTo>
                  <a:pt x="934132" y="110341"/>
                </a:lnTo>
                <a:lnTo>
                  <a:pt x="817548" y="123488"/>
                </a:lnTo>
                <a:lnTo>
                  <a:pt x="702225" y="137440"/>
                </a:lnTo>
                <a:lnTo>
                  <a:pt x="588206" y="152206"/>
                </a:lnTo>
                <a:lnTo>
                  <a:pt x="475533" y="167797"/>
                </a:lnTo>
                <a:lnTo>
                  <a:pt x="419714" y="175905"/>
                </a:lnTo>
                <a:lnTo>
                  <a:pt x="364247" y="184223"/>
                </a:lnTo>
                <a:lnTo>
                  <a:pt x="309138" y="192752"/>
                </a:lnTo>
                <a:lnTo>
                  <a:pt x="254392" y="201493"/>
                </a:lnTo>
                <a:lnTo>
                  <a:pt x="200013" y="210448"/>
                </a:lnTo>
                <a:lnTo>
                  <a:pt x="146008" y="219618"/>
                </a:lnTo>
                <a:lnTo>
                  <a:pt x="92381" y="229004"/>
                </a:lnTo>
                <a:lnTo>
                  <a:pt x="0" y="245879"/>
                </a:lnTo>
                <a:lnTo>
                  <a:pt x="11369977" y="993625"/>
                </a:lnTo>
                <a:lnTo>
                  <a:pt x="11289911" y="967198"/>
                </a:lnTo>
                <a:lnTo>
                  <a:pt x="11230515" y="948506"/>
                </a:lnTo>
                <a:lnTo>
                  <a:pt x="11168620" y="929730"/>
                </a:lnTo>
                <a:lnTo>
                  <a:pt x="11104270" y="910881"/>
                </a:lnTo>
                <a:lnTo>
                  <a:pt x="11037506" y="891968"/>
                </a:lnTo>
                <a:lnTo>
                  <a:pt x="10968371" y="873001"/>
                </a:lnTo>
                <a:lnTo>
                  <a:pt x="10896906" y="853991"/>
                </a:lnTo>
                <a:lnTo>
                  <a:pt x="10823153" y="834947"/>
                </a:lnTo>
                <a:lnTo>
                  <a:pt x="10747154" y="815880"/>
                </a:lnTo>
                <a:lnTo>
                  <a:pt x="10668952" y="796798"/>
                </a:lnTo>
                <a:lnTo>
                  <a:pt x="10547609" y="768172"/>
                </a:lnTo>
                <a:lnTo>
                  <a:pt x="10421543" y="739569"/>
                </a:lnTo>
                <a:lnTo>
                  <a:pt x="10290898" y="711025"/>
                </a:lnTo>
                <a:lnTo>
                  <a:pt x="10155814" y="682573"/>
                </a:lnTo>
                <a:lnTo>
                  <a:pt x="10016434" y="654245"/>
                </a:lnTo>
                <a:lnTo>
                  <a:pt x="9872898" y="626076"/>
                </a:lnTo>
                <a:lnTo>
                  <a:pt x="9725350" y="598100"/>
                </a:lnTo>
                <a:lnTo>
                  <a:pt x="9573930" y="570348"/>
                </a:lnTo>
                <a:lnTo>
                  <a:pt x="9418780" y="542856"/>
                </a:lnTo>
                <a:lnTo>
                  <a:pt x="9260043" y="515656"/>
                </a:lnTo>
                <a:lnTo>
                  <a:pt x="9097859" y="488782"/>
                </a:lnTo>
                <a:lnTo>
                  <a:pt x="8932372" y="462267"/>
                </a:lnTo>
                <a:lnTo>
                  <a:pt x="8763722" y="436146"/>
                </a:lnTo>
                <a:lnTo>
                  <a:pt x="8592051" y="410451"/>
                </a:lnTo>
                <a:lnTo>
                  <a:pt x="8417501" y="385215"/>
                </a:lnTo>
                <a:lnTo>
                  <a:pt x="8240213" y="360474"/>
                </a:lnTo>
                <a:lnTo>
                  <a:pt x="8060331" y="336259"/>
                </a:lnTo>
                <a:lnTo>
                  <a:pt x="7877994" y="312604"/>
                </a:lnTo>
                <a:lnTo>
                  <a:pt x="7693346" y="289544"/>
                </a:lnTo>
                <a:lnTo>
                  <a:pt x="7506528" y="267111"/>
                </a:lnTo>
                <a:lnTo>
                  <a:pt x="7317681" y="245339"/>
                </a:lnTo>
                <a:lnTo>
                  <a:pt x="7126948" y="224261"/>
                </a:lnTo>
                <a:lnTo>
                  <a:pt x="6934469" y="203911"/>
                </a:lnTo>
                <a:lnTo>
                  <a:pt x="6740388" y="184322"/>
                </a:lnTo>
                <a:lnTo>
                  <a:pt x="6544846" y="165529"/>
                </a:lnTo>
                <a:lnTo>
                  <a:pt x="6347983" y="147563"/>
                </a:lnTo>
                <a:lnTo>
                  <a:pt x="6149943" y="130460"/>
                </a:lnTo>
                <a:lnTo>
                  <a:pt x="5950867" y="114251"/>
                </a:lnTo>
                <a:lnTo>
                  <a:pt x="5750897" y="98972"/>
                </a:lnTo>
                <a:lnTo>
                  <a:pt x="5550175" y="84655"/>
                </a:lnTo>
                <a:lnTo>
                  <a:pt x="5348841" y="71334"/>
                </a:lnTo>
                <a:lnTo>
                  <a:pt x="5147039" y="59042"/>
                </a:lnTo>
                <a:lnTo>
                  <a:pt x="4944909" y="47812"/>
                </a:lnTo>
                <a:lnTo>
                  <a:pt x="4742595" y="37680"/>
                </a:lnTo>
                <a:lnTo>
                  <a:pt x="4540236" y="28676"/>
                </a:lnTo>
                <a:lnTo>
                  <a:pt x="4405376" y="23318"/>
                </a:lnTo>
                <a:lnTo>
                  <a:pt x="4270602" y="18487"/>
                </a:lnTo>
                <a:lnTo>
                  <a:pt x="4135955" y="14193"/>
                </a:lnTo>
                <a:lnTo>
                  <a:pt x="4001478" y="10446"/>
                </a:lnTo>
                <a:lnTo>
                  <a:pt x="3867213" y="7255"/>
                </a:lnTo>
                <a:lnTo>
                  <a:pt x="3733201" y="4631"/>
                </a:lnTo>
                <a:lnTo>
                  <a:pt x="3599485" y="2584"/>
                </a:lnTo>
                <a:lnTo>
                  <a:pt x="3466107" y="1123"/>
                </a:lnTo>
                <a:lnTo>
                  <a:pt x="3333108" y="258"/>
                </a:lnTo>
                <a:lnTo>
                  <a:pt x="3200531" y="0"/>
                </a:lnTo>
                <a:close/>
              </a:path>
            </a:pathLst>
          </a:custGeom>
          <a:solidFill>
            <a:srgbClr val="AEAE51"/>
          </a:solidFill>
        </p:spPr>
        <p:txBody>
          <a:bodyPr wrap="square" lIns="0" tIns="0" rIns="0" bIns="0" rtlCol="0"/>
          <a:lstStyle/>
          <a:p>
            <a:endParaRPr/>
          </a:p>
        </p:txBody>
      </p:sp>
      <p:sp>
        <p:nvSpPr>
          <p:cNvPr id="20" name="bg object 20"/>
          <p:cNvSpPr/>
          <p:nvPr/>
        </p:nvSpPr>
        <p:spPr>
          <a:xfrm>
            <a:off x="11993879" y="960119"/>
            <a:ext cx="71411" cy="112775"/>
          </a:xfrm>
          <a:prstGeom prst="rect">
            <a:avLst/>
          </a:prstGeom>
          <a:blipFill>
            <a:blip r:embed="rId8" cstate="print"/>
            <a:stretch>
              <a:fillRect/>
            </a:stretch>
          </a:blipFill>
        </p:spPr>
        <p:txBody>
          <a:bodyPr wrap="square" lIns="0" tIns="0" rIns="0" bIns="0" rtlCol="0"/>
          <a:lstStyle/>
          <a:p>
            <a:endParaRPr/>
          </a:p>
        </p:txBody>
      </p:sp>
      <p:sp>
        <p:nvSpPr>
          <p:cNvPr id="21" name="bg object 21"/>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22" name="bg object 22"/>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23" name="bg object 23"/>
          <p:cNvSpPr/>
          <p:nvPr/>
        </p:nvSpPr>
        <p:spPr>
          <a:xfrm>
            <a:off x="11786615" y="990599"/>
            <a:ext cx="256539" cy="281939"/>
          </a:xfrm>
          <a:prstGeom prst="rect">
            <a:avLst/>
          </a:prstGeom>
          <a:blipFill>
            <a:blip r:embed="rId9" cstate="print"/>
            <a:stretch>
              <a:fillRect/>
            </a:stretch>
          </a:blipFill>
        </p:spPr>
        <p:txBody>
          <a:bodyPr wrap="square" lIns="0" tIns="0" rIns="0" bIns="0" rtlCol="0"/>
          <a:lstStyle/>
          <a:p>
            <a:endParaRPr/>
          </a:p>
        </p:txBody>
      </p:sp>
      <p:sp>
        <p:nvSpPr>
          <p:cNvPr id="24" name="bg object 24"/>
          <p:cNvSpPr/>
          <p:nvPr/>
        </p:nvSpPr>
        <p:spPr>
          <a:xfrm>
            <a:off x="11309604" y="6270311"/>
            <a:ext cx="875030" cy="588010"/>
          </a:xfrm>
          <a:custGeom>
            <a:avLst/>
            <a:gdLst/>
            <a:ahLst/>
            <a:cxnLst/>
            <a:rect l="l" t="t" r="r" b="b"/>
            <a:pathLst>
              <a:path w="875029" h="588009">
                <a:moveTo>
                  <a:pt x="0" y="306879"/>
                </a:moveTo>
                <a:lnTo>
                  <a:pt x="27463" y="344252"/>
                </a:lnTo>
                <a:lnTo>
                  <a:pt x="89582" y="405829"/>
                </a:lnTo>
                <a:lnTo>
                  <a:pt x="152907" y="458453"/>
                </a:lnTo>
                <a:lnTo>
                  <a:pt x="196311" y="490121"/>
                </a:lnTo>
                <a:lnTo>
                  <a:pt x="244622" y="519567"/>
                </a:lnTo>
                <a:lnTo>
                  <a:pt x="295462" y="546103"/>
                </a:lnTo>
                <a:lnTo>
                  <a:pt x="346455" y="569040"/>
                </a:lnTo>
                <a:lnTo>
                  <a:pt x="395224" y="587688"/>
                </a:lnTo>
                <a:lnTo>
                  <a:pt x="874776" y="587688"/>
                </a:lnTo>
                <a:lnTo>
                  <a:pt x="874776" y="326031"/>
                </a:lnTo>
                <a:lnTo>
                  <a:pt x="570484" y="326031"/>
                </a:lnTo>
                <a:lnTo>
                  <a:pt x="0" y="306879"/>
                </a:lnTo>
                <a:close/>
              </a:path>
              <a:path w="875029" h="588009">
                <a:moveTo>
                  <a:pt x="448919" y="0"/>
                </a:moveTo>
                <a:lnTo>
                  <a:pt x="412750" y="6930"/>
                </a:lnTo>
                <a:lnTo>
                  <a:pt x="570484" y="326031"/>
                </a:lnTo>
                <a:lnTo>
                  <a:pt x="874776" y="326031"/>
                </a:lnTo>
                <a:lnTo>
                  <a:pt x="874776" y="152117"/>
                </a:lnTo>
                <a:lnTo>
                  <a:pt x="777621" y="152117"/>
                </a:lnTo>
                <a:lnTo>
                  <a:pt x="658084" y="40583"/>
                </a:lnTo>
                <a:lnTo>
                  <a:pt x="539607" y="547"/>
                </a:lnTo>
                <a:lnTo>
                  <a:pt x="448919" y="0"/>
                </a:lnTo>
                <a:close/>
              </a:path>
              <a:path w="875029" h="588009">
                <a:moveTo>
                  <a:pt x="742569" y="27669"/>
                </a:moveTo>
                <a:lnTo>
                  <a:pt x="760118" y="71798"/>
                </a:lnTo>
                <a:lnTo>
                  <a:pt x="769620" y="99470"/>
                </a:lnTo>
                <a:lnTo>
                  <a:pt x="774358" y="122354"/>
                </a:lnTo>
                <a:lnTo>
                  <a:pt x="777621" y="152117"/>
                </a:lnTo>
                <a:lnTo>
                  <a:pt x="874776" y="152117"/>
                </a:lnTo>
                <a:lnTo>
                  <a:pt x="874776" y="93087"/>
                </a:lnTo>
                <a:lnTo>
                  <a:pt x="829258" y="61997"/>
                </a:lnTo>
                <a:lnTo>
                  <a:pt x="786574" y="41828"/>
                </a:lnTo>
                <a:lnTo>
                  <a:pt x="754939" y="30935"/>
                </a:lnTo>
                <a:lnTo>
                  <a:pt x="742569" y="27669"/>
                </a:lnTo>
                <a:close/>
              </a:path>
            </a:pathLst>
          </a:custGeom>
          <a:solidFill>
            <a:srgbClr val="FFF7D3"/>
          </a:solidFill>
        </p:spPr>
        <p:txBody>
          <a:bodyPr wrap="square" lIns="0" tIns="0" rIns="0" bIns="0" rtlCol="0"/>
          <a:lstStyle/>
          <a:p>
            <a:endParaRPr/>
          </a:p>
        </p:txBody>
      </p:sp>
      <p:sp>
        <p:nvSpPr>
          <p:cNvPr id="25" name="bg object 25"/>
          <p:cNvSpPr/>
          <p:nvPr/>
        </p:nvSpPr>
        <p:spPr>
          <a:xfrm>
            <a:off x="11401044" y="6306515"/>
            <a:ext cx="783590" cy="551815"/>
          </a:xfrm>
          <a:custGeom>
            <a:avLst/>
            <a:gdLst/>
            <a:ahLst/>
            <a:cxnLst/>
            <a:rect l="l" t="t" r="r" b="b"/>
            <a:pathLst>
              <a:path w="783590" h="551815">
                <a:moveTo>
                  <a:pt x="0" y="307619"/>
                </a:moveTo>
                <a:lnTo>
                  <a:pt x="31633" y="340987"/>
                </a:lnTo>
                <a:lnTo>
                  <a:pt x="69208" y="372307"/>
                </a:lnTo>
                <a:lnTo>
                  <a:pt x="111632" y="401428"/>
                </a:lnTo>
                <a:lnTo>
                  <a:pt x="157814" y="428200"/>
                </a:lnTo>
                <a:lnTo>
                  <a:pt x="206661" y="452471"/>
                </a:lnTo>
                <a:lnTo>
                  <a:pt x="257081" y="474091"/>
                </a:lnTo>
                <a:lnTo>
                  <a:pt x="307981" y="492909"/>
                </a:lnTo>
                <a:lnTo>
                  <a:pt x="358269" y="508773"/>
                </a:lnTo>
                <a:lnTo>
                  <a:pt x="406853" y="521534"/>
                </a:lnTo>
                <a:lnTo>
                  <a:pt x="452640" y="531040"/>
                </a:lnTo>
                <a:lnTo>
                  <a:pt x="494537" y="537140"/>
                </a:lnTo>
                <a:lnTo>
                  <a:pt x="494537" y="541921"/>
                </a:lnTo>
                <a:lnTo>
                  <a:pt x="493013" y="546702"/>
                </a:lnTo>
                <a:lnTo>
                  <a:pt x="491362" y="551484"/>
                </a:lnTo>
                <a:lnTo>
                  <a:pt x="783335" y="551484"/>
                </a:lnTo>
                <a:lnTo>
                  <a:pt x="783335" y="330930"/>
                </a:lnTo>
                <a:lnTo>
                  <a:pt x="217550" y="330930"/>
                </a:lnTo>
                <a:lnTo>
                  <a:pt x="120657" y="323981"/>
                </a:lnTo>
                <a:lnTo>
                  <a:pt x="0" y="307619"/>
                </a:lnTo>
                <a:close/>
              </a:path>
              <a:path w="783590" h="551815">
                <a:moveTo>
                  <a:pt x="386079" y="0"/>
                </a:moveTo>
                <a:lnTo>
                  <a:pt x="439697" y="92672"/>
                </a:lnTo>
                <a:lnTo>
                  <a:pt x="490791" y="198642"/>
                </a:lnTo>
                <a:lnTo>
                  <a:pt x="529026" y="285783"/>
                </a:lnTo>
                <a:lnTo>
                  <a:pt x="544067" y="321970"/>
                </a:lnTo>
                <a:lnTo>
                  <a:pt x="341685" y="329811"/>
                </a:lnTo>
                <a:lnTo>
                  <a:pt x="217550" y="330930"/>
                </a:lnTo>
                <a:lnTo>
                  <a:pt x="783335" y="330930"/>
                </a:lnTo>
                <a:lnTo>
                  <a:pt x="783335" y="221551"/>
                </a:lnTo>
                <a:lnTo>
                  <a:pt x="725931" y="221551"/>
                </a:lnTo>
                <a:lnTo>
                  <a:pt x="618323" y="90780"/>
                </a:lnTo>
                <a:lnTo>
                  <a:pt x="547052" y="24112"/>
                </a:lnTo>
                <a:lnTo>
                  <a:pt x="480258" y="775"/>
                </a:lnTo>
                <a:lnTo>
                  <a:pt x="386079" y="0"/>
                </a:lnTo>
                <a:close/>
              </a:path>
              <a:path w="783590" h="551815">
                <a:moveTo>
                  <a:pt x="716279" y="54203"/>
                </a:moveTo>
                <a:lnTo>
                  <a:pt x="735308" y="111952"/>
                </a:lnTo>
                <a:lnTo>
                  <a:pt x="736679" y="165966"/>
                </a:lnTo>
                <a:lnTo>
                  <a:pt x="730263" y="205936"/>
                </a:lnTo>
                <a:lnTo>
                  <a:pt x="725931" y="221551"/>
                </a:lnTo>
                <a:lnTo>
                  <a:pt x="783335" y="221551"/>
                </a:lnTo>
                <a:lnTo>
                  <a:pt x="783335" y="97231"/>
                </a:lnTo>
                <a:lnTo>
                  <a:pt x="769286" y="80873"/>
                </a:lnTo>
                <a:lnTo>
                  <a:pt x="753427" y="67949"/>
                </a:lnTo>
                <a:lnTo>
                  <a:pt x="735758" y="58910"/>
                </a:lnTo>
                <a:lnTo>
                  <a:pt x="716279" y="54203"/>
                </a:lnTo>
                <a:close/>
              </a:path>
            </a:pathLst>
          </a:custGeom>
          <a:solidFill>
            <a:srgbClr val="F9BC42"/>
          </a:solidFill>
        </p:spPr>
        <p:txBody>
          <a:bodyPr wrap="square" lIns="0" tIns="0" rIns="0" bIns="0" rtlCol="0"/>
          <a:lstStyle/>
          <a:p>
            <a:endParaRPr/>
          </a:p>
        </p:txBody>
      </p:sp>
      <p:sp>
        <p:nvSpPr>
          <p:cNvPr id="26" name="bg object 26"/>
          <p:cNvSpPr/>
          <p:nvPr/>
        </p:nvSpPr>
        <p:spPr>
          <a:xfrm>
            <a:off x="11631168" y="6365748"/>
            <a:ext cx="553720" cy="492759"/>
          </a:xfrm>
          <a:custGeom>
            <a:avLst/>
            <a:gdLst/>
            <a:ahLst/>
            <a:cxnLst/>
            <a:rect l="l" t="t" r="r" b="b"/>
            <a:pathLst>
              <a:path w="553720" h="492759">
                <a:moveTo>
                  <a:pt x="365404" y="106845"/>
                </a:moveTo>
                <a:lnTo>
                  <a:pt x="326517" y="64452"/>
                </a:lnTo>
                <a:lnTo>
                  <a:pt x="294398" y="33756"/>
                </a:lnTo>
                <a:lnTo>
                  <a:pt x="249936" y="0"/>
                </a:lnTo>
                <a:lnTo>
                  <a:pt x="365404" y="106845"/>
                </a:lnTo>
                <a:close/>
              </a:path>
              <a:path w="553720" h="492759">
                <a:moveTo>
                  <a:pt x="464489" y="265442"/>
                </a:moveTo>
                <a:lnTo>
                  <a:pt x="459828" y="242023"/>
                </a:lnTo>
                <a:lnTo>
                  <a:pt x="430504" y="179349"/>
                </a:lnTo>
                <a:lnTo>
                  <a:pt x="367626" y="108915"/>
                </a:lnTo>
                <a:lnTo>
                  <a:pt x="365404" y="106845"/>
                </a:lnTo>
                <a:lnTo>
                  <a:pt x="396176" y="144424"/>
                </a:lnTo>
                <a:lnTo>
                  <a:pt x="427977" y="190055"/>
                </a:lnTo>
                <a:lnTo>
                  <a:pt x="453936" y="237020"/>
                </a:lnTo>
                <a:lnTo>
                  <a:pt x="464489" y="265442"/>
                </a:lnTo>
                <a:close/>
              </a:path>
              <a:path w="553720" h="492759">
                <a:moveTo>
                  <a:pt x="469392" y="397764"/>
                </a:moveTo>
                <a:lnTo>
                  <a:pt x="460286" y="419963"/>
                </a:lnTo>
                <a:lnTo>
                  <a:pt x="450913" y="437210"/>
                </a:lnTo>
                <a:lnTo>
                  <a:pt x="435521" y="458355"/>
                </a:lnTo>
                <a:lnTo>
                  <a:pt x="408432" y="492252"/>
                </a:lnTo>
                <a:lnTo>
                  <a:pt x="424434" y="492252"/>
                </a:lnTo>
                <a:lnTo>
                  <a:pt x="440956" y="468261"/>
                </a:lnTo>
                <a:lnTo>
                  <a:pt x="454139" y="444411"/>
                </a:lnTo>
                <a:lnTo>
                  <a:pt x="463715" y="420865"/>
                </a:lnTo>
                <a:lnTo>
                  <a:pt x="469392" y="397764"/>
                </a:lnTo>
                <a:close/>
              </a:path>
              <a:path w="553720" h="492759">
                <a:moveTo>
                  <a:pt x="476885" y="327660"/>
                </a:moveTo>
                <a:lnTo>
                  <a:pt x="471195" y="283489"/>
                </a:lnTo>
                <a:lnTo>
                  <a:pt x="464489" y="265442"/>
                </a:lnTo>
                <a:lnTo>
                  <a:pt x="476885" y="327660"/>
                </a:lnTo>
                <a:close/>
              </a:path>
              <a:path w="553720" h="492759">
                <a:moveTo>
                  <a:pt x="553212" y="345427"/>
                </a:moveTo>
                <a:lnTo>
                  <a:pt x="500024" y="356844"/>
                </a:lnTo>
                <a:lnTo>
                  <a:pt x="425704" y="365874"/>
                </a:lnTo>
                <a:lnTo>
                  <a:pt x="380644" y="368261"/>
                </a:lnTo>
                <a:lnTo>
                  <a:pt x="330314" y="368566"/>
                </a:lnTo>
                <a:lnTo>
                  <a:pt x="274726" y="366306"/>
                </a:lnTo>
                <a:lnTo>
                  <a:pt x="213906" y="360959"/>
                </a:lnTo>
                <a:lnTo>
                  <a:pt x="147828" y="352056"/>
                </a:lnTo>
                <a:lnTo>
                  <a:pt x="76530" y="339090"/>
                </a:lnTo>
                <a:lnTo>
                  <a:pt x="0" y="321564"/>
                </a:lnTo>
                <a:lnTo>
                  <a:pt x="17614" y="329679"/>
                </a:lnTo>
                <a:lnTo>
                  <a:pt x="82194" y="349415"/>
                </a:lnTo>
                <a:lnTo>
                  <a:pt x="126085" y="359638"/>
                </a:lnTo>
                <a:lnTo>
                  <a:pt x="175666" y="369163"/>
                </a:lnTo>
                <a:lnTo>
                  <a:pt x="229400" y="377266"/>
                </a:lnTo>
                <a:lnTo>
                  <a:pt x="285762" y="383247"/>
                </a:lnTo>
                <a:lnTo>
                  <a:pt x="343204" y="386397"/>
                </a:lnTo>
                <a:lnTo>
                  <a:pt x="400202" y="386016"/>
                </a:lnTo>
                <a:lnTo>
                  <a:pt x="455231" y="381381"/>
                </a:lnTo>
                <a:lnTo>
                  <a:pt x="506742" y="371805"/>
                </a:lnTo>
                <a:lnTo>
                  <a:pt x="516610" y="368566"/>
                </a:lnTo>
                <a:lnTo>
                  <a:pt x="553212" y="356565"/>
                </a:lnTo>
                <a:lnTo>
                  <a:pt x="553212" y="345427"/>
                </a:lnTo>
                <a:close/>
              </a:path>
              <a:path w="553720" h="492759">
                <a:moveTo>
                  <a:pt x="553212" y="112306"/>
                </a:moveTo>
                <a:lnTo>
                  <a:pt x="549783" y="101612"/>
                </a:lnTo>
                <a:lnTo>
                  <a:pt x="546354" y="93002"/>
                </a:lnTo>
                <a:lnTo>
                  <a:pt x="542925" y="86144"/>
                </a:lnTo>
                <a:lnTo>
                  <a:pt x="539496" y="80772"/>
                </a:lnTo>
                <a:lnTo>
                  <a:pt x="543839" y="93002"/>
                </a:lnTo>
                <a:lnTo>
                  <a:pt x="547497" y="104813"/>
                </a:lnTo>
                <a:lnTo>
                  <a:pt x="550633" y="116255"/>
                </a:lnTo>
                <a:lnTo>
                  <a:pt x="553212" y="126492"/>
                </a:lnTo>
                <a:lnTo>
                  <a:pt x="553212" y="112306"/>
                </a:lnTo>
                <a:close/>
              </a:path>
            </a:pathLst>
          </a:custGeom>
          <a:solidFill>
            <a:srgbClr val="B66B29"/>
          </a:solidFill>
        </p:spPr>
        <p:txBody>
          <a:bodyPr wrap="square" lIns="0" tIns="0" rIns="0" bIns="0" rtlCol="0"/>
          <a:lstStyle/>
          <a:p>
            <a:endParaRPr/>
          </a:p>
        </p:txBody>
      </p:sp>
      <p:sp>
        <p:nvSpPr>
          <p:cNvPr id="27" name="bg object 27"/>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28" name="bg object 28"/>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29" name="bg object 29"/>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30" name="bg object 30"/>
          <p:cNvSpPr/>
          <p:nvPr/>
        </p:nvSpPr>
        <p:spPr>
          <a:xfrm>
            <a:off x="54863" y="3416808"/>
            <a:ext cx="190500" cy="147827"/>
          </a:xfrm>
          <a:prstGeom prst="rect">
            <a:avLst/>
          </a:prstGeom>
          <a:blipFill>
            <a:blip r:embed="rId10" cstate="print"/>
            <a:stretch>
              <a:fillRect/>
            </a:stretch>
          </a:blipFill>
        </p:spPr>
        <p:txBody>
          <a:bodyPr wrap="square" lIns="0" tIns="0" rIns="0" bIns="0" rtlCol="0"/>
          <a:lstStyle/>
          <a:p>
            <a:endParaRPr/>
          </a:p>
        </p:txBody>
      </p:sp>
      <p:sp>
        <p:nvSpPr>
          <p:cNvPr id="31" name="bg object 31"/>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32" name="bg object 32"/>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33" name="bg object 33"/>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34" name="bg object 34"/>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35" name="bg object 35"/>
          <p:cNvSpPr/>
          <p:nvPr/>
        </p:nvSpPr>
        <p:spPr>
          <a:xfrm>
            <a:off x="659892" y="0"/>
            <a:ext cx="94221" cy="74675"/>
          </a:xfrm>
          <a:prstGeom prst="rect">
            <a:avLst/>
          </a:prstGeom>
          <a:blipFill>
            <a:blip r:embed="rId11" cstate="print"/>
            <a:stretch>
              <a:fillRect/>
            </a:stretch>
          </a:blipFill>
        </p:spPr>
        <p:txBody>
          <a:bodyPr wrap="square" lIns="0" tIns="0" rIns="0" bIns="0" rtlCol="0"/>
          <a:lstStyle/>
          <a:p>
            <a:endParaRPr/>
          </a:p>
        </p:txBody>
      </p:sp>
      <p:sp>
        <p:nvSpPr>
          <p:cNvPr id="36" name="bg object 36"/>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sp>
        <p:nvSpPr>
          <p:cNvPr id="37" name="bg object 37"/>
          <p:cNvSpPr/>
          <p:nvPr/>
        </p:nvSpPr>
        <p:spPr>
          <a:xfrm>
            <a:off x="0" y="5007864"/>
            <a:ext cx="676275" cy="1021080"/>
          </a:xfrm>
          <a:custGeom>
            <a:avLst/>
            <a:gdLst/>
            <a:ahLst/>
            <a:cxnLst/>
            <a:rect l="l" t="t" r="r" b="b"/>
            <a:pathLst>
              <a:path w="676275" h="1021079">
                <a:moveTo>
                  <a:pt x="251612" y="0"/>
                </a:moveTo>
                <a:lnTo>
                  <a:pt x="70573" y="497332"/>
                </a:lnTo>
                <a:lnTo>
                  <a:pt x="52210" y="477160"/>
                </a:lnTo>
                <a:lnTo>
                  <a:pt x="34135" y="458168"/>
                </a:lnTo>
                <a:lnTo>
                  <a:pt x="0" y="423672"/>
                </a:lnTo>
                <a:lnTo>
                  <a:pt x="0" y="919454"/>
                </a:lnTo>
                <a:lnTo>
                  <a:pt x="26465" y="927152"/>
                </a:lnTo>
                <a:lnTo>
                  <a:pt x="55231" y="933843"/>
                </a:lnTo>
                <a:lnTo>
                  <a:pt x="86299" y="939096"/>
                </a:lnTo>
                <a:lnTo>
                  <a:pt x="119668" y="942479"/>
                </a:lnTo>
                <a:lnTo>
                  <a:pt x="289632" y="1009825"/>
                </a:lnTo>
                <a:lnTo>
                  <a:pt x="391992" y="1020762"/>
                </a:lnTo>
                <a:lnTo>
                  <a:pt x="467885" y="964928"/>
                </a:lnTo>
                <a:lnTo>
                  <a:pt x="558444" y="831964"/>
                </a:lnTo>
                <a:lnTo>
                  <a:pt x="503865" y="847649"/>
                </a:lnTo>
                <a:lnTo>
                  <a:pt x="445109" y="849231"/>
                </a:lnTo>
                <a:lnTo>
                  <a:pt x="398145" y="844481"/>
                </a:lnTo>
                <a:lnTo>
                  <a:pt x="378942" y="841171"/>
                </a:lnTo>
                <a:lnTo>
                  <a:pt x="556985" y="744635"/>
                </a:lnTo>
                <a:lnTo>
                  <a:pt x="646858" y="667524"/>
                </a:lnTo>
                <a:lnTo>
                  <a:pt x="676033" y="569402"/>
                </a:lnTo>
                <a:lnTo>
                  <a:pt x="671982" y="409829"/>
                </a:lnTo>
                <a:lnTo>
                  <a:pt x="583357" y="463613"/>
                </a:lnTo>
                <a:lnTo>
                  <a:pt x="479629" y="508635"/>
                </a:lnTo>
                <a:lnTo>
                  <a:pt x="393449" y="539559"/>
                </a:lnTo>
                <a:lnTo>
                  <a:pt x="357466" y="551053"/>
                </a:lnTo>
                <a:lnTo>
                  <a:pt x="412770" y="399996"/>
                </a:lnTo>
                <a:lnTo>
                  <a:pt x="420177" y="292242"/>
                </a:lnTo>
                <a:lnTo>
                  <a:pt x="369766" y="176131"/>
                </a:lnTo>
                <a:lnTo>
                  <a:pt x="251612" y="0"/>
                </a:lnTo>
                <a:close/>
              </a:path>
            </a:pathLst>
          </a:custGeom>
          <a:solidFill>
            <a:srgbClr val="FFF7D3"/>
          </a:solidFill>
        </p:spPr>
        <p:txBody>
          <a:bodyPr wrap="square" lIns="0" tIns="0" rIns="0" bIns="0" rtlCol="0"/>
          <a:lstStyle/>
          <a:p>
            <a:endParaRPr/>
          </a:p>
        </p:txBody>
      </p:sp>
      <p:sp>
        <p:nvSpPr>
          <p:cNvPr id="38" name="bg object 38"/>
          <p:cNvSpPr/>
          <p:nvPr/>
        </p:nvSpPr>
        <p:spPr>
          <a:xfrm>
            <a:off x="0" y="5082540"/>
            <a:ext cx="619125" cy="857885"/>
          </a:xfrm>
          <a:custGeom>
            <a:avLst/>
            <a:gdLst/>
            <a:ahLst/>
            <a:cxnLst/>
            <a:rect l="l" t="t" r="r" b="b"/>
            <a:pathLst>
              <a:path w="619125" h="857885">
                <a:moveTo>
                  <a:pt x="0" y="415925"/>
                </a:moveTo>
                <a:lnTo>
                  <a:pt x="0" y="791819"/>
                </a:lnTo>
                <a:lnTo>
                  <a:pt x="14825" y="798991"/>
                </a:lnTo>
                <a:lnTo>
                  <a:pt x="26484" y="804294"/>
                </a:lnTo>
                <a:lnTo>
                  <a:pt x="34113" y="807582"/>
                </a:lnTo>
                <a:lnTo>
                  <a:pt x="36847" y="808710"/>
                </a:lnTo>
                <a:lnTo>
                  <a:pt x="47595" y="814844"/>
                </a:lnTo>
                <a:lnTo>
                  <a:pt x="92226" y="829730"/>
                </a:lnTo>
                <a:lnTo>
                  <a:pt x="140217" y="842189"/>
                </a:lnTo>
                <a:lnTo>
                  <a:pt x="190155" y="851504"/>
                </a:lnTo>
                <a:lnTo>
                  <a:pt x="240622" y="856953"/>
                </a:lnTo>
                <a:lnTo>
                  <a:pt x="290206" y="857818"/>
                </a:lnTo>
                <a:lnTo>
                  <a:pt x="337490" y="853377"/>
                </a:lnTo>
                <a:lnTo>
                  <a:pt x="381060" y="842911"/>
                </a:lnTo>
                <a:lnTo>
                  <a:pt x="419500" y="825701"/>
                </a:lnTo>
                <a:lnTo>
                  <a:pt x="443334" y="807263"/>
                </a:lnTo>
                <a:lnTo>
                  <a:pt x="397514" y="807263"/>
                </a:lnTo>
                <a:lnTo>
                  <a:pt x="345073" y="807170"/>
                </a:lnTo>
                <a:lnTo>
                  <a:pt x="295510" y="796719"/>
                </a:lnTo>
                <a:lnTo>
                  <a:pt x="250266" y="771880"/>
                </a:lnTo>
                <a:lnTo>
                  <a:pt x="263231" y="768332"/>
                </a:lnTo>
                <a:lnTo>
                  <a:pt x="285553" y="759999"/>
                </a:lnTo>
                <a:lnTo>
                  <a:pt x="350911" y="729024"/>
                </a:lnTo>
                <a:lnTo>
                  <a:pt x="390267" y="706403"/>
                </a:lnTo>
                <a:lnTo>
                  <a:pt x="431623" y="679042"/>
                </a:lnTo>
                <a:lnTo>
                  <a:pt x="473139" y="646950"/>
                </a:lnTo>
                <a:lnTo>
                  <a:pt x="512976" y="610139"/>
                </a:lnTo>
                <a:lnTo>
                  <a:pt x="549294" y="568621"/>
                </a:lnTo>
                <a:lnTo>
                  <a:pt x="573501" y="532485"/>
                </a:lnTo>
                <a:lnTo>
                  <a:pt x="302463" y="532485"/>
                </a:lnTo>
                <a:lnTo>
                  <a:pt x="309654" y="500253"/>
                </a:lnTo>
                <a:lnTo>
                  <a:pt x="92120" y="500253"/>
                </a:lnTo>
                <a:lnTo>
                  <a:pt x="67363" y="478218"/>
                </a:lnTo>
                <a:lnTo>
                  <a:pt x="49515" y="462089"/>
                </a:lnTo>
                <a:lnTo>
                  <a:pt x="29939" y="443960"/>
                </a:lnTo>
                <a:lnTo>
                  <a:pt x="0" y="415925"/>
                </a:lnTo>
                <a:close/>
              </a:path>
              <a:path w="619125" h="857885">
                <a:moveTo>
                  <a:pt x="451396" y="801027"/>
                </a:moveTo>
                <a:lnTo>
                  <a:pt x="397514" y="807263"/>
                </a:lnTo>
                <a:lnTo>
                  <a:pt x="443334" y="807263"/>
                </a:lnTo>
                <a:lnTo>
                  <a:pt x="451396" y="801027"/>
                </a:lnTo>
                <a:close/>
              </a:path>
              <a:path w="619125" h="857885">
                <a:moveTo>
                  <a:pt x="618744" y="415925"/>
                </a:moveTo>
                <a:lnTo>
                  <a:pt x="585914" y="439260"/>
                </a:lnTo>
                <a:lnTo>
                  <a:pt x="542611" y="463415"/>
                </a:lnTo>
                <a:lnTo>
                  <a:pt x="492648" y="486561"/>
                </a:lnTo>
                <a:lnTo>
                  <a:pt x="439839" y="506869"/>
                </a:lnTo>
                <a:lnTo>
                  <a:pt x="387996" y="522512"/>
                </a:lnTo>
                <a:lnTo>
                  <a:pt x="340933" y="531660"/>
                </a:lnTo>
                <a:lnTo>
                  <a:pt x="302463" y="532485"/>
                </a:lnTo>
                <a:lnTo>
                  <a:pt x="573501" y="532485"/>
                </a:lnTo>
                <a:lnTo>
                  <a:pt x="580254" y="522405"/>
                </a:lnTo>
                <a:lnTo>
                  <a:pt x="604017" y="471502"/>
                </a:lnTo>
                <a:lnTo>
                  <a:pt x="618744" y="415925"/>
                </a:lnTo>
                <a:close/>
              </a:path>
              <a:path w="619125" h="857885">
                <a:moveTo>
                  <a:pt x="262547" y="0"/>
                </a:moveTo>
                <a:lnTo>
                  <a:pt x="218430" y="159067"/>
                </a:lnTo>
                <a:lnTo>
                  <a:pt x="161789" y="322040"/>
                </a:lnTo>
                <a:lnTo>
                  <a:pt x="112920" y="449056"/>
                </a:lnTo>
                <a:lnTo>
                  <a:pt x="92120" y="500253"/>
                </a:lnTo>
                <a:lnTo>
                  <a:pt x="309654" y="500253"/>
                </a:lnTo>
                <a:lnTo>
                  <a:pt x="318914" y="445722"/>
                </a:lnTo>
                <a:lnTo>
                  <a:pt x="324075" y="396568"/>
                </a:lnTo>
                <a:lnTo>
                  <a:pt x="326896" y="344931"/>
                </a:lnTo>
                <a:lnTo>
                  <a:pt x="327157" y="291836"/>
                </a:lnTo>
                <a:lnTo>
                  <a:pt x="324636" y="238306"/>
                </a:lnTo>
                <a:lnTo>
                  <a:pt x="319111" y="185367"/>
                </a:lnTo>
                <a:lnTo>
                  <a:pt x="310361" y="134043"/>
                </a:lnTo>
                <a:lnTo>
                  <a:pt x="298165" y="85357"/>
                </a:lnTo>
                <a:lnTo>
                  <a:pt x="282300" y="40334"/>
                </a:lnTo>
                <a:lnTo>
                  <a:pt x="262547" y="0"/>
                </a:lnTo>
                <a:close/>
              </a:path>
            </a:pathLst>
          </a:custGeom>
          <a:solidFill>
            <a:srgbClr val="ED9127"/>
          </a:solidFill>
        </p:spPr>
        <p:txBody>
          <a:bodyPr wrap="square" lIns="0" tIns="0" rIns="0" bIns="0" rtlCol="0"/>
          <a:lstStyle/>
          <a:p>
            <a:endParaRPr/>
          </a:p>
        </p:txBody>
      </p:sp>
      <p:sp>
        <p:nvSpPr>
          <p:cNvPr id="39" name="bg object 39"/>
          <p:cNvSpPr/>
          <p:nvPr/>
        </p:nvSpPr>
        <p:spPr>
          <a:xfrm>
            <a:off x="59436" y="5315712"/>
            <a:ext cx="455930" cy="601980"/>
          </a:xfrm>
          <a:custGeom>
            <a:avLst/>
            <a:gdLst/>
            <a:ahLst/>
            <a:cxnLst/>
            <a:rect l="l" t="t" r="r" b="b"/>
            <a:pathLst>
              <a:path w="455930" h="601979">
                <a:moveTo>
                  <a:pt x="193649" y="19418"/>
                </a:moveTo>
                <a:lnTo>
                  <a:pt x="191935" y="0"/>
                </a:lnTo>
                <a:lnTo>
                  <a:pt x="144449" y="255879"/>
                </a:lnTo>
                <a:lnTo>
                  <a:pt x="80416" y="427774"/>
                </a:lnTo>
                <a:lnTo>
                  <a:pt x="24155" y="524459"/>
                </a:lnTo>
                <a:lnTo>
                  <a:pt x="0" y="554736"/>
                </a:lnTo>
                <a:lnTo>
                  <a:pt x="33921" y="525830"/>
                </a:lnTo>
                <a:lnTo>
                  <a:pt x="64211" y="488467"/>
                </a:lnTo>
                <a:lnTo>
                  <a:pt x="90982" y="444309"/>
                </a:lnTo>
                <a:lnTo>
                  <a:pt x="114350" y="395058"/>
                </a:lnTo>
                <a:lnTo>
                  <a:pt x="134454" y="342392"/>
                </a:lnTo>
                <a:lnTo>
                  <a:pt x="151396" y="287997"/>
                </a:lnTo>
                <a:lnTo>
                  <a:pt x="165303" y="233540"/>
                </a:lnTo>
                <a:lnTo>
                  <a:pt x="176314" y="180721"/>
                </a:lnTo>
                <a:lnTo>
                  <a:pt x="184518" y="131216"/>
                </a:lnTo>
                <a:lnTo>
                  <a:pt x="190068" y="86715"/>
                </a:lnTo>
                <a:lnTo>
                  <a:pt x="193078" y="48882"/>
                </a:lnTo>
                <a:lnTo>
                  <a:pt x="193649" y="19418"/>
                </a:lnTo>
                <a:close/>
              </a:path>
              <a:path w="455930" h="601979">
                <a:moveTo>
                  <a:pt x="283464" y="597408"/>
                </a:moveTo>
                <a:lnTo>
                  <a:pt x="177774" y="591959"/>
                </a:lnTo>
                <a:lnTo>
                  <a:pt x="105321" y="575500"/>
                </a:lnTo>
                <a:lnTo>
                  <a:pt x="63639" y="558190"/>
                </a:lnTo>
                <a:lnTo>
                  <a:pt x="50292" y="550164"/>
                </a:lnTo>
                <a:lnTo>
                  <a:pt x="91617" y="577608"/>
                </a:lnTo>
                <a:lnTo>
                  <a:pt x="147154" y="593788"/>
                </a:lnTo>
                <a:lnTo>
                  <a:pt x="205359" y="600976"/>
                </a:lnTo>
                <a:lnTo>
                  <a:pt x="254635" y="601421"/>
                </a:lnTo>
                <a:lnTo>
                  <a:pt x="283464" y="597408"/>
                </a:lnTo>
                <a:close/>
              </a:path>
              <a:path w="455930" h="601979">
                <a:moveTo>
                  <a:pt x="455676" y="295656"/>
                </a:moveTo>
                <a:lnTo>
                  <a:pt x="311810" y="389458"/>
                </a:lnTo>
                <a:lnTo>
                  <a:pt x="200672" y="436829"/>
                </a:lnTo>
                <a:lnTo>
                  <a:pt x="129019" y="453605"/>
                </a:lnTo>
                <a:lnTo>
                  <a:pt x="103632" y="455676"/>
                </a:lnTo>
                <a:lnTo>
                  <a:pt x="152679" y="458063"/>
                </a:lnTo>
                <a:lnTo>
                  <a:pt x="206629" y="446963"/>
                </a:lnTo>
                <a:lnTo>
                  <a:pt x="262305" y="425945"/>
                </a:lnTo>
                <a:lnTo>
                  <a:pt x="316547" y="398526"/>
                </a:lnTo>
                <a:lnTo>
                  <a:pt x="366166" y="368261"/>
                </a:lnTo>
                <a:lnTo>
                  <a:pt x="408012" y="338670"/>
                </a:lnTo>
                <a:lnTo>
                  <a:pt x="438899" y="313283"/>
                </a:lnTo>
                <a:lnTo>
                  <a:pt x="455676" y="295656"/>
                </a:lnTo>
                <a:close/>
              </a:path>
            </a:pathLst>
          </a:custGeom>
          <a:solidFill>
            <a:srgbClr val="9C5524"/>
          </a:solidFill>
        </p:spPr>
        <p:txBody>
          <a:bodyPr wrap="square" lIns="0" tIns="0" rIns="0" bIns="0" rtlCol="0"/>
          <a:lstStyle/>
          <a:p>
            <a:endParaRPr/>
          </a:p>
        </p:txBody>
      </p:sp>
      <p:sp>
        <p:nvSpPr>
          <p:cNvPr id="40" name="bg object 40"/>
          <p:cNvSpPr/>
          <p:nvPr/>
        </p:nvSpPr>
        <p:spPr>
          <a:xfrm>
            <a:off x="0" y="5666232"/>
            <a:ext cx="92964" cy="88392"/>
          </a:xfrm>
          <a:prstGeom prst="rect">
            <a:avLst/>
          </a:prstGeom>
          <a:blipFill>
            <a:blip r:embed="rId12" cstate="print"/>
            <a:stretch>
              <a:fillRect/>
            </a:stretch>
          </a:blipFill>
        </p:spPr>
        <p:txBody>
          <a:bodyPr wrap="square" lIns="0" tIns="0" rIns="0" bIns="0" rtlCol="0"/>
          <a:lstStyle/>
          <a:p>
            <a:endParaRPr/>
          </a:p>
        </p:txBody>
      </p:sp>
      <p:sp>
        <p:nvSpPr>
          <p:cNvPr id="41" name="bg object 41"/>
          <p:cNvSpPr/>
          <p:nvPr/>
        </p:nvSpPr>
        <p:spPr>
          <a:xfrm>
            <a:off x="0" y="5824728"/>
            <a:ext cx="73660" cy="24130"/>
          </a:xfrm>
          <a:custGeom>
            <a:avLst/>
            <a:gdLst/>
            <a:ahLst/>
            <a:cxnLst/>
            <a:rect l="l" t="t" r="r" b="b"/>
            <a:pathLst>
              <a:path w="73660" h="24129">
                <a:moveTo>
                  <a:pt x="0" y="0"/>
                </a:moveTo>
                <a:lnTo>
                  <a:pt x="0" y="9144"/>
                </a:lnTo>
                <a:lnTo>
                  <a:pt x="20002" y="16216"/>
                </a:lnTo>
                <a:lnTo>
                  <a:pt x="38862" y="21145"/>
                </a:lnTo>
                <a:lnTo>
                  <a:pt x="56578" y="23502"/>
                </a:lnTo>
                <a:lnTo>
                  <a:pt x="73152" y="22860"/>
                </a:lnTo>
                <a:lnTo>
                  <a:pt x="57435" y="20788"/>
                </a:lnTo>
                <a:lnTo>
                  <a:pt x="44577" y="17716"/>
                </a:lnTo>
                <a:lnTo>
                  <a:pt x="27717" y="11501"/>
                </a:lnTo>
                <a:lnTo>
                  <a:pt x="0" y="0"/>
                </a:lnTo>
                <a:close/>
              </a:path>
            </a:pathLst>
          </a:custGeom>
          <a:solidFill>
            <a:srgbClr val="9C5524"/>
          </a:solidFill>
        </p:spPr>
        <p:txBody>
          <a:bodyPr wrap="square" lIns="0" tIns="0" rIns="0" bIns="0" rtlCol="0"/>
          <a:lstStyle/>
          <a:p>
            <a:endParaRPr/>
          </a:p>
        </p:txBody>
      </p:sp>
      <p:sp>
        <p:nvSpPr>
          <p:cNvPr id="42" name="bg object 42"/>
          <p:cNvSpPr/>
          <p:nvPr/>
        </p:nvSpPr>
        <p:spPr>
          <a:xfrm>
            <a:off x="24574" y="5939028"/>
            <a:ext cx="103441" cy="213432"/>
          </a:xfrm>
          <a:prstGeom prst="rect">
            <a:avLst/>
          </a:prstGeom>
          <a:blipFill>
            <a:blip r:embed="rId13" cstate="print"/>
            <a:stretch>
              <a:fillRect/>
            </a:stretch>
          </a:blipFill>
        </p:spPr>
        <p:txBody>
          <a:bodyPr wrap="square" lIns="0" tIns="0" rIns="0" bIns="0" rtlCol="0"/>
          <a:lstStyle/>
          <a:p>
            <a:endParaRPr/>
          </a:p>
        </p:txBody>
      </p:sp>
      <p:sp>
        <p:nvSpPr>
          <p:cNvPr id="43" name="bg object 43"/>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44" name="bg object 44"/>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45" name="bg object 45"/>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46" name="bg object 46"/>
          <p:cNvSpPr/>
          <p:nvPr/>
        </p:nvSpPr>
        <p:spPr>
          <a:xfrm>
            <a:off x="11264265" y="525145"/>
            <a:ext cx="253618" cy="93225"/>
          </a:xfrm>
          <a:prstGeom prst="rect">
            <a:avLst/>
          </a:prstGeom>
          <a:blipFill>
            <a:blip r:embed="rId14" cstate="print"/>
            <a:stretch>
              <a:fillRect/>
            </a:stretch>
          </a:blipFill>
        </p:spPr>
        <p:txBody>
          <a:bodyPr wrap="square" lIns="0" tIns="0" rIns="0" bIns="0" rtlCol="0"/>
          <a:lstStyle/>
          <a:p>
            <a:endParaRPr/>
          </a:p>
        </p:txBody>
      </p:sp>
      <p:sp>
        <p:nvSpPr>
          <p:cNvPr id="47" name="bg object 47"/>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48" name="bg object 48"/>
          <p:cNvSpPr/>
          <p:nvPr/>
        </p:nvSpPr>
        <p:spPr>
          <a:xfrm>
            <a:off x="11563350" y="366903"/>
            <a:ext cx="195960" cy="294639"/>
          </a:xfrm>
          <a:prstGeom prst="rect">
            <a:avLst/>
          </a:prstGeom>
          <a:blipFill>
            <a:blip r:embed="rId15" cstate="print"/>
            <a:stretch>
              <a:fillRect/>
            </a:stretch>
          </a:blipFill>
        </p:spPr>
        <p:txBody>
          <a:bodyPr wrap="square" lIns="0" tIns="0" rIns="0" bIns="0" rtlCol="0"/>
          <a:lstStyle/>
          <a:p>
            <a:endParaRPr/>
          </a:p>
        </p:txBody>
      </p:sp>
      <p:sp>
        <p:nvSpPr>
          <p:cNvPr id="49" name="bg object 49"/>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sp>
        <p:nvSpPr>
          <p:cNvPr id="50" name="bg object 5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51" name="bg object 5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52" name="bg object 5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53" name="bg object 5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54" name="bg object 54"/>
          <p:cNvSpPr/>
          <p:nvPr/>
        </p:nvSpPr>
        <p:spPr>
          <a:xfrm>
            <a:off x="10940796" y="3634739"/>
            <a:ext cx="217931" cy="126111"/>
          </a:xfrm>
          <a:prstGeom prst="rect">
            <a:avLst/>
          </a:prstGeom>
          <a:blipFill>
            <a:blip r:embed="rId16" cstate="print"/>
            <a:stretch>
              <a:fillRect/>
            </a:stretch>
          </a:blipFill>
        </p:spPr>
        <p:txBody>
          <a:bodyPr wrap="square" lIns="0" tIns="0" rIns="0" bIns="0" rtlCol="0"/>
          <a:lstStyle/>
          <a:p>
            <a:endParaRPr/>
          </a:p>
        </p:txBody>
      </p:sp>
      <p:sp>
        <p:nvSpPr>
          <p:cNvPr id="55" name="bg object 55"/>
          <p:cNvSpPr/>
          <p:nvPr/>
        </p:nvSpPr>
        <p:spPr>
          <a:xfrm>
            <a:off x="11237976" y="3773423"/>
            <a:ext cx="236220" cy="74143"/>
          </a:xfrm>
          <a:prstGeom prst="rect">
            <a:avLst/>
          </a:prstGeom>
          <a:blipFill>
            <a:blip r:embed="rId17" cstate="print"/>
            <a:stretch>
              <a:fillRect/>
            </a:stretch>
          </a:blipFill>
        </p:spPr>
        <p:txBody>
          <a:bodyPr wrap="square" lIns="0" tIns="0" rIns="0" bIns="0" rtlCol="0"/>
          <a:lstStyle/>
          <a:p>
            <a:endParaRPr/>
          </a:p>
        </p:txBody>
      </p:sp>
      <p:sp>
        <p:nvSpPr>
          <p:cNvPr id="56" name="bg object 5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sp>
        <p:nvSpPr>
          <p:cNvPr id="2" name="Holder 2"/>
          <p:cNvSpPr>
            <a:spLocks noGrp="1"/>
          </p:cNvSpPr>
          <p:nvPr>
            <p:ph type="title"/>
          </p:nvPr>
        </p:nvSpPr>
        <p:spPr>
          <a:xfrm>
            <a:off x="1602994" y="258825"/>
            <a:ext cx="8986011" cy="1009650"/>
          </a:xfrm>
          <a:prstGeom prst="rect">
            <a:avLst/>
          </a:prstGeom>
        </p:spPr>
        <p:txBody>
          <a:bodyPr wrap="square" lIns="0" tIns="0" rIns="0" bIns="0">
            <a:spAutoFit/>
          </a:bodyPr>
          <a:lstStyle>
            <a:lvl1pPr>
              <a:defRPr sz="3400" b="1" i="0">
                <a:solidFill>
                  <a:schemeClr val="tx1"/>
                </a:solidFill>
                <a:latin typeface="Caladea"/>
                <a:cs typeface="Caladea"/>
              </a:defRPr>
            </a:lvl1pPr>
          </a:lstStyle>
          <a:p>
            <a:endParaRPr/>
          </a:p>
        </p:txBody>
      </p:sp>
      <p:sp>
        <p:nvSpPr>
          <p:cNvPr id="3" name="Holder 3"/>
          <p:cNvSpPr>
            <a:spLocks noGrp="1"/>
          </p:cNvSpPr>
          <p:nvPr>
            <p:ph type="body" idx="1"/>
          </p:nvPr>
        </p:nvSpPr>
        <p:spPr>
          <a:xfrm>
            <a:off x="1652524" y="1461262"/>
            <a:ext cx="8886951" cy="3916045"/>
          </a:xfrm>
          <a:prstGeom prst="rect">
            <a:avLst/>
          </a:prstGeom>
        </p:spPr>
        <p:txBody>
          <a:bodyPr wrap="square" lIns="0" tIns="0" rIns="0" bIns="0">
            <a:spAutoFit/>
          </a:bodyPr>
          <a:lstStyle>
            <a:lvl1pPr>
              <a:defRPr sz="2000" b="0" i="0">
                <a:solidFill>
                  <a:schemeClr val="tx1"/>
                </a:solidFill>
                <a:latin typeface="Caladea"/>
                <a:cs typeface="Caladea"/>
              </a:defRPr>
            </a:lvl1pPr>
          </a:lstStyle>
          <a:p>
            <a:endParaRPr/>
          </a:p>
        </p:txBody>
      </p:sp>
      <p:sp>
        <p:nvSpPr>
          <p:cNvPr id="4" name="Holder 4"/>
          <p:cNvSpPr>
            <a:spLocks noGrp="1"/>
          </p:cNvSpPr>
          <p:nvPr>
            <p:ph type="ftr" sz="quarter" idx="5"/>
          </p:nvPr>
        </p:nvSpPr>
        <p:spPr>
          <a:xfrm>
            <a:off x="1601469" y="6620937"/>
            <a:ext cx="1671954"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a:xfrm>
            <a:off x="9015221" y="6599296"/>
            <a:ext cx="845820"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a:xfrm>
            <a:off x="10367518" y="6620937"/>
            <a:ext cx="244475"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1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971800"/>
            <a:ext cx="6553200" cy="3990836"/>
          </a:xfrm>
        </p:spPr>
        <p:txBody>
          <a:bodyPr/>
          <a:lstStyle/>
          <a:p>
            <a:pPr algn="l"/>
            <a:r>
              <a:rPr lang="en-GB" sz="3200" b="1" spc="-90" dirty="0" smtClean="0">
                <a:solidFill>
                  <a:srgbClr val="FF0000"/>
                </a:solidFill>
                <a:latin typeface="+mn-lt"/>
              </a:rPr>
              <a:t>INTERNSHIP</a:t>
            </a:r>
          </a:p>
          <a:p>
            <a:pPr algn="ctr"/>
            <a:r>
              <a:rPr lang="en-GB" sz="3200" dirty="0" smtClean="0">
                <a:latin typeface="+mn-lt"/>
              </a:rPr>
              <a:t>Project Lead – Mr. </a:t>
            </a:r>
            <a:r>
              <a:rPr lang="en-GB" sz="3200" dirty="0" err="1" smtClean="0">
                <a:latin typeface="+mn-lt"/>
              </a:rPr>
              <a:t>Mohit</a:t>
            </a:r>
            <a:r>
              <a:rPr lang="en-GB" sz="3200" dirty="0" smtClean="0">
                <a:latin typeface="+mn-lt"/>
              </a:rPr>
              <a:t> </a:t>
            </a:r>
            <a:r>
              <a:rPr lang="en-GB" sz="3200" dirty="0" err="1" smtClean="0">
                <a:latin typeface="+mn-lt"/>
              </a:rPr>
              <a:t>Kashyap</a:t>
            </a:r>
            <a:endParaRPr lang="en-GB" sz="3200" b="1" spc="-90" dirty="0" smtClean="0">
              <a:solidFill>
                <a:srgbClr val="D2523B"/>
              </a:solidFill>
              <a:latin typeface="+mn-lt"/>
            </a:endParaRPr>
          </a:p>
          <a:p>
            <a:pPr marL="1353820" marR="5080" indent="-1341755" algn="ctr">
              <a:lnSpc>
                <a:spcPct val="100000"/>
              </a:lnSpc>
              <a:spcBef>
                <a:spcPts val="105"/>
              </a:spcBef>
            </a:pPr>
            <a:r>
              <a:rPr lang="en-GB" sz="3200" dirty="0" smtClean="0">
                <a:latin typeface="+mn-lt"/>
              </a:rPr>
              <a:t>Project </a:t>
            </a:r>
            <a:r>
              <a:rPr lang="en-GB" sz="3200" dirty="0" smtClean="0">
                <a:latin typeface="+mn-lt"/>
              </a:rPr>
              <a:t>presented</a:t>
            </a:r>
          </a:p>
          <a:p>
            <a:pPr marL="1353820" marR="5080" indent="-1341755" algn="ctr">
              <a:lnSpc>
                <a:spcPct val="100000"/>
              </a:lnSpc>
              <a:spcBef>
                <a:spcPts val="105"/>
              </a:spcBef>
            </a:pPr>
            <a:r>
              <a:rPr lang="en-GB" sz="3200" dirty="0" smtClean="0">
                <a:latin typeface="+mn-lt"/>
              </a:rPr>
              <a:t>by </a:t>
            </a:r>
          </a:p>
          <a:p>
            <a:pPr marL="1353820" marR="5080" indent="-1341755" algn="ctr">
              <a:lnSpc>
                <a:spcPct val="100000"/>
              </a:lnSpc>
              <a:spcBef>
                <a:spcPts val="105"/>
              </a:spcBef>
            </a:pPr>
            <a:r>
              <a:rPr lang="en-GB" sz="3200" dirty="0" smtClean="0">
                <a:latin typeface="+mn-lt"/>
              </a:rPr>
              <a:t> Mr. </a:t>
            </a:r>
            <a:r>
              <a:rPr lang="en-GB" sz="3200" dirty="0" err="1" smtClean="0">
                <a:latin typeface="+mn-lt"/>
              </a:rPr>
              <a:t>Hemant</a:t>
            </a:r>
            <a:r>
              <a:rPr lang="en-GB" sz="3200" dirty="0" smtClean="0">
                <a:latin typeface="+mn-lt"/>
              </a:rPr>
              <a:t> </a:t>
            </a:r>
            <a:r>
              <a:rPr lang="en-GB" sz="3200" dirty="0" err="1" smtClean="0">
                <a:latin typeface="+mn-lt"/>
              </a:rPr>
              <a:t>Gautam</a:t>
            </a:r>
            <a:r>
              <a:rPr lang="en-GB" sz="3200" dirty="0" smtClean="0">
                <a:latin typeface="+mn-lt"/>
              </a:rPr>
              <a:t> &amp; Mr. Jane </a:t>
            </a:r>
            <a:r>
              <a:rPr lang="en-GB" sz="3200" dirty="0" err="1" smtClean="0">
                <a:latin typeface="+mn-lt"/>
              </a:rPr>
              <a:t>Alam</a:t>
            </a:r>
            <a:endParaRPr lang="en-GB" sz="3200" dirty="0" smtClean="0">
              <a:latin typeface="+mn-lt"/>
            </a:endParaRPr>
          </a:p>
          <a:p>
            <a:pPr marL="1353820" marR="5080" indent="-1341755" algn="ctr">
              <a:lnSpc>
                <a:spcPct val="100000"/>
              </a:lnSpc>
              <a:spcBef>
                <a:spcPts val="105"/>
              </a:spcBef>
            </a:pPr>
            <a:r>
              <a:rPr lang="en-GB" sz="3200" dirty="0" smtClean="0">
                <a:latin typeface="+mn-lt"/>
              </a:rPr>
              <a:t>Group </a:t>
            </a:r>
            <a:r>
              <a:rPr lang="en-GB" sz="3200" dirty="0" smtClean="0">
                <a:latin typeface="+mn-lt"/>
              </a:rPr>
              <a:t>– 1H</a:t>
            </a:r>
          </a:p>
          <a:p>
            <a:pPr algn="l"/>
            <a:endParaRPr lang="en-GB" sz="3200" dirty="0" smtClean="0">
              <a:latin typeface="+mn-lt"/>
            </a:endParaRPr>
          </a:p>
          <a:p>
            <a:pPr algn="l"/>
            <a:endParaRPr lang="en-GB" sz="3200" dirty="0">
              <a:latin typeface="+mn-lt"/>
            </a:endParaRPr>
          </a:p>
        </p:txBody>
      </p:sp>
      <p:pic>
        <p:nvPicPr>
          <p:cNvPr id="4" name="Picture 3" descr="download.png"/>
          <p:cNvPicPr>
            <a:picLocks noChangeAspect="1"/>
          </p:cNvPicPr>
          <p:nvPr/>
        </p:nvPicPr>
        <p:blipFill>
          <a:blip r:embed="rId2"/>
          <a:stretch>
            <a:fillRect/>
          </a:stretch>
        </p:blipFill>
        <p:spPr>
          <a:xfrm>
            <a:off x="4419600" y="228600"/>
            <a:ext cx="3876675" cy="1181100"/>
          </a:xfrm>
          <a:prstGeom prst="rect">
            <a:avLst/>
          </a:prstGeom>
        </p:spPr>
      </p:pic>
      <p:sp>
        <p:nvSpPr>
          <p:cNvPr id="5" name="object 6"/>
          <p:cNvSpPr/>
          <p:nvPr/>
        </p:nvSpPr>
        <p:spPr>
          <a:xfrm>
            <a:off x="457200" y="1981200"/>
            <a:ext cx="1335658" cy="1281429"/>
          </a:xfrm>
          <a:prstGeom prst="rect">
            <a:avLst/>
          </a:prstGeom>
          <a:blipFill>
            <a:blip r:embed="rId3" cstate="print"/>
            <a:stretch>
              <a:fillRect/>
            </a:stretch>
          </a:blipFill>
        </p:spPr>
        <p:txBody>
          <a:bodyPr wrap="square" lIns="0" tIns="0" rIns="0" bIns="0" rtlCol="0"/>
          <a:lstStyle/>
          <a:p>
            <a:endParaRPr/>
          </a:p>
        </p:txBody>
      </p:sp>
      <p:sp>
        <p:nvSpPr>
          <p:cNvPr id="8" name="object 5"/>
          <p:cNvSpPr/>
          <p:nvPr/>
        </p:nvSpPr>
        <p:spPr>
          <a:xfrm>
            <a:off x="7467600" y="2971800"/>
            <a:ext cx="4419600" cy="3048000"/>
          </a:xfrm>
          <a:prstGeom prst="rect">
            <a:avLst/>
          </a:prstGeom>
          <a:blipFill>
            <a:blip r:embed="rId4" cstate="print"/>
            <a:stretch>
              <a:fillRect/>
            </a:stretch>
          </a:blipFill>
        </p:spPr>
        <p:txBody>
          <a:bodyPr wrap="square" lIns="0" tIns="0" rIns="0" bIns="0" rtlCol="0"/>
          <a:lstStyle/>
          <a:p>
            <a:endParaRPr/>
          </a:p>
        </p:txBody>
      </p:sp>
      <p:grpSp>
        <p:nvGrpSpPr>
          <p:cNvPr id="9" name="object 2"/>
          <p:cNvGrpSpPr/>
          <p:nvPr/>
        </p:nvGrpSpPr>
        <p:grpSpPr>
          <a:xfrm>
            <a:off x="1447800" y="0"/>
            <a:ext cx="2590800" cy="2514600"/>
            <a:chOff x="6237732" y="0"/>
            <a:chExt cx="5954395" cy="5945505"/>
          </a:xfrm>
        </p:grpSpPr>
        <p:sp>
          <p:nvSpPr>
            <p:cNvPr id="10" name="object 3"/>
            <p:cNvSpPr/>
            <p:nvPr/>
          </p:nvSpPr>
          <p:spPr>
            <a:xfrm>
              <a:off x="6237732" y="0"/>
              <a:ext cx="5954268" cy="5945124"/>
            </a:xfrm>
            <a:prstGeom prst="rect">
              <a:avLst/>
            </a:prstGeom>
            <a:blipFill>
              <a:blip r:embed="rId5" cstate="print"/>
              <a:stretch>
                <a:fillRect/>
              </a:stretch>
            </a:blipFill>
          </p:spPr>
          <p:txBody>
            <a:bodyPr wrap="square" lIns="0" tIns="0" rIns="0" bIns="0" rtlCol="0"/>
            <a:lstStyle/>
            <a:p>
              <a:endParaRPr/>
            </a:p>
          </p:txBody>
        </p:sp>
        <p:sp>
          <p:nvSpPr>
            <p:cNvPr id="11" name="object 4"/>
            <p:cNvSpPr/>
            <p:nvPr/>
          </p:nvSpPr>
          <p:spPr>
            <a:xfrm>
              <a:off x="7133844" y="592836"/>
              <a:ext cx="5058156" cy="4527804"/>
            </a:xfrm>
            <a:prstGeom prst="rect">
              <a:avLst/>
            </a:prstGeom>
            <a:blipFill>
              <a:blip r:embed="rId6" cstate="print"/>
              <a:stretch>
                <a:fillRect/>
              </a:stretch>
            </a:blipFill>
          </p:spPr>
          <p:txBody>
            <a:bodyPr wrap="square" lIns="0" tIns="0" rIns="0" bIns="0" rtlCol="0"/>
            <a:lstStyle/>
            <a:p>
              <a:endParaRPr/>
            </a:p>
          </p:txBody>
        </p:sp>
      </p:grpSp>
      <p:sp>
        <p:nvSpPr>
          <p:cNvPr id="14" name="Rectangle 13"/>
          <p:cNvSpPr/>
          <p:nvPr/>
        </p:nvSpPr>
        <p:spPr>
          <a:xfrm>
            <a:off x="1143000" y="6488668"/>
            <a:ext cx="1144737" cy="276999"/>
          </a:xfrm>
          <a:prstGeom prst="rect">
            <a:avLst/>
          </a:prstGeom>
        </p:spPr>
        <p:txBody>
          <a:bodyPr wrap="none">
            <a:spAutoFit/>
          </a:bodyPr>
          <a:lstStyle/>
          <a:p>
            <a:pPr marL="12700">
              <a:lnSpc>
                <a:spcPct val="100000"/>
              </a:lnSpc>
              <a:spcBef>
                <a:spcPts val="40"/>
              </a:spcBef>
            </a:pPr>
            <a:r>
              <a:rPr lang="en-GB" sz="1200" spc="-5" dirty="0" err="1" smtClean="0"/>
              <a:t>Hemant</a:t>
            </a:r>
            <a:r>
              <a:rPr lang="en-GB" sz="1200" spc="-5" dirty="0" smtClean="0"/>
              <a:t> &amp; Jane</a:t>
            </a:r>
            <a:endParaRPr lang="en-GB" sz="1200" spc="-5" dirty="0"/>
          </a:p>
        </p:txBody>
      </p:sp>
      <p:sp>
        <p:nvSpPr>
          <p:cNvPr id="1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a:t>
            </a:fld>
            <a:endParaRPr spc="-5"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1046440"/>
          </a:xfrm>
        </p:spPr>
        <p:txBody>
          <a:bodyPr/>
          <a:lstStyle/>
          <a:p>
            <a:pPr algn="ctr"/>
            <a:r>
              <a:rPr lang="en-GB" dirty="0" smtClean="0">
                <a:latin typeface="+mn-lt"/>
              </a:rPr>
              <a:t>Technical solution design</a:t>
            </a:r>
            <a:r>
              <a:rPr lang="en-GB" dirty="0" smtClean="0"/>
              <a:t/>
            </a:r>
            <a:br>
              <a:rPr lang="en-GB" dirty="0" smtClean="0"/>
            </a:br>
            <a:endParaRPr lang="en-GB" dirty="0"/>
          </a:p>
        </p:txBody>
      </p:sp>
      <p:pic>
        <p:nvPicPr>
          <p:cNvPr id="4" name="Picture 3"/>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590800" y="1524000"/>
            <a:ext cx="7391400" cy="2057400"/>
          </a:xfrm>
          <a:prstGeom prst="rect">
            <a:avLst/>
          </a:prstGeom>
          <a:noFill/>
          <a:ln>
            <a:noFill/>
          </a:ln>
        </p:spPr>
      </p:pic>
      <p:sp>
        <p:nvSpPr>
          <p:cNvPr id="5" name="Rectangle 4"/>
          <p:cNvSpPr/>
          <p:nvPr/>
        </p:nvSpPr>
        <p:spPr>
          <a:xfrm>
            <a:off x="1905000" y="6581001"/>
            <a:ext cx="1144737" cy="276999"/>
          </a:xfrm>
          <a:prstGeom prst="rect">
            <a:avLst/>
          </a:prstGeom>
        </p:spPr>
        <p:txBody>
          <a:bodyPr wrap="none">
            <a:spAutoFit/>
          </a:bodyPr>
          <a:lstStyle/>
          <a:p>
            <a:pPr marL="12700">
              <a:lnSpc>
                <a:spcPct val="100000"/>
              </a:lnSpc>
              <a:spcBef>
                <a:spcPts val="40"/>
              </a:spcBef>
            </a:pPr>
            <a:r>
              <a:rPr lang="en-GB" sz="1200" spc="-5" dirty="0" err="1" smtClean="0"/>
              <a:t>Hemant</a:t>
            </a:r>
            <a:r>
              <a:rPr lang="en-GB" sz="1200" spc="-5" dirty="0" smtClean="0"/>
              <a:t> &amp; Jane</a:t>
            </a:r>
            <a:endParaRPr lang="en-GB" sz="1200" spc="-5" dirty="0"/>
          </a:p>
        </p:txBody>
      </p:sp>
      <p:sp>
        <p:nvSpPr>
          <p:cNvPr id="6" name="object 45"/>
          <p:cNvSpPr txBox="1">
            <a:spLocks/>
          </p:cNvSpPr>
          <p:nvPr/>
        </p:nvSpPr>
        <p:spPr>
          <a:xfrm>
            <a:off x="105918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10</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p:cNvSpPr>
            <a:spLocks noGrp="1"/>
          </p:cNvSpPr>
          <p:nvPr>
            <p:ph type="title"/>
          </p:nvPr>
        </p:nvSpPr>
        <p:spPr>
          <a:xfrm>
            <a:off x="1602994" y="258825"/>
            <a:ext cx="8986011" cy="523220"/>
          </a:xfrm>
        </p:spPr>
        <p:txBody>
          <a:bodyPr/>
          <a:lstStyle/>
          <a:p>
            <a:pPr algn="ctr"/>
            <a:r>
              <a:rPr lang="en-GB" dirty="0" smtClean="0">
                <a:latin typeface="+mn-lt"/>
              </a:rPr>
              <a:t>Flow Chart</a:t>
            </a:r>
            <a:endParaRPr lang="en-GB" dirty="0">
              <a:latin typeface="+mn-lt"/>
            </a:endParaRPr>
          </a:p>
        </p:txBody>
      </p:sp>
      <p:pic>
        <p:nvPicPr>
          <p:cNvPr id="49" name="Picture 48"/>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219200" y="914400"/>
            <a:ext cx="9829800" cy="5334000"/>
          </a:xfrm>
          <a:prstGeom prst="rect">
            <a:avLst/>
          </a:prstGeom>
          <a:noFill/>
          <a:ln>
            <a:noFill/>
          </a:ln>
        </p:spPr>
      </p:pic>
      <p:sp>
        <p:nvSpPr>
          <p:cNvPr id="51"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11</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sp>
        <p:nvSpPr>
          <p:cNvPr id="52" name="Rectangle 51"/>
          <p:cNvSpPr/>
          <p:nvPr/>
        </p:nvSpPr>
        <p:spPr>
          <a:xfrm>
            <a:off x="1905000" y="6581001"/>
            <a:ext cx="1144737" cy="276999"/>
          </a:xfrm>
          <a:prstGeom prst="rect">
            <a:avLst/>
          </a:prstGeom>
        </p:spPr>
        <p:txBody>
          <a:bodyPr wrap="none">
            <a:spAutoFit/>
          </a:bodyPr>
          <a:lstStyle/>
          <a:p>
            <a:pPr marL="12700">
              <a:lnSpc>
                <a:spcPct val="100000"/>
              </a:lnSpc>
              <a:spcBef>
                <a:spcPts val="40"/>
              </a:spcBef>
            </a:pPr>
            <a:r>
              <a:rPr lang="en-GB" sz="1200" spc="-5" dirty="0" err="1" smtClean="0"/>
              <a:t>Hemant</a:t>
            </a:r>
            <a:r>
              <a:rPr lang="en-GB" sz="1200" spc="-5" dirty="0" smtClean="0"/>
              <a:t> &amp; Jane</a:t>
            </a:r>
            <a:endParaRPr lang="en-GB" sz="1200" spc="-5"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23220"/>
          </a:xfrm>
        </p:spPr>
        <p:txBody>
          <a:bodyPr/>
          <a:lstStyle/>
          <a:p>
            <a:r>
              <a:rPr lang="en-GB" dirty="0" smtClean="0">
                <a:latin typeface="+mn-lt"/>
              </a:rPr>
              <a:t>Train &amp; Split data</a:t>
            </a:r>
            <a:endParaRPr lang="en-GB" dirty="0">
              <a:latin typeface="+mn-lt"/>
            </a:endParaRPr>
          </a:p>
        </p:txBody>
      </p:sp>
      <p:pic>
        <p:nvPicPr>
          <p:cNvPr id="2050" name="Picture 2"/>
          <p:cNvPicPr>
            <a:picLocks noChangeAspect="1" noChangeArrowheads="1"/>
          </p:cNvPicPr>
          <p:nvPr/>
        </p:nvPicPr>
        <p:blipFill>
          <a:blip r:embed="rId2"/>
          <a:srcRect/>
          <a:stretch>
            <a:fillRect/>
          </a:stretch>
        </p:blipFill>
        <p:spPr bwMode="auto">
          <a:xfrm>
            <a:off x="990600" y="914400"/>
            <a:ext cx="10333037" cy="2952750"/>
          </a:xfrm>
          <a:prstGeom prst="rect">
            <a:avLst/>
          </a:prstGeom>
          <a:noFill/>
          <a:ln w="9525">
            <a:noFill/>
            <a:miter lim="800000"/>
            <a:headEnd/>
            <a:tailEnd/>
          </a:ln>
          <a:effectLst/>
        </p:spPr>
      </p:pic>
      <p:sp>
        <p:nvSpPr>
          <p:cNvPr id="6" name="Rectangle 5"/>
          <p:cNvSpPr/>
          <p:nvPr/>
        </p:nvSpPr>
        <p:spPr>
          <a:xfrm>
            <a:off x="1524000" y="6581001"/>
            <a:ext cx="1144737" cy="276999"/>
          </a:xfrm>
          <a:prstGeom prst="rect">
            <a:avLst/>
          </a:prstGeom>
        </p:spPr>
        <p:txBody>
          <a:bodyPr wrap="none">
            <a:spAutoFit/>
          </a:bodyPr>
          <a:lstStyle/>
          <a:p>
            <a:pPr marL="12700">
              <a:lnSpc>
                <a:spcPct val="100000"/>
              </a:lnSpc>
              <a:spcBef>
                <a:spcPts val="40"/>
              </a:spcBef>
            </a:pPr>
            <a:r>
              <a:rPr lang="en-GB" sz="1200" spc="-5" dirty="0" err="1" smtClean="0"/>
              <a:t>Hemant</a:t>
            </a:r>
            <a:r>
              <a:rPr lang="en-GB" sz="1200" spc="-5" dirty="0" smtClean="0"/>
              <a:t> &amp; Jane</a:t>
            </a:r>
            <a:endParaRPr lang="en-GB" sz="1200" spc="-5" dirty="0"/>
          </a:p>
        </p:txBody>
      </p:sp>
      <p:sp>
        <p:nvSpPr>
          <p:cNvPr id="7"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12</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28601"/>
            <a:ext cx="8986011" cy="523220"/>
          </a:xfrm>
        </p:spPr>
        <p:txBody>
          <a:bodyPr/>
          <a:lstStyle/>
          <a:p>
            <a:r>
              <a:rPr lang="en-GB" dirty="0" smtClean="0">
                <a:latin typeface="+mn-lt"/>
              </a:rPr>
              <a:t>Random Forest</a:t>
            </a:r>
            <a:endParaRPr lang="en-GB" dirty="0">
              <a:latin typeface="+mn-lt"/>
            </a:endParaRPr>
          </a:p>
        </p:txBody>
      </p:sp>
      <p:sp>
        <p:nvSpPr>
          <p:cNvPr id="3" name="Text Placeholder 2"/>
          <p:cNvSpPr>
            <a:spLocks noGrp="1"/>
          </p:cNvSpPr>
          <p:nvPr>
            <p:ph type="body" idx="1"/>
          </p:nvPr>
        </p:nvSpPr>
        <p:spPr>
          <a:xfrm>
            <a:off x="1524000" y="3124200"/>
            <a:ext cx="8886951" cy="307777"/>
          </a:xfrm>
        </p:spPr>
        <p:txBody>
          <a:bodyPr/>
          <a:lstStyle/>
          <a:p>
            <a:r>
              <a:rPr lang="en-GB" b="1" dirty="0" smtClean="0">
                <a:latin typeface="+mn-lt"/>
              </a:rPr>
              <a:t>Confusion Matrix</a:t>
            </a:r>
            <a:endParaRPr lang="en-GB" b="1" dirty="0">
              <a:latin typeface="+mn-lt"/>
            </a:endParaRPr>
          </a:p>
        </p:txBody>
      </p:sp>
      <p:pic>
        <p:nvPicPr>
          <p:cNvPr id="3075" name="Picture 3"/>
          <p:cNvPicPr>
            <a:picLocks noChangeAspect="1" noChangeArrowheads="1"/>
          </p:cNvPicPr>
          <p:nvPr/>
        </p:nvPicPr>
        <p:blipFill>
          <a:blip r:embed="rId2"/>
          <a:srcRect/>
          <a:stretch>
            <a:fillRect/>
          </a:stretch>
        </p:blipFill>
        <p:spPr bwMode="auto">
          <a:xfrm>
            <a:off x="838200" y="762000"/>
            <a:ext cx="10447337" cy="2362201"/>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1447800" y="3505200"/>
            <a:ext cx="8305800" cy="3124200"/>
          </a:xfrm>
          <a:prstGeom prst="rect">
            <a:avLst/>
          </a:prstGeom>
          <a:noFill/>
          <a:ln w="9525">
            <a:noFill/>
            <a:miter lim="800000"/>
            <a:headEnd/>
            <a:tailEnd/>
          </a:ln>
          <a:effectLst/>
        </p:spPr>
      </p:pic>
      <p:sp>
        <p:nvSpPr>
          <p:cNvPr id="7" name="Rectangle 6"/>
          <p:cNvSpPr/>
          <p:nvPr/>
        </p:nvSpPr>
        <p:spPr>
          <a:xfrm>
            <a:off x="1371600" y="6488668"/>
            <a:ext cx="1144737" cy="276999"/>
          </a:xfrm>
          <a:prstGeom prst="rect">
            <a:avLst/>
          </a:prstGeom>
        </p:spPr>
        <p:txBody>
          <a:bodyPr wrap="none">
            <a:spAutoFit/>
          </a:bodyPr>
          <a:lstStyle/>
          <a:p>
            <a:pPr marL="12700">
              <a:lnSpc>
                <a:spcPct val="100000"/>
              </a:lnSpc>
              <a:spcBef>
                <a:spcPts val="40"/>
              </a:spcBef>
            </a:pPr>
            <a:r>
              <a:rPr lang="en-GB" sz="1200" spc="-5" dirty="0" err="1" smtClean="0"/>
              <a:t>Hemant</a:t>
            </a:r>
            <a:r>
              <a:rPr lang="en-GB" sz="1200" spc="-5" dirty="0" smtClean="0"/>
              <a:t> &amp; Jane</a:t>
            </a:r>
            <a:endParaRPr lang="en-GB" sz="1200" spc="-5" dirty="0"/>
          </a:p>
        </p:txBody>
      </p:sp>
      <p:sp>
        <p:nvSpPr>
          <p:cNvPr id="8"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13</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sp>
        <p:nvSpPr>
          <p:cNvPr id="9" name="object 6"/>
          <p:cNvSpPr/>
          <p:nvPr/>
        </p:nvSpPr>
        <p:spPr>
          <a:xfrm>
            <a:off x="838200" y="2819400"/>
            <a:ext cx="914400" cy="7620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1046440"/>
          </a:xfrm>
        </p:spPr>
        <p:txBody>
          <a:bodyPr/>
          <a:lstStyle/>
          <a:p>
            <a:pPr algn="ctr"/>
            <a:r>
              <a:rPr lang="en-GB" dirty="0" smtClean="0">
                <a:latin typeface="+mn-lt"/>
              </a:rPr>
              <a:t>Testing Models</a:t>
            </a:r>
            <a:r>
              <a:rPr lang="en-GB" dirty="0" smtClean="0"/>
              <a:t/>
            </a:r>
            <a:br>
              <a:rPr lang="en-GB" dirty="0" smtClean="0"/>
            </a:br>
            <a:endParaRPr lang="en-GB" dirty="0"/>
          </a:p>
        </p:txBody>
      </p:sp>
      <p:pic>
        <p:nvPicPr>
          <p:cNvPr id="5" name="Picture 4"/>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524000" y="990600"/>
            <a:ext cx="8991600" cy="5334000"/>
          </a:xfrm>
          <a:prstGeom prst="rect">
            <a:avLst/>
          </a:prstGeom>
          <a:noFill/>
          <a:ln>
            <a:noFill/>
          </a:ln>
        </p:spPr>
      </p:pic>
      <p:sp>
        <p:nvSpPr>
          <p:cNvPr id="6" name="Rectangle 5"/>
          <p:cNvSpPr/>
          <p:nvPr/>
        </p:nvSpPr>
        <p:spPr>
          <a:xfrm>
            <a:off x="1524000" y="6488668"/>
            <a:ext cx="1144737" cy="276999"/>
          </a:xfrm>
          <a:prstGeom prst="rect">
            <a:avLst/>
          </a:prstGeom>
        </p:spPr>
        <p:txBody>
          <a:bodyPr wrap="none">
            <a:spAutoFit/>
          </a:bodyPr>
          <a:lstStyle/>
          <a:p>
            <a:pPr marL="12700">
              <a:lnSpc>
                <a:spcPct val="100000"/>
              </a:lnSpc>
              <a:spcBef>
                <a:spcPts val="40"/>
              </a:spcBef>
            </a:pPr>
            <a:r>
              <a:rPr lang="en-GB" sz="1200" spc="-5" dirty="0" err="1" smtClean="0"/>
              <a:t>Hemant</a:t>
            </a:r>
            <a:r>
              <a:rPr lang="en-GB" sz="1200" spc="-5" dirty="0" smtClean="0"/>
              <a:t> &amp; Jane</a:t>
            </a:r>
            <a:endParaRPr lang="en-GB" sz="1200" spc="-5" dirty="0"/>
          </a:p>
        </p:txBody>
      </p:sp>
      <p:sp>
        <p:nvSpPr>
          <p:cNvPr id="7"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14</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1647931" y="950975"/>
            <a:ext cx="421640" cy="393700"/>
            <a:chOff x="11647931" y="950975"/>
            <a:chExt cx="421640" cy="393700"/>
          </a:xfrm>
        </p:grpSpPr>
        <p:sp>
          <p:nvSpPr>
            <p:cNvPr id="4" name="object 4"/>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6" name="object 6"/>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7" name="object 7"/>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grpSp>
      <p:grpSp>
        <p:nvGrpSpPr>
          <p:cNvPr id="8" name="object 8"/>
          <p:cNvGrpSpPr/>
          <p:nvPr/>
        </p:nvGrpSpPr>
        <p:grpSpPr>
          <a:xfrm>
            <a:off x="3047" y="2874264"/>
            <a:ext cx="596265" cy="720090"/>
            <a:chOff x="3047" y="2874264"/>
            <a:chExt cx="596265" cy="720090"/>
          </a:xfrm>
        </p:grpSpPr>
        <p:sp>
          <p:nvSpPr>
            <p:cNvPr id="9" name="object 9"/>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10" name="object 10"/>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11" name="object 11"/>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12" name="object 12"/>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grpSp>
      <p:grpSp>
        <p:nvGrpSpPr>
          <p:cNvPr id="13" name="object 13"/>
          <p:cNvGrpSpPr/>
          <p:nvPr/>
        </p:nvGrpSpPr>
        <p:grpSpPr>
          <a:xfrm>
            <a:off x="146799" y="0"/>
            <a:ext cx="1376045" cy="791210"/>
            <a:chOff x="146799" y="0"/>
            <a:chExt cx="1376045" cy="791210"/>
          </a:xfrm>
        </p:grpSpPr>
        <p:sp>
          <p:nvSpPr>
            <p:cNvPr id="14" name="object 14"/>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15" name="object 15"/>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16" name="object 16"/>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17" name="object 17"/>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18" name="object 18"/>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grpSp>
      <p:sp>
        <p:nvSpPr>
          <p:cNvPr id="20" name="object 20"/>
          <p:cNvSpPr/>
          <p:nvPr/>
        </p:nvSpPr>
        <p:spPr>
          <a:xfrm>
            <a:off x="0" y="1476755"/>
            <a:ext cx="12190476" cy="5381244"/>
          </a:xfrm>
          <a:prstGeom prst="rect">
            <a:avLst/>
          </a:prstGeom>
          <a:blipFill>
            <a:blip r:embed="rId7" cstate="print"/>
            <a:stretch>
              <a:fillRect/>
            </a:stretch>
          </a:blipFill>
        </p:spPr>
        <p:txBody>
          <a:bodyPr wrap="square" lIns="0" tIns="0" rIns="0" bIns="0" rtlCol="0"/>
          <a:lstStyle/>
          <a:p>
            <a:endParaRPr/>
          </a:p>
        </p:txBody>
      </p:sp>
      <p:grpSp>
        <p:nvGrpSpPr>
          <p:cNvPr id="21" name="object 21"/>
          <p:cNvGrpSpPr/>
          <p:nvPr/>
        </p:nvGrpSpPr>
        <p:grpSpPr>
          <a:xfrm>
            <a:off x="11143615" y="93472"/>
            <a:ext cx="666115" cy="782320"/>
            <a:chOff x="11143615" y="93472"/>
            <a:chExt cx="666115" cy="782320"/>
          </a:xfrm>
        </p:grpSpPr>
        <p:sp>
          <p:nvSpPr>
            <p:cNvPr id="22" name="object 22"/>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23" name="object 23"/>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24" name="object 24"/>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25" name="object 25"/>
            <p:cNvSpPr/>
            <p:nvPr/>
          </p:nvSpPr>
          <p:spPr>
            <a:xfrm>
              <a:off x="11264265" y="525145"/>
              <a:ext cx="253618" cy="93225"/>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27" name="object 27"/>
            <p:cNvSpPr/>
            <p:nvPr/>
          </p:nvSpPr>
          <p:spPr>
            <a:xfrm>
              <a:off x="11563350" y="366903"/>
              <a:ext cx="195960" cy="294639"/>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grpSp>
      <p:grpSp>
        <p:nvGrpSpPr>
          <p:cNvPr id="29" name="object 29"/>
          <p:cNvGrpSpPr/>
          <p:nvPr/>
        </p:nvGrpSpPr>
        <p:grpSpPr>
          <a:xfrm>
            <a:off x="10828956" y="2958083"/>
            <a:ext cx="982344" cy="1138555"/>
            <a:chOff x="10828956" y="2958083"/>
            <a:chExt cx="982344" cy="1138555"/>
          </a:xfrm>
        </p:grpSpPr>
        <p:sp>
          <p:nvSpPr>
            <p:cNvPr id="30" name="object 3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31" name="object 3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32" name="object 3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33" name="object 3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34" name="object 34"/>
            <p:cNvSpPr/>
            <p:nvPr/>
          </p:nvSpPr>
          <p:spPr>
            <a:xfrm>
              <a:off x="10940796" y="3634739"/>
              <a:ext cx="217931" cy="126111"/>
            </a:xfrm>
            <a:prstGeom prst="rect">
              <a:avLst/>
            </a:prstGeom>
            <a:blipFill>
              <a:blip r:embed="rId10" cstate="print"/>
              <a:stretch>
                <a:fillRect/>
              </a:stretch>
            </a:blipFill>
          </p:spPr>
          <p:txBody>
            <a:bodyPr wrap="square" lIns="0" tIns="0" rIns="0" bIns="0" rtlCol="0"/>
            <a:lstStyle/>
            <a:p>
              <a:endParaRPr/>
            </a:p>
          </p:txBody>
        </p:sp>
        <p:sp>
          <p:nvSpPr>
            <p:cNvPr id="35" name="object 35"/>
            <p:cNvSpPr/>
            <p:nvPr/>
          </p:nvSpPr>
          <p:spPr>
            <a:xfrm>
              <a:off x="11237976" y="3773423"/>
              <a:ext cx="236220" cy="74143"/>
            </a:xfrm>
            <a:prstGeom prst="rect">
              <a:avLst/>
            </a:prstGeom>
            <a:blipFill>
              <a:blip r:embed="rId11" cstate="print"/>
              <a:stretch>
                <a:fillRect/>
              </a:stretch>
            </a:blipFill>
          </p:spPr>
          <p:txBody>
            <a:bodyPr wrap="square" lIns="0" tIns="0" rIns="0" bIns="0" rtlCol="0"/>
            <a:lstStyle/>
            <a:p>
              <a:endParaRPr/>
            </a:p>
          </p:txBody>
        </p:sp>
        <p:sp>
          <p:nvSpPr>
            <p:cNvPr id="36" name="object 3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grpSp>
      <p:sp>
        <p:nvSpPr>
          <p:cNvPr id="37" name="object 37"/>
          <p:cNvSpPr txBox="1">
            <a:spLocks noGrp="1"/>
          </p:cNvSpPr>
          <p:nvPr>
            <p:ph type="title"/>
          </p:nvPr>
        </p:nvSpPr>
        <p:spPr>
          <a:xfrm>
            <a:off x="3505200" y="692861"/>
            <a:ext cx="5029200" cy="566822"/>
          </a:xfrm>
          <a:prstGeom prst="rect">
            <a:avLst/>
          </a:prstGeom>
        </p:spPr>
        <p:txBody>
          <a:bodyPr vert="horz" wrap="square" lIns="0" tIns="12700" rIns="0" bIns="0" rtlCol="0">
            <a:spAutoFit/>
          </a:bodyPr>
          <a:lstStyle/>
          <a:p>
            <a:pPr marL="12700" algn="ctr">
              <a:lnSpc>
                <a:spcPct val="100000"/>
              </a:lnSpc>
              <a:spcBef>
                <a:spcPts val="100"/>
              </a:spcBef>
            </a:pPr>
            <a:r>
              <a:rPr lang="en-GB" sz="3600" b="0" spc="-30" dirty="0" smtClean="0">
                <a:latin typeface="+mn-lt"/>
                <a:cs typeface="Caladea"/>
              </a:rPr>
              <a:t>Best Model </a:t>
            </a:r>
            <a:r>
              <a:rPr sz="3600" b="0" spc="-30" smtClean="0">
                <a:latin typeface="+mn-lt"/>
                <a:cs typeface="Caladea"/>
              </a:rPr>
              <a:t>A</a:t>
            </a:r>
            <a:r>
              <a:rPr sz="3600" b="0" smtClean="0">
                <a:latin typeface="+mn-lt"/>
                <a:cs typeface="Caladea"/>
              </a:rPr>
              <a:t>ccu</a:t>
            </a:r>
            <a:r>
              <a:rPr sz="3600" b="0" spc="-70" smtClean="0">
                <a:latin typeface="+mn-lt"/>
                <a:cs typeface="Caladea"/>
              </a:rPr>
              <a:t>r</a:t>
            </a:r>
            <a:r>
              <a:rPr sz="3600" b="0" spc="-5" smtClean="0">
                <a:latin typeface="+mn-lt"/>
                <a:cs typeface="Caladea"/>
              </a:rPr>
              <a:t>acy</a:t>
            </a:r>
            <a:endParaRPr sz="3600">
              <a:latin typeface="+mn-lt"/>
              <a:cs typeface="Caladea"/>
            </a:endParaRPr>
          </a:p>
        </p:txBody>
      </p:sp>
      <p:sp>
        <p:nvSpPr>
          <p:cNvPr id="42" name="object 42"/>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smtClean="0">
                <a:latin typeface="+mn-lt"/>
              </a:rPr>
              <a:t>Hemant</a:t>
            </a:r>
            <a:r>
              <a:rPr lang="en-GB" spc="-5" dirty="0" smtClean="0">
                <a:latin typeface="+mn-lt"/>
              </a:rPr>
              <a:t> &amp; Jane</a:t>
            </a:r>
            <a:endParaRPr lang="en-GB" spc="-5" dirty="0">
              <a:latin typeface="+mn-lt"/>
            </a:endParaRPr>
          </a:p>
        </p:txBody>
      </p:sp>
      <p:sp>
        <p:nvSpPr>
          <p:cNvPr id="43" name="object 4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15</a:t>
            </a:fld>
            <a:endParaRPr spc="-5" dirty="0"/>
          </a:p>
        </p:txBody>
      </p:sp>
      <p:sp>
        <p:nvSpPr>
          <p:cNvPr id="38" name="object 38"/>
          <p:cNvSpPr txBox="1"/>
          <p:nvPr/>
        </p:nvSpPr>
        <p:spPr>
          <a:xfrm>
            <a:off x="5423661" y="3254197"/>
            <a:ext cx="782955" cy="300355"/>
          </a:xfrm>
          <a:prstGeom prst="rect">
            <a:avLst/>
          </a:prstGeom>
        </p:spPr>
        <p:txBody>
          <a:bodyPr vert="horz" wrap="square" lIns="0" tIns="12700" rIns="0" bIns="0" rtlCol="0">
            <a:spAutoFit/>
          </a:bodyPr>
          <a:lstStyle/>
          <a:p>
            <a:pPr marL="12700">
              <a:lnSpc>
                <a:spcPct val="100000"/>
              </a:lnSpc>
              <a:spcBef>
                <a:spcPts val="100"/>
              </a:spcBef>
            </a:pPr>
            <a:r>
              <a:rPr sz="1800" smtClean="0">
                <a:solidFill>
                  <a:srgbClr val="FFFFFF"/>
                </a:solidFill>
                <a:cs typeface="Caladea"/>
              </a:rPr>
              <a:t>9</a:t>
            </a:r>
            <a:r>
              <a:rPr lang="en-GB" sz="1800" dirty="0" smtClean="0">
                <a:solidFill>
                  <a:srgbClr val="FFFFFF"/>
                </a:solidFill>
                <a:cs typeface="Caladea"/>
              </a:rPr>
              <a:t>7</a:t>
            </a:r>
            <a:r>
              <a:rPr sz="1800" smtClean="0">
                <a:solidFill>
                  <a:srgbClr val="FFFFFF"/>
                </a:solidFill>
                <a:cs typeface="Caladea"/>
              </a:rPr>
              <a:t>.</a:t>
            </a:r>
            <a:r>
              <a:rPr lang="en-GB" sz="1800" dirty="0" smtClean="0">
                <a:solidFill>
                  <a:srgbClr val="FFFFFF"/>
                </a:solidFill>
                <a:cs typeface="Caladea"/>
              </a:rPr>
              <a:t>3</a:t>
            </a:r>
            <a:r>
              <a:rPr lang="en-GB" spc="-10" dirty="0" smtClean="0">
                <a:solidFill>
                  <a:srgbClr val="FFFFFF"/>
                </a:solidFill>
                <a:cs typeface="Caladea"/>
              </a:rPr>
              <a:t>6</a:t>
            </a:r>
            <a:r>
              <a:rPr sz="1800" smtClean="0">
                <a:solidFill>
                  <a:srgbClr val="FFFFFF"/>
                </a:solidFill>
                <a:cs typeface="Caladea"/>
              </a:rPr>
              <a:t>%</a:t>
            </a:r>
            <a:endParaRPr sz="1800">
              <a:cs typeface="Caladea"/>
            </a:endParaRPr>
          </a:p>
        </p:txBody>
      </p:sp>
      <p:sp>
        <p:nvSpPr>
          <p:cNvPr id="39" name="object 39"/>
          <p:cNvSpPr txBox="1"/>
          <p:nvPr/>
        </p:nvSpPr>
        <p:spPr>
          <a:xfrm>
            <a:off x="3223386" y="2841116"/>
            <a:ext cx="853440" cy="566822"/>
          </a:xfrm>
          <a:prstGeom prst="rect">
            <a:avLst/>
          </a:prstGeom>
        </p:spPr>
        <p:txBody>
          <a:bodyPr vert="horz" wrap="square" lIns="0" tIns="12700" rIns="0" bIns="0" rtlCol="0">
            <a:spAutoFit/>
          </a:bodyPr>
          <a:lstStyle/>
          <a:p>
            <a:pPr marL="12700" algn="ctr">
              <a:lnSpc>
                <a:spcPct val="100000"/>
              </a:lnSpc>
              <a:spcBef>
                <a:spcPts val="100"/>
              </a:spcBef>
            </a:pPr>
            <a:r>
              <a:rPr lang="en-GB" sz="1800" spc="-5" dirty="0" smtClean="0">
                <a:solidFill>
                  <a:srgbClr val="FFFFFF"/>
                </a:solidFill>
                <a:cs typeface="Caladea"/>
              </a:rPr>
              <a:t>Random Forest</a:t>
            </a:r>
            <a:endParaRPr sz="1800">
              <a:cs typeface="Caladea"/>
            </a:endParaRPr>
          </a:p>
        </p:txBody>
      </p:sp>
      <p:sp>
        <p:nvSpPr>
          <p:cNvPr id="40" name="object 40"/>
          <p:cNvSpPr txBox="1"/>
          <p:nvPr/>
        </p:nvSpPr>
        <p:spPr>
          <a:xfrm>
            <a:off x="8231251" y="2161159"/>
            <a:ext cx="1141349" cy="289823"/>
          </a:xfrm>
          <a:prstGeom prst="rect">
            <a:avLst/>
          </a:prstGeom>
        </p:spPr>
        <p:txBody>
          <a:bodyPr vert="horz" wrap="square" lIns="0" tIns="12700" rIns="0" bIns="0" rtlCol="0">
            <a:spAutoFit/>
          </a:bodyPr>
          <a:lstStyle/>
          <a:p>
            <a:pPr marL="12700">
              <a:lnSpc>
                <a:spcPct val="100000"/>
              </a:lnSpc>
              <a:spcBef>
                <a:spcPts val="100"/>
              </a:spcBef>
            </a:pPr>
            <a:r>
              <a:rPr lang="en-GB" sz="1800" spc="-5" dirty="0" smtClean="0">
                <a:solidFill>
                  <a:srgbClr val="FFFFFF"/>
                </a:solidFill>
                <a:cs typeface="Caladea"/>
              </a:rPr>
              <a:t>Algorithm</a:t>
            </a:r>
            <a:endParaRPr sz="1800">
              <a:cs typeface="Calad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2994" y="724865"/>
            <a:ext cx="8179434" cy="543560"/>
          </a:xfrm>
          <a:prstGeom prst="rect">
            <a:avLst/>
          </a:prstGeom>
        </p:spPr>
        <p:txBody>
          <a:bodyPr vert="horz" wrap="square" lIns="0" tIns="12065" rIns="0" bIns="0" rtlCol="0">
            <a:spAutoFit/>
          </a:bodyPr>
          <a:lstStyle/>
          <a:p>
            <a:pPr marL="12700" algn="ctr">
              <a:lnSpc>
                <a:spcPct val="100000"/>
              </a:lnSpc>
              <a:spcBef>
                <a:spcPts val="95"/>
              </a:spcBef>
            </a:pPr>
            <a:r>
              <a:rPr lang="en-GB" spc="-15" dirty="0" smtClean="0">
                <a:latin typeface="+mn-lt"/>
              </a:rPr>
              <a:t>EDA</a:t>
            </a:r>
            <a:endParaRPr spc="-10" dirty="0">
              <a:latin typeface="+mn-lt"/>
            </a:endParaRPr>
          </a:p>
        </p:txBody>
      </p:sp>
      <p:sp>
        <p:nvSpPr>
          <p:cNvPr id="8" name="object 8"/>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smtClean="0">
                <a:latin typeface="+mn-lt"/>
              </a:rPr>
              <a:t>Hemant</a:t>
            </a:r>
            <a:r>
              <a:rPr lang="en-GB" spc="-5" dirty="0" smtClean="0">
                <a:latin typeface="+mn-lt"/>
              </a:rPr>
              <a:t> &amp; Jane</a:t>
            </a:r>
            <a:endParaRPr lang="en-GB" spc="-5" dirty="0">
              <a:latin typeface="+mn-lt"/>
            </a:endParaRPr>
          </a:p>
        </p:txBody>
      </p:sp>
      <p:sp>
        <p:nvSpPr>
          <p:cNvPr id="9" name="object 9"/>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16</a:t>
            </a:fld>
            <a:endParaRPr spc="-5" dirty="0"/>
          </a:p>
        </p:txBody>
      </p:sp>
      <p:pic>
        <p:nvPicPr>
          <p:cNvPr id="1026" name="Picture 2"/>
          <p:cNvPicPr>
            <a:picLocks noChangeAspect="1" noChangeArrowheads="1"/>
          </p:cNvPicPr>
          <p:nvPr/>
        </p:nvPicPr>
        <p:blipFill>
          <a:blip r:embed="rId2"/>
          <a:srcRect/>
          <a:stretch>
            <a:fillRect/>
          </a:stretch>
        </p:blipFill>
        <p:spPr bwMode="auto">
          <a:xfrm>
            <a:off x="2057400" y="1371600"/>
            <a:ext cx="76200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23220"/>
          </a:xfrm>
        </p:spPr>
        <p:txBody>
          <a:bodyPr/>
          <a:lstStyle/>
          <a:p>
            <a:pPr algn="ctr"/>
            <a:r>
              <a:rPr lang="en-GB" dirty="0" smtClean="0">
                <a:latin typeface="+mn-lt"/>
              </a:rPr>
              <a:t>EDA</a:t>
            </a:r>
            <a:endParaRPr lang="en-GB" dirty="0">
              <a:latin typeface="+mn-lt"/>
            </a:endParaRPr>
          </a:p>
        </p:txBody>
      </p:sp>
      <p:pic>
        <p:nvPicPr>
          <p:cNvPr id="4" name="Picture 3"/>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752600" y="990600"/>
            <a:ext cx="9372600" cy="5334000"/>
          </a:xfrm>
          <a:prstGeom prst="rect">
            <a:avLst/>
          </a:prstGeom>
          <a:noFill/>
          <a:ln>
            <a:noFill/>
          </a:ln>
        </p:spPr>
      </p:pic>
      <p:sp>
        <p:nvSpPr>
          <p:cNvPr id="6" name="Rectangle 5"/>
          <p:cNvSpPr/>
          <p:nvPr/>
        </p:nvSpPr>
        <p:spPr>
          <a:xfrm>
            <a:off x="1600200" y="6581001"/>
            <a:ext cx="1144737" cy="276999"/>
          </a:xfrm>
          <a:prstGeom prst="rect">
            <a:avLst/>
          </a:prstGeom>
        </p:spPr>
        <p:txBody>
          <a:bodyPr wrap="none">
            <a:spAutoFit/>
          </a:bodyPr>
          <a:lstStyle/>
          <a:p>
            <a:pPr marL="12700">
              <a:lnSpc>
                <a:spcPct val="100000"/>
              </a:lnSpc>
              <a:spcBef>
                <a:spcPts val="40"/>
              </a:spcBef>
            </a:pPr>
            <a:r>
              <a:rPr lang="en-GB" sz="1200" spc="-5" dirty="0" err="1" smtClean="0"/>
              <a:t>Hemant</a:t>
            </a:r>
            <a:r>
              <a:rPr lang="en-GB" sz="1200" spc="-5" dirty="0" smtClean="0"/>
              <a:t> &amp; Jane</a:t>
            </a:r>
            <a:endParaRPr lang="en-GB" sz="1200" spc="-5" dirty="0"/>
          </a:p>
        </p:txBody>
      </p:sp>
      <p:sp>
        <p:nvSpPr>
          <p:cNvPr id="7"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17</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GB" dirty="0"/>
          </a:p>
        </p:txBody>
      </p:sp>
      <p:sp>
        <p:nvSpPr>
          <p:cNvPr id="4" name="object 2"/>
          <p:cNvSpPr txBox="1">
            <a:spLocks noGrp="1"/>
          </p:cNvSpPr>
          <p:nvPr>
            <p:ph type="title"/>
          </p:nvPr>
        </p:nvSpPr>
        <p:spPr>
          <a:xfrm>
            <a:off x="1602994" y="258825"/>
            <a:ext cx="8986011" cy="566822"/>
          </a:xfrm>
          <a:prstGeom prst="rect">
            <a:avLst/>
          </a:prstGeom>
        </p:spPr>
        <p:txBody>
          <a:bodyPr vert="horz" wrap="square" lIns="0" tIns="12700" rIns="0" bIns="0" rtlCol="0">
            <a:spAutoFit/>
          </a:bodyPr>
          <a:lstStyle/>
          <a:p>
            <a:pPr marL="12700">
              <a:lnSpc>
                <a:spcPct val="100000"/>
              </a:lnSpc>
              <a:spcBef>
                <a:spcPts val="100"/>
              </a:spcBef>
            </a:pPr>
            <a:r>
              <a:rPr sz="3600" spc="-90" smtClean="0">
                <a:solidFill>
                  <a:srgbClr val="D2523B"/>
                </a:solidFill>
                <a:latin typeface="+mn-lt"/>
              </a:rPr>
              <a:t>Challenge</a:t>
            </a:r>
            <a:r>
              <a:rPr lang="en-GB" sz="3600" spc="-90" dirty="0" smtClean="0">
                <a:solidFill>
                  <a:srgbClr val="D2523B"/>
                </a:solidFill>
                <a:latin typeface="+mn-lt"/>
              </a:rPr>
              <a:t>s</a:t>
            </a:r>
            <a:endParaRPr sz="3600">
              <a:latin typeface="+mn-lt"/>
            </a:endParaRPr>
          </a:p>
        </p:txBody>
      </p:sp>
      <p:sp>
        <p:nvSpPr>
          <p:cNvPr id="5" name="Rectangle 4"/>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smtClean="0"/>
              <a:t>Hemant</a:t>
            </a:r>
            <a:r>
              <a:rPr lang="en-GB" sz="1200" spc="-5" dirty="0" smtClean="0"/>
              <a:t> &amp; Jane</a:t>
            </a:r>
            <a:endParaRPr lang="en-GB" sz="1200" spc="-5" dirty="0"/>
          </a:p>
        </p:txBody>
      </p:sp>
      <p:sp>
        <p:nvSpPr>
          <p:cNvPr id="6"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18</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53998"/>
          </a:xfrm>
        </p:spPr>
        <p:txBody>
          <a:bodyPr/>
          <a:lstStyle/>
          <a:p>
            <a:r>
              <a:rPr lang="en-GB" sz="3600" spc="-90" dirty="0" smtClean="0">
                <a:solidFill>
                  <a:srgbClr val="D2523B"/>
                </a:solidFill>
                <a:latin typeface="+mn-lt"/>
              </a:rPr>
              <a:t>Learning</a:t>
            </a:r>
            <a:r>
              <a:rPr lang="en-GB" sz="3600" spc="-270" dirty="0" smtClean="0">
                <a:solidFill>
                  <a:srgbClr val="D2523B"/>
                </a:solidFill>
                <a:latin typeface="+mn-lt"/>
              </a:rPr>
              <a:t> </a:t>
            </a:r>
            <a:r>
              <a:rPr lang="en-GB" sz="3600" spc="-90" dirty="0" smtClean="0">
                <a:solidFill>
                  <a:srgbClr val="D2523B"/>
                </a:solidFill>
                <a:latin typeface="+mn-lt"/>
              </a:rPr>
              <a:t>Outcomes</a:t>
            </a:r>
            <a:endParaRPr lang="en-GB" dirty="0">
              <a:latin typeface="+mn-lt"/>
            </a:endParaRPr>
          </a:p>
        </p:txBody>
      </p:sp>
      <p:sp>
        <p:nvSpPr>
          <p:cNvPr id="3" name="Text Placeholder 2"/>
          <p:cNvSpPr>
            <a:spLocks noGrp="1"/>
          </p:cNvSpPr>
          <p:nvPr>
            <p:ph type="body" idx="1"/>
          </p:nvPr>
        </p:nvSpPr>
        <p:spPr/>
        <p:txBody>
          <a:bodyPr/>
          <a:lstStyle/>
          <a:p>
            <a:endParaRPr lang="en-GB" dirty="0"/>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smtClean="0"/>
              <a:t>Hemant</a:t>
            </a:r>
            <a:r>
              <a:rPr lang="en-GB" sz="1200" spc="-5" dirty="0" smtClean="0"/>
              <a:t> &amp; Jane</a:t>
            </a:r>
            <a:endParaRPr lang="en-GB" sz="1200" spc="-5" dirty="0"/>
          </a:p>
        </p:txBody>
      </p:sp>
      <p:sp>
        <p:nvSpPr>
          <p:cNvPr id="5" name="object 45"/>
          <p:cNvSpPr txBox="1">
            <a:spLocks/>
          </p:cNvSpPr>
          <p:nvPr/>
        </p:nvSpPr>
        <p:spPr>
          <a:xfrm>
            <a:off x="104394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19</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2550795" algn="l">
              <a:lnSpc>
                <a:spcPct val="100000"/>
              </a:lnSpc>
              <a:spcBef>
                <a:spcPts val="100"/>
              </a:spcBef>
            </a:pPr>
            <a:r>
              <a:rPr spc="-20" dirty="0">
                <a:latin typeface="+mn-lt"/>
              </a:rPr>
              <a:t>Breast </a:t>
            </a:r>
            <a:r>
              <a:rPr>
                <a:latin typeface="+mn-lt"/>
              </a:rPr>
              <a:t>Cancer</a:t>
            </a:r>
            <a:r>
              <a:rPr spc="10">
                <a:latin typeface="+mn-lt"/>
              </a:rPr>
              <a:t> </a:t>
            </a:r>
            <a:r>
              <a:rPr spc="-5" smtClean="0">
                <a:latin typeface="+mn-lt"/>
              </a:rPr>
              <a:t>Diagnosis</a:t>
            </a:r>
            <a:endParaRPr spc="-5" dirty="0">
              <a:latin typeface="+mn-lt"/>
            </a:endParaRPr>
          </a:p>
        </p:txBody>
      </p:sp>
      <p:sp>
        <p:nvSpPr>
          <p:cNvPr id="4" name="object 44"/>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smtClean="0">
                <a:latin typeface="+mn-lt"/>
              </a:rPr>
              <a:t>Hemant</a:t>
            </a:r>
            <a:r>
              <a:rPr lang="en-GB" spc="-5" dirty="0" smtClean="0">
                <a:latin typeface="+mn-lt"/>
              </a:rPr>
              <a:t> &amp; Jane</a:t>
            </a:r>
            <a:endParaRPr lang="en-GB" spc="-5" dirty="0">
              <a:latin typeface="+mn-lt"/>
            </a:endParaRPr>
          </a:p>
        </p:txBody>
      </p:sp>
      <p:sp>
        <p:nvSpPr>
          <p:cNvPr id="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a:t>
            </a:fld>
            <a:endParaRPr spc="-5" dirty="0"/>
          </a:p>
        </p:txBody>
      </p:sp>
      <p:pic>
        <p:nvPicPr>
          <p:cNvPr id="8" name="Picture 7" descr="189.jpg"/>
          <p:cNvPicPr>
            <a:picLocks noChangeAspect="1"/>
          </p:cNvPicPr>
          <p:nvPr/>
        </p:nvPicPr>
        <p:blipFill>
          <a:blip r:embed="rId2"/>
          <a:stretch>
            <a:fillRect/>
          </a:stretch>
        </p:blipFill>
        <p:spPr>
          <a:xfrm>
            <a:off x="5172075" y="2514600"/>
            <a:ext cx="7019925" cy="3943350"/>
          </a:xfrm>
          <a:prstGeom prst="rect">
            <a:avLst/>
          </a:prstGeom>
        </p:spPr>
      </p:pic>
      <p:sp>
        <p:nvSpPr>
          <p:cNvPr id="9" name="object 6"/>
          <p:cNvSpPr/>
          <p:nvPr/>
        </p:nvSpPr>
        <p:spPr>
          <a:xfrm>
            <a:off x="5029200" y="2362200"/>
            <a:ext cx="1335658" cy="128142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smtClean="0">
                <a:latin typeface="+mn-lt"/>
              </a:rPr>
              <a:t>Hemant</a:t>
            </a:r>
            <a:r>
              <a:rPr lang="en-GB" spc="-5" dirty="0" smtClean="0">
                <a:latin typeface="+mn-lt"/>
              </a:rPr>
              <a:t> &amp; Jane</a:t>
            </a:r>
            <a:endParaRPr lang="en-GB" spc="-5" dirty="0">
              <a:latin typeface="+mn-lt"/>
            </a:endParaRPr>
          </a:p>
        </p:txBody>
      </p:sp>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20</a:t>
            </a:fld>
            <a:endParaRPr spc="-5"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8986011" cy="807975"/>
          </a:xfrm>
        </p:spPr>
        <p:txBody>
          <a:bodyPr/>
          <a:lstStyle/>
          <a:p>
            <a:r>
              <a:rPr lang="en-GB" dirty="0" smtClean="0">
                <a:latin typeface="+mn-lt"/>
              </a:rPr>
              <a:t>Introduction</a:t>
            </a:r>
            <a:endParaRPr lang="en-GB" dirty="0">
              <a:latin typeface="+mn-lt"/>
            </a:endParaRPr>
          </a:p>
        </p:txBody>
      </p:sp>
      <p:sp>
        <p:nvSpPr>
          <p:cNvPr id="3" name="Text Placeholder 2"/>
          <p:cNvSpPr>
            <a:spLocks noGrp="1"/>
          </p:cNvSpPr>
          <p:nvPr>
            <p:ph type="body" idx="1"/>
          </p:nvPr>
        </p:nvSpPr>
        <p:spPr>
          <a:xfrm>
            <a:off x="1524000" y="685800"/>
            <a:ext cx="9015475" cy="3323987"/>
          </a:xfrm>
        </p:spPr>
        <p:txBody>
          <a:bodyPr/>
          <a:lstStyle/>
          <a:p>
            <a:r>
              <a:rPr lang="en-GB" sz="2400" dirty="0" smtClean="0">
                <a:latin typeface="+mn-lt"/>
              </a:rPr>
              <a:t>The </a:t>
            </a:r>
            <a:r>
              <a:rPr lang="en-GB" sz="2400" dirty="0" smtClean="0">
                <a:latin typeface="+mn-lt"/>
              </a:rPr>
              <a:t>aim of this project is to </a:t>
            </a:r>
            <a:r>
              <a:rPr lang="en-GB" sz="2400" dirty="0" smtClean="0">
                <a:latin typeface="+mn-lt"/>
              </a:rPr>
              <a:t>understand </a:t>
            </a:r>
            <a:r>
              <a:rPr lang="en-GB" sz="2400" dirty="0" smtClean="0">
                <a:latin typeface="+mn-lt"/>
              </a:rPr>
              <a:t>the process of organizing and preparing the data, selecting the features, choosing and applying the </a:t>
            </a:r>
            <a:r>
              <a:rPr lang="en-GB" sz="2400" dirty="0" smtClean="0">
                <a:latin typeface="+mn-lt"/>
              </a:rPr>
              <a:t>machine learning algorithms, </a:t>
            </a:r>
            <a:r>
              <a:rPr lang="en-GB" sz="2400" dirty="0" smtClean="0">
                <a:latin typeface="+mn-lt"/>
              </a:rPr>
              <a:t>comparing, selecting and improving the best models</a:t>
            </a:r>
            <a:r>
              <a:rPr lang="en-GB" sz="2400" dirty="0" smtClean="0">
                <a:latin typeface="+mn-lt"/>
              </a:rPr>
              <a:t>.</a:t>
            </a:r>
          </a:p>
          <a:p>
            <a:endParaRPr lang="en-GB" sz="2400" dirty="0" smtClean="0">
              <a:latin typeface="+mn-lt"/>
            </a:endParaRPr>
          </a:p>
          <a:p>
            <a:r>
              <a:rPr lang="en-GB" sz="2400" b="1" i="1" dirty="0" smtClean="0">
                <a:latin typeface="+mn-lt"/>
              </a:rPr>
              <a:t>Link for </a:t>
            </a:r>
            <a:r>
              <a:rPr lang="en-GB" sz="2400" b="1" i="1" dirty="0" smtClean="0">
                <a:latin typeface="+mn-lt"/>
              </a:rPr>
              <a:t>the dataset - </a:t>
            </a:r>
            <a:r>
              <a:rPr lang="en-GB" sz="2400" dirty="0" smtClean="0">
                <a:latin typeface="+mn-lt"/>
              </a:rPr>
              <a:t>https://archive.ics.uci.edu/ml/datasets/Breast+Cancer+Wisconsin+%28Diagnostic%29</a:t>
            </a:r>
          </a:p>
          <a:p>
            <a:endParaRPr lang="en-GB" sz="2400" dirty="0">
              <a:latin typeface="+mn-lt"/>
            </a:endParaRPr>
          </a:p>
        </p:txBody>
      </p:sp>
      <p:grpSp>
        <p:nvGrpSpPr>
          <p:cNvPr id="4" name="object 10"/>
          <p:cNvGrpSpPr/>
          <p:nvPr/>
        </p:nvGrpSpPr>
        <p:grpSpPr>
          <a:xfrm>
            <a:off x="6477000" y="3276600"/>
            <a:ext cx="5410200" cy="3581400"/>
            <a:chOff x="573023" y="1821180"/>
            <a:chExt cx="5316220" cy="4270375"/>
          </a:xfrm>
        </p:grpSpPr>
        <p:sp>
          <p:nvSpPr>
            <p:cNvPr id="5" name="object 11"/>
            <p:cNvSpPr/>
            <p:nvPr/>
          </p:nvSpPr>
          <p:spPr>
            <a:xfrm>
              <a:off x="573023" y="1821180"/>
              <a:ext cx="5315711" cy="4270248"/>
            </a:xfrm>
            <a:prstGeom prst="rect">
              <a:avLst/>
            </a:prstGeom>
            <a:blipFill>
              <a:blip r:embed="rId2" cstate="print"/>
              <a:stretch>
                <a:fillRect/>
              </a:stretch>
            </a:blipFill>
          </p:spPr>
          <p:txBody>
            <a:bodyPr wrap="square" lIns="0" tIns="0" rIns="0" bIns="0" rtlCol="0"/>
            <a:lstStyle/>
            <a:p>
              <a:endParaRPr/>
            </a:p>
          </p:txBody>
        </p:sp>
        <p:sp>
          <p:nvSpPr>
            <p:cNvPr id="6" name="object 12"/>
            <p:cNvSpPr/>
            <p:nvPr/>
          </p:nvSpPr>
          <p:spPr>
            <a:xfrm>
              <a:off x="768095" y="2016251"/>
              <a:ext cx="4727447" cy="3681984"/>
            </a:xfrm>
            <a:prstGeom prst="rect">
              <a:avLst/>
            </a:prstGeom>
            <a:blipFill>
              <a:blip r:embed="rId3" cstate="print"/>
              <a:stretch>
                <a:fillRect/>
              </a:stretch>
            </a:blipFill>
          </p:spPr>
          <p:txBody>
            <a:bodyPr wrap="square" lIns="0" tIns="0" rIns="0" bIns="0" rtlCol="0"/>
            <a:lstStyle/>
            <a:p>
              <a:endParaRPr/>
            </a:p>
          </p:txBody>
        </p:sp>
      </p:grpSp>
      <p:sp>
        <p:nvSpPr>
          <p:cNvPr id="7" name="Rectangle 6"/>
          <p:cNvSpPr/>
          <p:nvPr/>
        </p:nvSpPr>
        <p:spPr>
          <a:xfrm>
            <a:off x="1676400" y="6550223"/>
            <a:ext cx="1144737" cy="276999"/>
          </a:xfrm>
          <a:prstGeom prst="rect">
            <a:avLst/>
          </a:prstGeom>
        </p:spPr>
        <p:txBody>
          <a:bodyPr wrap="none">
            <a:spAutoFit/>
          </a:bodyPr>
          <a:lstStyle/>
          <a:p>
            <a:pPr marL="12700">
              <a:lnSpc>
                <a:spcPct val="100000"/>
              </a:lnSpc>
              <a:spcBef>
                <a:spcPts val="40"/>
              </a:spcBef>
            </a:pPr>
            <a:r>
              <a:rPr lang="en-GB" sz="1200" spc="-5" dirty="0" err="1" smtClean="0"/>
              <a:t>Hemant</a:t>
            </a:r>
            <a:r>
              <a:rPr lang="en-GB" sz="1200" spc="-5" dirty="0" smtClean="0"/>
              <a:t> &amp; Jane</a:t>
            </a:r>
            <a:endParaRPr lang="en-GB" sz="1200" spc="-5" dirty="0"/>
          </a:p>
        </p:txBody>
      </p:sp>
      <p:sp>
        <p:nvSpPr>
          <p:cNvPr id="8"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3</a:t>
            </a:fld>
            <a:endParaRPr spc="-5" dirty="0"/>
          </a:p>
        </p:txBody>
      </p:sp>
      <p:sp>
        <p:nvSpPr>
          <p:cNvPr id="9" name="object 6"/>
          <p:cNvSpPr/>
          <p:nvPr/>
        </p:nvSpPr>
        <p:spPr>
          <a:xfrm>
            <a:off x="5791200" y="3048000"/>
            <a:ext cx="1335658" cy="128142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1046440"/>
          </a:xfrm>
        </p:spPr>
        <p:txBody>
          <a:bodyPr/>
          <a:lstStyle/>
          <a:p>
            <a:r>
              <a:rPr lang="en-GB" dirty="0" smtClean="0">
                <a:latin typeface="+mn-lt"/>
              </a:rPr>
              <a:t>Breast Cancer data</a:t>
            </a:r>
            <a:br>
              <a:rPr lang="en-GB" dirty="0" smtClean="0">
                <a:latin typeface="+mn-lt"/>
              </a:rPr>
            </a:br>
            <a:endParaRPr lang="en-GB" dirty="0">
              <a:latin typeface="+mn-lt"/>
            </a:endParaRPr>
          </a:p>
        </p:txBody>
      </p:sp>
      <p:pic>
        <p:nvPicPr>
          <p:cNvPr id="4" name="Picture 3" descr="bc data screenshot.png"/>
          <p:cNvPicPr>
            <a:picLocks noChangeAspect="1"/>
          </p:cNvPicPr>
          <p:nvPr/>
        </p:nvPicPr>
        <p:blipFill>
          <a:blip r:embed="rId2"/>
          <a:stretch>
            <a:fillRect/>
          </a:stretch>
        </p:blipFill>
        <p:spPr>
          <a:xfrm>
            <a:off x="152400" y="990600"/>
            <a:ext cx="11887200" cy="5181600"/>
          </a:xfrm>
          <a:prstGeom prst="rect">
            <a:avLst/>
          </a:prstGeom>
        </p:spPr>
      </p:pic>
      <p:sp>
        <p:nvSpPr>
          <p:cNvPr id="5" name="Rectangle 4"/>
          <p:cNvSpPr/>
          <p:nvPr/>
        </p:nvSpPr>
        <p:spPr>
          <a:xfrm>
            <a:off x="1524000" y="6550223"/>
            <a:ext cx="1144737" cy="276999"/>
          </a:xfrm>
          <a:prstGeom prst="rect">
            <a:avLst/>
          </a:prstGeom>
        </p:spPr>
        <p:txBody>
          <a:bodyPr wrap="none">
            <a:spAutoFit/>
          </a:bodyPr>
          <a:lstStyle/>
          <a:p>
            <a:pPr marL="12700">
              <a:lnSpc>
                <a:spcPct val="100000"/>
              </a:lnSpc>
              <a:spcBef>
                <a:spcPts val="40"/>
              </a:spcBef>
            </a:pPr>
            <a:r>
              <a:rPr lang="en-GB" sz="1200" spc="-5" dirty="0" err="1" smtClean="0"/>
              <a:t>Hemant</a:t>
            </a:r>
            <a:r>
              <a:rPr lang="en-GB" sz="1200" spc="-5" dirty="0" smtClean="0"/>
              <a:t> &amp; Jane</a:t>
            </a:r>
            <a:endParaRPr lang="en-GB" sz="1200" spc="-5" dirty="0"/>
          </a:p>
        </p:txBody>
      </p:sp>
      <p:sp>
        <p:nvSpPr>
          <p:cNvPr id="6"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4</a:t>
            </a:fld>
            <a:endParaRPr spc="-5"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228600"/>
            <a:ext cx="5165090" cy="543560"/>
          </a:xfrm>
          <a:prstGeom prst="rect">
            <a:avLst/>
          </a:prstGeom>
        </p:spPr>
        <p:txBody>
          <a:bodyPr vert="horz" wrap="square" lIns="0" tIns="12065" rIns="0" bIns="0" rtlCol="0">
            <a:spAutoFit/>
          </a:bodyPr>
          <a:lstStyle/>
          <a:p>
            <a:pPr marL="12700">
              <a:lnSpc>
                <a:spcPct val="100000"/>
              </a:lnSpc>
              <a:spcBef>
                <a:spcPts val="95"/>
              </a:spcBef>
            </a:pPr>
            <a:r>
              <a:rPr b="0" spc="-15" dirty="0">
                <a:latin typeface="+mn-lt"/>
                <a:cs typeface="Caladea"/>
              </a:rPr>
              <a:t>Breast </a:t>
            </a:r>
            <a:r>
              <a:rPr b="0" spc="-5" dirty="0">
                <a:latin typeface="+mn-lt"/>
                <a:cs typeface="Caladea"/>
              </a:rPr>
              <a:t>Cancer: An</a:t>
            </a:r>
            <a:r>
              <a:rPr b="0" spc="30" dirty="0">
                <a:latin typeface="+mn-lt"/>
                <a:cs typeface="Caladea"/>
              </a:rPr>
              <a:t> </a:t>
            </a:r>
            <a:r>
              <a:rPr b="0" spc="-15" dirty="0">
                <a:latin typeface="+mn-lt"/>
                <a:cs typeface="Caladea"/>
              </a:rPr>
              <a:t>Overview</a:t>
            </a:r>
          </a:p>
        </p:txBody>
      </p:sp>
      <p:sp>
        <p:nvSpPr>
          <p:cNvPr id="5" name="object 5"/>
          <p:cNvSpPr txBox="1">
            <a:spLocks noGrp="1"/>
          </p:cNvSpPr>
          <p:nvPr>
            <p:ph type="ftr" sz="quarter" idx="5"/>
          </p:nvPr>
        </p:nvSpPr>
        <p:spPr>
          <a:xfrm>
            <a:off x="1601469" y="6620937"/>
            <a:ext cx="1671954" cy="374461"/>
          </a:xfrm>
          <a:prstGeom prst="rect">
            <a:avLst/>
          </a:prstGeom>
        </p:spPr>
        <p:txBody>
          <a:bodyPr vert="horz" wrap="square" lIns="0" tIns="5080" rIns="0" bIns="0" rtlCol="0">
            <a:spAutoFit/>
          </a:bodyPr>
          <a:lstStyle/>
          <a:p>
            <a:pPr marL="12700">
              <a:spcBef>
                <a:spcPts val="40"/>
              </a:spcBef>
            </a:pPr>
            <a:r>
              <a:rPr lang="en-GB" spc="-5" dirty="0" err="1" smtClean="0"/>
              <a:t>Hemant</a:t>
            </a:r>
            <a:r>
              <a:rPr lang="en-GB" spc="-5" dirty="0" smtClean="0"/>
              <a:t> &amp; Jane</a:t>
            </a:r>
          </a:p>
          <a:p>
            <a:pPr marL="12700">
              <a:lnSpc>
                <a:spcPct val="100000"/>
              </a:lnSpc>
              <a:spcBef>
                <a:spcPts val="40"/>
              </a:spcBef>
            </a:pPr>
            <a:endParaRPr spc="-5" dirty="0"/>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5</a:t>
            </a:fld>
            <a:endParaRPr spc="-5" dirty="0"/>
          </a:p>
        </p:txBody>
      </p:sp>
      <p:sp>
        <p:nvSpPr>
          <p:cNvPr id="3" name="object 3"/>
          <p:cNvSpPr txBox="1">
            <a:spLocks noGrp="1"/>
          </p:cNvSpPr>
          <p:nvPr>
            <p:ph type="body" idx="1"/>
          </p:nvPr>
        </p:nvSpPr>
        <p:spPr>
          <a:xfrm>
            <a:off x="1524000" y="762000"/>
            <a:ext cx="8886951" cy="6211957"/>
          </a:xfrm>
          <a:prstGeom prst="rect">
            <a:avLst/>
          </a:prstGeom>
        </p:spPr>
        <p:txBody>
          <a:bodyPr vert="horz" wrap="square" lIns="0" tIns="63500" rIns="0" bIns="0" rtlCol="0">
            <a:spAutoFit/>
          </a:bodyPr>
          <a:lstStyle/>
          <a:p>
            <a:pPr>
              <a:buFont typeface="Wingdings" pitchFamily="2" charset="2"/>
              <a:buChar char="Ø"/>
            </a:pPr>
            <a:r>
              <a:rPr lang="en-GB" sz="1800" spc="-5" dirty="0" smtClean="0">
                <a:latin typeface="+mn-lt"/>
                <a:ea typeface="MingLiU_HKSCS-ExtB" pitchFamily="18" charset="-120"/>
                <a:cs typeface="Myanmar Text"/>
              </a:rPr>
              <a:t> The </a:t>
            </a:r>
            <a:r>
              <a:rPr lang="en-GB" sz="1800" spc="-5" dirty="0" smtClean="0">
                <a:latin typeface="+mn-lt"/>
                <a:ea typeface="MingLiU_HKSCS-ExtB" pitchFamily="18" charset="-120"/>
                <a:cs typeface="Myanmar Text"/>
              </a:rPr>
              <a:t>most common cancer in women</a:t>
            </a:r>
            <a:r>
              <a:rPr lang="en-GB" sz="1800" spc="-15" dirty="0" smtClean="0">
                <a:latin typeface="+mn-lt"/>
                <a:ea typeface="MingLiU_HKSCS-ExtB" pitchFamily="18" charset="-120"/>
                <a:cs typeface="Myanmar Text"/>
              </a:rPr>
              <a:t> </a:t>
            </a:r>
            <a:r>
              <a:rPr lang="en-GB" sz="1800" spc="-5" dirty="0" smtClean="0">
                <a:latin typeface="+mn-lt"/>
                <a:ea typeface="MingLiU_HKSCS-ExtB" pitchFamily="18" charset="-120"/>
                <a:cs typeface="Myanmar Text"/>
              </a:rPr>
              <a:t>worldwide</a:t>
            </a:r>
            <a:r>
              <a:rPr lang="en-GB" sz="1800" spc="-5" dirty="0" smtClean="0">
                <a:latin typeface="+mn-lt"/>
                <a:ea typeface="MingLiU_HKSCS-ExtB" pitchFamily="18" charset="-120"/>
                <a:cs typeface="Myanmar Text"/>
              </a:rPr>
              <a:t>.</a:t>
            </a:r>
          </a:p>
          <a:p>
            <a:pPr>
              <a:buFont typeface="Wingdings" pitchFamily="2" charset="2"/>
              <a:buChar char="Ø"/>
            </a:pPr>
            <a:r>
              <a:rPr lang="en-GB" sz="1800" spc="-5" dirty="0" smtClean="0">
                <a:latin typeface="+mn-lt"/>
                <a:ea typeface="MingLiU_HKSCS-ExtB" pitchFamily="18" charset="-120"/>
                <a:cs typeface="Myanmar Text"/>
              </a:rPr>
              <a:t> The </a:t>
            </a:r>
            <a:r>
              <a:rPr lang="en-GB" sz="1800" spc="-10" dirty="0" smtClean="0">
                <a:latin typeface="+mn-lt"/>
                <a:ea typeface="MingLiU_HKSCS-ExtB" pitchFamily="18" charset="-120"/>
                <a:cs typeface="Myanmar Text"/>
              </a:rPr>
              <a:t>principle </a:t>
            </a:r>
            <a:r>
              <a:rPr lang="en-GB" sz="1800" spc="-5" dirty="0" smtClean="0">
                <a:latin typeface="+mn-lt"/>
                <a:ea typeface="MingLiU_HKSCS-ExtB" pitchFamily="18" charset="-120"/>
                <a:cs typeface="Myanmar Text"/>
              </a:rPr>
              <a:t>cause of death from cancer among women</a:t>
            </a:r>
            <a:r>
              <a:rPr lang="en-GB" sz="1800" spc="40" dirty="0" smtClean="0">
                <a:latin typeface="+mn-lt"/>
                <a:ea typeface="MingLiU_HKSCS-ExtB" pitchFamily="18" charset="-120"/>
                <a:cs typeface="Myanmar Text"/>
              </a:rPr>
              <a:t> </a:t>
            </a:r>
            <a:r>
              <a:rPr lang="en-GB" sz="1800" spc="-5" dirty="0" smtClean="0">
                <a:latin typeface="+mn-lt"/>
                <a:ea typeface="MingLiU_HKSCS-ExtB" pitchFamily="18" charset="-120"/>
                <a:cs typeface="Myanmar Text"/>
              </a:rPr>
              <a:t>globally.</a:t>
            </a:r>
            <a:endParaRPr lang="en-GB" sz="1800" dirty="0" smtClean="0">
              <a:latin typeface="+mn-lt"/>
              <a:ea typeface="MingLiU_HKSCS-ExtB" pitchFamily="18" charset="-120"/>
              <a:cs typeface="Myanmar Text"/>
            </a:endParaRPr>
          </a:p>
          <a:p>
            <a:pPr>
              <a:buFont typeface="Wingdings" pitchFamily="2" charset="2"/>
              <a:buChar char="Ø"/>
            </a:pPr>
            <a:r>
              <a:rPr lang="en-GB" sz="1800" spc="-5" dirty="0" smtClean="0">
                <a:latin typeface="+mn-lt"/>
                <a:ea typeface="MingLiU_HKSCS-ExtB" pitchFamily="18" charset="-120"/>
                <a:cs typeface="Myanmar Text"/>
              </a:rPr>
              <a:t> Early </a:t>
            </a:r>
            <a:r>
              <a:rPr lang="en-GB" sz="1800" spc="-5" dirty="0" smtClean="0">
                <a:latin typeface="+mn-lt"/>
                <a:ea typeface="MingLiU_HKSCS-ExtB" pitchFamily="18" charset="-120"/>
                <a:cs typeface="Myanmar Text"/>
              </a:rPr>
              <a:t>detection is the </a:t>
            </a:r>
            <a:r>
              <a:rPr lang="en-GB" sz="1800" spc="-10" dirty="0" smtClean="0">
                <a:latin typeface="+mn-lt"/>
                <a:ea typeface="MingLiU_HKSCS-ExtB" pitchFamily="18" charset="-120"/>
                <a:cs typeface="Myanmar Text"/>
              </a:rPr>
              <a:t>most </a:t>
            </a:r>
            <a:r>
              <a:rPr lang="en-GB" sz="1800" spc="-5" dirty="0" smtClean="0">
                <a:latin typeface="+mn-lt"/>
                <a:ea typeface="MingLiU_HKSCS-ExtB" pitchFamily="18" charset="-120"/>
                <a:cs typeface="Myanmar Text"/>
              </a:rPr>
              <a:t>effective way to reduce breast cancer</a:t>
            </a:r>
            <a:r>
              <a:rPr lang="en-GB" sz="1800" spc="75" dirty="0" smtClean="0">
                <a:latin typeface="+mn-lt"/>
                <a:ea typeface="MingLiU_HKSCS-ExtB" pitchFamily="18" charset="-120"/>
                <a:cs typeface="Myanmar Text"/>
              </a:rPr>
              <a:t> </a:t>
            </a:r>
            <a:r>
              <a:rPr lang="en-GB" sz="1800" spc="-5" dirty="0" smtClean="0">
                <a:latin typeface="+mn-lt"/>
                <a:ea typeface="MingLiU_HKSCS-ExtB" pitchFamily="18" charset="-120"/>
                <a:cs typeface="Myanmar Text"/>
              </a:rPr>
              <a:t>deaths</a:t>
            </a:r>
          </a:p>
          <a:p>
            <a:pPr>
              <a:buFont typeface="Wingdings" pitchFamily="2" charset="2"/>
              <a:buChar char="Ø"/>
            </a:pPr>
            <a:r>
              <a:rPr lang="en-GB" sz="1800" spc="-5" dirty="0" smtClean="0">
                <a:latin typeface="+mn-lt"/>
                <a:ea typeface="MingLiU_HKSCS-ExtB" pitchFamily="18" charset="-120"/>
                <a:cs typeface="Myanmar Text"/>
              </a:rPr>
              <a:t> Early </a:t>
            </a:r>
            <a:r>
              <a:rPr lang="en-GB" sz="1800" spc="-5" dirty="0" smtClean="0">
                <a:latin typeface="+mn-lt"/>
                <a:ea typeface="MingLiU_HKSCS-ExtB" pitchFamily="18" charset="-120"/>
                <a:cs typeface="Myanmar Text"/>
              </a:rPr>
              <a:t>diagnosis requires </a:t>
            </a:r>
            <a:r>
              <a:rPr lang="en-GB" sz="1800" dirty="0" smtClean="0">
                <a:latin typeface="+mn-lt"/>
                <a:ea typeface="MingLiU_HKSCS-ExtB" pitchFamily="18" charset="-120"/>
                <a:cs typeface="Myanmar Text"/>
              </a:rPr>
              <a:t>an </a:t>
            </a:r>
            <a:r>
              <a:rPr lang="en-GB" sz="1800" spc="-5" dirty="0" smtClean="0">
                <a:latin typeface="+mn-lt"/>
                <a:ea typeface="MingLiU_HKSCS-ExtB" pitchFamily="18" charset="-120"/>
                <a:cs typeface="Myanmar Text"/>
              </a:rPr>
              <a:t>accurate and reliable procedure to </a:t>
            </a:r>
            <a:r>
              <a:rPr lang="en-GB" sz="1800" spc="-10" dirty="0" smtClean="0">
                <a:latin typeface="+mn-lt"/>
                <a:ea typeface="MingLiU_HKSCS-ExtB" pitchFamily="18" charset="-120"/>
                <a:cs typeface="Myanmar Text"/>
              </a:rPr>
              <a:t>distinguish </a:t>
            </a:r>
            <a:r>
              <a:rPr lang="en-GB" sz="1800" spc="-5" dirty="0" smtClean="0">
                <a:latin typeface="+mn-lt"/>
                <a:ea typeface="MingLiU_HKSCS-ExtB" pitchFamily="18" charset="-120"/>
                <a:cs typeface="Myanmar Text"/>
              </a:rPr>
              <a:t>between benign  </a:t>
            </a:r>
            <a:r>
              <a:rPr lang="en-GB" sz="1800" spc="-5" dirty="0" smtClean="0">
                <a:latin typeface="+mn-lt"/>
                <a:ea typeface="MingLiU_HKSCS-ExtB" pitchFamily="18" charset="-120"/>
                <a:cs typeface="Myanmar Text"/>
              </a:rPr>
              <a:t>  breast tumours  </a:t>
            </a:r>
            <a:r>
              <a:rPr lang="en-GB" sz="1800" spc="-5" dirty="0" smtClean="0">
                <a:latin typeface="+mn-lt"/>
                <a:ea typeface="MingLiU_HKSCS-ExtB" pitchFamily="18" charset="-120"/>
                <a:cs typeface="Myanmar Text"/>
              </a:rPr>
              <a:t>from malignant</a:t>
            </a:r>
            <a:r>
              <a:rPr lang="en-GB" sz="1800" dirty="0" smtClean="0">
                <a:latin typeface="+mn-lt"/>
                <a:ea typeface="MingLiU_HKSCS-ExtB" pitchFamily="18" charset="-120"/>
                <a:cs typeface="Myanmar Text"/>
              </a:rPr>
              <a:t> </a:t>
            </a:r>
            <a:r>
              <a:rPr lang="en-GB" sz="1800" spc="-5" dirty="0" smtClean="0">
                <a:latin typeface="+mn-lt"/>
                <a:ea typeface="MingLiU_HKSCS-ExtB" pitchFamily="18" charset="-120"/>
                <a:cs typeface="Myanmar Text"/>
              </a:rPr>
              <a:t>ones</a:t>
            </a:r>
          </a:p>
          <a:p>
            <a:endParaRPr lang="en-GB" sz="1800" dirty="0" smtClean="0">
              <a:latin typeface="+mn-lt"/>
              <a:ea typeface="MingLiU_HKSCS-ExtB" pitchFamily="18" charset="-120"/>
              <a:cs typeface="Myanmar Text"/>
            </a:endParaRPr>
          </a:p>
          <a:p>
            <a:r>
              <a:rPr lang="en-GB" b="1" i="1" dirty="0" smtClean="0">
                <a:latin typeface="+mn-lt"/>
              </a:rPr>
              <a:t>Number </a:t>
            </a:r>
            <a:r>
              <a:rPr lang="en-GB" b="1" i="1" dirty="0" smtClean="0">
                <a:latin typeface="+mn-lt"/>
              </a:rPr>
              <a:t>of Rows </a:t>
            </a:r>
            <a:r>
              <a:rPr lang="en-GB" b="1" i="1" dirty="0" smtClean="0">
                <a:latin typeface="+mn-lt"/>
              </a:rPr>
              <a:t>– 569</a:t>
            </a:r>
          </a:p>
          <a:p>
            <a:r>
              <a:rPr lang="en-GB" b="1" i="1" dirty="0" smtClean="0">
                <a:latin typeface="+mn-lt"/>
              </a:rPr>
              <a:t>Number of Columns - 32</a:t>
            </a:r>
            <a:endParaRPr lang="en-GB" b="1" i="1" dirty="0" smtClean="0">
              <a:latin typeface="+mn-lt"/>
            </a:endParaRPr>
          </a:p>
          <a:p>
            <a:r>
              <a:rPr lang="en-GB" sz="1800" u="sng" dirty="0" smtClean="0">
                <a:latin typeface="+mn-lt"/>
              </a:rPr>
              <a:t>Attribute </a:t>
            </a:r>
            <a:r>
              <a:rPr lang="en-GB" sz="1800" u="sng" dirty="0" smtClean="0">
                <a:latin typeface="+mn-lt"/>
              </a:rPr>
              <a:t>Information:</a:t>
            </a:r>
          </a:p>
          <a:p>
            <a:r>
              <a:rPr lang="en-GB" sz="1800" i="1" dirty="0" smtClean="0">
                <a:latin typeface="+mn-lt"/>
              </a:rPr>
              <a:t>1) ID number 2) Diagnosis (M = malignant, B = benign) 3-32)</a:t>
            </a:r>
          </a:p>
          <a:p>
            <a:r>
              <a:rPr lang="en-GB" sz="1800" i="1" dirty="0" smtClean="0">
                <a:latin typeface="+mn-lt"/>
              </a:rPr>
              <a:t>Ten real-valued features are computed for each cell nucleus:</a:t>
            </a:r>
          </a:p>
          <a:p>
            <a:r>
              <a:rPr lang="en-GB" sz="1800" i="1" dirty="0" smtClean="0">
                <a:latin typeface="+mn-lt"/>
              </a:rPr>
              <a:t>a) radius (mean of distances from </a:t>
            </a:r>
            <a:r>
              <a:rPr lang="en-GB" sz="1800" i="1" dirty="0" err="1" smtClean="0">
                <a:latin typeface="+mn-lt"/>
              </a:rPr>
              <a:t>center</a:t>
            </a:r>
            <a:r>
              <a:rPr lang="en-GB" sz="1800" i="1" dirty="0" smtClean="0">
                <a:latin typeface="+mn-lt"/>
              </a:rPr>
              <a:t> to points on the perimeter)</a:t>
            </a:r>
          </a:p>
          <a:p>
            <a:r>
              <a:rPr lang="en-GB" sz="1800" i="1" dirty="0" smtClean="0">
                <a:latin typeface="+mn-lt"/>
              </a:rPr>
              <a:t>b) texture (standard deviation of gray-scale values)</a:t>
            </a:r>
          </a:p>
          <a:p>
            <a:r>
              <a:rPr lang="en-GB" sz="1800" i="1" dirty="0" smtClean="0">
                <a:latin typeface="+mn-lt"/>
              </a:rPr>
              <a:t>c) perimeter</a:t>
            </a:r>
          </a:p>
          <a:p>
            <a:r>
              <a:rPr lang="en-GB" sz="1800" i="1" dirty="0" smtClean="0">
                <a:latin typeface="+mn-lt"/>
              </a:rPr>
              <a:t>d) area</a:t>
            </a:r>
          </a:p>
          <a:p>
            <a:r>
              <a:rPr lang="en-GB" sz="1800" i="1" dirty="0" smtClean="0">
                <a:latin typeface="+mn-lt"/>
              </a:rPr>
              <a:t>e) smoothness (local variation in radius lengths)</a:t>
            </a:r>
          </a:p>
          <a:p>
            <a:r>
              <a:rPr lang="en-GB" sz="1800" i="1" dirty="0" smtClean="0">
                <a:latin typeface="+mn-lt"/>
              </a:rPr>
              <a:t>f) compactness (perimeter^2 / area - 1.0)</a:t>
            </a:r>
          </a:p>
          <a:p>
            <a:r>
              <a:rPr lang="en-GB" sz="1800" i="1" dirty="0" smtClean="0">
                <a:latin typeface="+mn-lt"/>
              </a:rPr>
              <a:t>g) concavity (severity of concave portions of the contour)</a:t>
            </a:r>
          </a:p>
          <a:p>
            <a:r>
              <a:rPr lang="en-GB" sz="1800" i="1" dirty="0" smtClean="0">
                <a:latin typeface="+mn-lt"/>
              </a:rPr>
              <a:t>h) concave points (number of concave portions of the contour)</a:t>
            </a:r>
          </a:p>
          <a:p>
            <a:r>
              <a:rPr lang="en-GB" sz="1800" i="1" dirty="0" err="1" smtClean="0">
                <a:latin typeface="+mn-lt"/>
              </a:rPr>
              <a:t>i</a:t>
            </a:r>
            <a:r>
              <a:rPr lang="en-GB" sz="1800" i="1" dirty="0" smtClean="0">
                <a:latin typeface="+mn-lt"/>
              </a:rPr>
              <a:t>) symmetry</a:t>
            </a:r>
          </a:p>
          <a:p>
            <a:r>
              <a:rPr lang="en-GB" sz="1800" i="1" dirty="0" smtClean="0">
                <a:latin typeface="+mn-lt"/>
              </a:rPr>
              <a:t>j) fractal dimension ("coastline approximation" - 1)</a:t>
            </a:r>
          </a:p>
          <a:p>
            <a:pPr marL="241935" marR="579755" indent="-228600">
              <a:lnSpc>
                <a:spcPts val="1630"/>
              </a:lnSpc>
              <a:spcBef>
                <a:spcPts val="500"/>
              </a:spcBef>
              <a:buClr>
                <a:srgbClr val="404040"/>
              </a:buClr>
              <a:buFont typeface="Arial"/>
              <a:buChar char="•"/>
              <a:tabLst>
                <a:tab pos="241300" algn="l"/>
                <a:tab pos="241935" algn="l"/>
              </a:tabLst>
            </a:pPr>
            <a:endParaRPr sz="1700">
              <a:latin typeface="+mn-lt"/>
            </a:endParaRPr>
          </a:p>
        </p:txBody>
      </p:sp>
      <p:sp>
        <p:nvSpPr>
          <p:cNvPr id="8" name="object 6"/>
          <p:cNvSpPr/>
          <p:nvPr/>
        </p:nvSpPr>
        <p:spPr>
          <a:xfrm>
            <a:off x="685800" y="1828800"/>
            <a:ext cx="1335658" cy="128142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1647931" y="950975"/>
            <a:ext cx="421640" cy="393700"/>
            <a:chOff x="11647931" y="950975"/>
            <a:chExt cx="421640" cy="393700"/>
          </a:xfrm>
        </p:grpSpPr>
        <p:sp>
          <p:nvSpPr>
            <p:cNvPr id="4" name="object 4"/>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6" name="object 6"/>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7" name="object 7"/>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grpSp>
      <p:grpSp>
        <p:nvGrpSpPr>
          <p:cNvPr id="8" name="object 8"/>
          <p:cNvGrpSpPr/>
          <p:nvPr/>
        </p:nvGrpSpPr>
        <p:grpSpPr>
          <a:xfrm>
            <a:off x="3047" y="2874264"/>
            <a:ext cx="596265" cy="720090"/>
            <a:chOff x="3047" y="2874264"/>
            <a:chExt cx="596265" cy="720090"/>
          </a:xfrm>
        </p:grpSpPr>
        <p:sp>
          <p:nvSpPr>
            <p:cNvPr id="9" name="object 9"/>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10" name="object 10"/>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11" name="object 11"/>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12" name="object 12"/>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grpSp>
      <p:grpSp>
        <p:nvGrpSpPr>
          <p:cNvPr id="13" name="object 13"/>
          <p:cNvGrpSpPr/>
          <p:nvPr/>
        </p:nvGrpSpPr>
        <p:grpSpPr>
          <a:xfrm>
            <a:off x="146799" y="0"/>
            <a:ext cx="1376045" cy="791210"/>
            <a:chOff x="146799" y="0"/>
            <a:chExt cx="1376045" cy="791210"/>
          </a:xfrm>
        </p:grpSpPr>
        <p:sp>
          <p:nvSpPr>
            <p:cNvPr id="14" name="object 14"/>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15" name="object 15"/>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16" name="object 16"/>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17" name="object 17"/>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18" name="object 18"/>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grpSp>
      <p:grpSp>
        <p:nvGrpSpPr>
          <p:cNvPr id="20" name="object 20"/>
          <p:cNvGrpSpPr/>
          <p:nvPr/>
        </p:nvGrpSpPr>
        <p:grpSpPr>
          <a:xfrm>
            <a:off x="11143615" y="93472"/>
            <a:ext cx="666115" cy="782320"/>
            <a:chOff x="11143615" y="93472"/>
            <a:chExt cx="666115" cy="782320"/>
          </a:xfrm>
        </p:grpSpPr>
        <p:sp>
          <p:nvSpPr>
            <p:cNvPr id="21" name="object 21"/>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22" name="object 22"/>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23" name="object 23"/>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24" name="object 24"/>
            <p:cNvSpPr/>
            <p:nvPr/>
          </p:nvSpPr>
          <p:spPr>
            <a:xfrm>
              <a:off x="11264265" y="525145"/>
              <a:ext cx="253618" cy="93225"/>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26" name="object 26"/>
            <p:cNvSpPr/>
            <p:nvPr/>
          </p:nvSpPr>
          <p:spPr>
            <a:xfrm>
              <a:off x="11563350" y="366903"/>
              <a:ext cx="195960" cy="294639"/>
            </a:xfrm>
            <a:prstGeom prst="rect">
              <a:avLst/>
            </a:prstGeom>
            <a:blipFill>
              <a:blip r:embed="rId8" cstate="print"/>
              <a:stretch>
                <a:fillRect/>
              </a:stretch>
            </a:blipFill>
          </p:spPr>
          <p:txBody>
            <a:bodyPr wrap="square" lIns="0" tIns="0" rIns="0" bIns="0" rtlCol="0"/>
            <a:lstStyle/>
            <a:p>
              <a:endParaRPr/>
            </a:p>
          </p:txBody>
        </p:sp>
        <p:sp>
          <p:nvSpPr>
            <p:cNvPr id="27" name="object 27"/>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grpSp>
      <p:sp>
        <p:nvSpPr>
          <p:cNvPr id="37" name="object 37"/>
          <p:cNvSpPr txBox="1">
            <a:spLocks noGrp="1"/>
          </p:cNvSpPr>
          <p:nvPr>
            <p:ph type="title"/>
          </p:nvPr>
        </p:nvSpPr>
        <p:spPr>
          <a:xfrm>
            <a:off x="4343400" y="533400"/>
            <a:ext cx="4118991" cy="1244571"/>
          </a:xfrm>
          <a:prstGeom prst="rect">
            <a:avLst/>
          </a:prstGeom>
        </p:spPr>
        <p:txBody>
          <a:bodyPr vert="horz" wrap="square" lIns="0" tIns="13335" rIns="0" bIns="0" rtlCol="0">
            <a:spAutoFit/>
          </a:bodyPr>
          <a:lstStyle/>
          <a:p>
            <a:pPr marL="12700" algn="ctr">
              <a:lnSpc>
                <a:spcPct val="100000"/>
              </a:lnSpc>
              <a:spcBef>
                <a:spcPts val="105"/>
              </a:spcBef>
            </a:pPr>
            <a:r>
              <a:rPr lang="en-GB" sz="4000" b="0" spc="-5" dirty="0" smtClean="0">
                <a:latin typeface="+mn-lt"/>
              </a:rPr>
              <a:t>Machine Learning Overview</a:t>
            </a:r>
            <a:endParaRPr sz="4000">
              <a:latin typeface="+mn-lt"/>
              <a:cs typeface="Caladea"/>
            </a:endParaRPr>
          </a:p>
        </p:txBody>
      </p:sp>
      <p:sp>
        <p:nvSpPr>
          <p:cNvPr id="44" name="object 44"/>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smtClean="0">
                <a:latin typeface="+mn-lt"/>
              </a:rPr>
              <a:t>Hemant</a:t>
            </a:r>
            <a:r>
              <a:rPr lang="en-GB" spc="-5" dirty="0" smtClean="0">
                <a:latin typeface="+mn-lt"/>
              </a:rPr>
              <a:t> &amp; Jane</a:t>
            </a:r>
            <a:endParaRPr spc="-5" dirty="0">
              <a:latin typeface="+mn-lt"/>
            </a:endParaRPr>
          </a:p>
        </p:txBody>
      </p:sp>
      <p:sp>
        <p:nvSpPr>
          <p:cNvPr id="45" name="object 4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6</a:t>
            </a:fld>
            <a:endParaRPr spc="-5" dirty="0"/>
          </a:p>
        </p:txBody>
      </p:sp>
      <p:sp>
        <p:nvSpPr>
          <p:cNvPr id="38" name="object 38"/>
          <p:cNvSpPr txBox="1"/>
          <p:nvPr/>
        </p:nvSpPr>
        <p:spPr>
          <a:xfrm>
            <a:off x="1981200" y="2286000"/>
            <a:ext cx="8512175" cy="3552896"/>
          </a:xfrm>
          <a:prstGeom prst="rect">
            <a:avLst/>
          </a:prstGeom>
        </p:spPr>
        <p:txBody>
          <a:bodyPr vert="horz" wrap="square" lIns="0" tIns="13335" rIns="0" bIns="0" rtlCol="0">
            <a:spAutoFit/>
          </a:bodyPr>
          <a:lstStyle/>
          <a:p>
            <a:pPr marL="1679575">
              <a:lnSpc>
                <a:spcPct val="100000"/>
              </a:lnSpc>
              <a:spcBef>
                <a:spcPts val="105"/>
              </a:spcBef>
            </a:pPr>
            <a:r>
              <a:rPr sz="2000" b="1" dirty="0">
                <a:cs typeface="Caladea"/>
              </a:rPr>
              <a:t>What is </a:t>
            </a:r>
            <a:r>
              <a:rPr sz="2000" b="1" spc="-5" dirty="0">
                <a:cs typeface="Caladea"/>
              </a:rPr>
              <a:t>Machine </a:t>
            </a:r>
            <a:r>
              <a:rPr sz="2000" b="1" dirty="0">
                <a:cs typeface="Caladea"/>
              </a:rPr>
              <a:t>Learning </a:t>
            </a:r>
            <a:r>
              <a:rPr sz="2000" b="1" spc="-5" dirty="0">
                <a:cs typeface="Caladea"/>
              </a:rPr>
              <a:t>and </a:t>
            </a:r>
            <a:r>
              <a:rPr sz="2000" b="1" spc="-30" dirty="0">
                <a:cs typeface="Caladea"/>
              </a:rPr>
              <a:t>why </a:t>
            </a:r>
            <a:r>
              <a:rPr sz="2000" b="1" spc="-25" dirty="0">
                <a:cs typeface="Caladea"/>
              </a:rPr>
              <a:t>we </a:t>
            </a:r>
            <a:r>
              <a:rPr sz="2000" b="1" spc="-15" dirty="0">
                <a:cs typeface="Caladea"/>
              </a:rPr>
              <a:t>are </a:t>
            </a:r>
            <a:r>
              <a:rPr sz="2000" b="1" dirty="0">
                <a:cs typeface="Caladea"/>
              </a:rPr>
              <a:t>using it</a:t>
            </a:r>
            <a:r>
              <a:rPr sz="2000" b="1" spc="-60" dirty="0">
                <a:cs typeface="Caladea"/>
              </a:rPr>
              <a:t> </a:t>
            </a:r>
            <a:r>
              <a:rPr sz="2000" b="1" dirty="0">
                <a:cs typeface="Caladea"/>
              </a:rPr>
              <a:t>?</a:t>
            </a:r>
            <a:endParaRPr sz="2000">
              <a:cs typeface="Caladea"/>
            </a:endParaRPr>
          </a:p>
          <a:p>
            <a:pPr marL="12700" marR="5080">
              <a:lnSpc>
                <a:spcPct val="100000"/>
              </a:lnSpc>
              <a:spcBef>
                <a:spcPts val="1800"/>
              </a:spcBef>
            </a:pPr>
            <a:r>
              <a:rPr sz="2000" b="1" spc="-5" dirty="0">
                <a:cs typeface="Caladea"/>
              </a:rPr>
              <a:t>Machine learning </a:t>
            </a:r>
            <a:r>
              <a:rPr sz="2000" dirty="0">
                <a:cs typeface="Caladea"/>
              </a:rPr>
              <a:t>(ML) is a </a:t>
            </a:r>
            <a:r>
              <a:rPr sz="2000" spc="-5" dirty="0">
                <a:cs typeface="Caladea"/>
              </a:rPr>
              <a:t>field </a:t>
            </a:r>
            <a:r>
              <a:rPr sz="2000" dirty="0">
                <a:cs typeface="Caladea"/>
              </a:rPr>
              <a:t>of </a:t>
            </a:r>
            <a:r>
              <a:rPr sz="2000" b="1" spc="-5" dirty="0">
                <a:cs typeface="Caladea"/>
              </a:rPr>
              <a:t>artificial intelligence </a:t>
            </a:r>
            <a:r>
              <a:rPr sz="2000" dirty="0">
                <a:cs typeface="Caladea"/>
              </a:rPr>
              <a:t>that </a:t>
            </a:r>
            <a:r>
              <a:rPr sz="2000" b="1" dirty="0">
                <a:cs typeface="Caladea"/>
              </a:rPr>
              <a:t>uses </a:t>
            </a:r>
            <a:r>
              <a:rPr sz="2000" dirty="0">
                <a:cs typeface="Caladea"/>
              </a:rPr>
              <a:t>statistical  </a:t>
            </a:r>
            <a:r>
              <a:rPr sz="2000" spc="-5" dirty="0">
                <a:cs typeface="Caladea"/>
              </a:rPr>
              <a:t>techniques to </a:t>
            </a:r>
            <a:r>
              <a:rPr sz="2000" spc="-20" dirty="0">
                <a:cs typeface="Caladea"/>
              </a:rPr>
              <a:t>give </a:t>
            </a:r>
            <a:r>
              <a:rPr sz="2000" spc="-5" dirty="0">
                <a:cs typeface="Caladea"/>
              </a:rPr>
              <a:t>computer </a:t>
            </a:r>
            <a:r>
              <a:rPr sz="2000" spc="-10" dirty="0">
                <a:cs typeface="Caladea"/>
              </a:rPr>
              <a:t>systems </a:t>
            </a:r>
            <a:r>
              <a:rPr sz="2000" dirty="0">
                <a:cs typeface="Caladea"/>
              </a:rPr>
              <a:t>the </a:t>
            </a:r>
            <a:r>
              <a:rPr sz="2000" spc="-5" dirty="0">
                <a:cs typeface="Caladea"/>
              </a:rPr>
              <a:t>ability to </a:t>
            </a:r>
            <a:r>
              <a:rPr sz="2000" spc="-15" dirty="0">
                <a:cs typeface="Caladea"/>
              </a:rPr>
              <a:t>"learn" </a:t>
            </a:r>
            <a:r>
              <a:rPr sz="2000" spc="-5" dirty="0">
                <a:cs typeface="Caladea"/>
              </a:rPr>
              <a:t>(e.g., </a:t>
            </a:r>
            <a:r>
              <a:rPr sz="2000" spc="-15" dirty="0">
                <a:cs typeface="Caladea"/>
              </a:rPr>
              <a:t>progressively  improve </a:t>
            </a:r>
            <a:r>
              <a:rPr sz="2000" spc="-5" dirty="0">
                <a:cs typeface="Caladea"/>
              </a:rPr>
              <a:t>performance </a:t>
            </a:r>
            <a:r>
              <a:rPr sz="2000" dirty="0">
                <a:cs typeface="Caladea"/>
              </a:rPr>
              <a:t>on a specific task) </a:t>
            </a:r>
            <a:r>
              <a:rPr sz="2000" spc="-5" dirty="0">
                <a:cs typeface="Caladea"/>
              </a:rPr>
              <a:t>from </a:t>
            </a:r>
            <a:r>
              <a:rPr sz="2000" dirty="0">
                <a:cs typeface="Caladea"/>
              </a:rPr>
              <a:t>data, without </a:t>
            </a:r>
            <a:r>
              <a:rPr sz="2000" spc="-5" dirty="0">
                <a:cs typeface="Caladea"/>
              </a:rPr>
              <a:t>being </a:t>
            </a:r>
            <a:r>
              <a:rPr sz="2000" spc="-10" dirty="0">
                <a:cs typeface="Caladea"/>
              </a:rPr>
              <a:t>explicitly  </a:t>
            </a:r>
            <a:r>
              <a:rPr sz="2000" spc="-10">
                <a:cs typeface="Caladea"/>
              </a:rPr>
              <a:t>programmed</a:t>
            </a:r>
            <a:r>
              <a:rPr sz="2000" spc="-10" smtClean="0">
                <a:cs typeface="Caladea"/>
              </a:rPr>
              <a:t>.</a:t>
            </a:r>
            <a:endParaRPr lang="en-GB" sz="2000" spc="-10" dirty="0" smtClean="0">
              <a:cs typeface="Caladea"/>
            </a:endParaRPr>
          </a:p>
          <a:p>
            <a:pPr marL="12700" marR="5080">
              <a:lnSpc>
                <a:spcPct val="100000"/>
              </a:lnSpc>
              <a:spcBef>
                <a:spcPts val="1800"/>
              </a:spcBef>
            </a:pPr>
            <a:r>
              <a:rPr lang="en-GB" sz="2000" dirty="0" smtClean="0"/>
              <a:t>The process of learning begins with observations or data, such as examples, direct experience, or instruction, in order to look for patterns in data and make better decisions in the future based on the examples that we provide. </a:t>
            </a:r>
            <a:r>
              <a:rPr lang="en-GB" sz="2000" b="1" dirty="0" smtClean="0"/>
              <a:t>The primary aim is to allow the computers learn automatically</a:t>
            </a:r>
            <a:r>
              <a:rPr lang="en-GB" sz="2000" dirty="0" smtClean="0"/>
              <a:t> without human intervention or assistance and adjust actions accordingly.</a:t>
            </a:r>
            <a:endParaRPr sz="2000">
              <a:cs typeface="Caladea"/>
            </a:endParaRPr>
          </a:p>
        </p:txBody>
      </p:sp>
      <p:sp>
        <p:nvSpPr>
          <p:cNvPr id="39" name="object 39"/>
          <p:cNvSpPr txBox="1"/>
          <p:nvPr/>
        </p:nvSpPr>
        <p:spPr>
          <a:xfrm>
            <a:off x="6406641" y="4520945"/>
            <a:ext cx="3340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adea"/>
                <a:cs typeface="Caladea"/>
              </a:rPr>
              <a:t>ML</a:t>
            </a:r>
            <a:endParaRPr sz="1800">
              <a:latin typeface="Caladea"/>
              <a:cs typeface="Caladea"/>
            </a:endParaRPr>
          </a:p>
        </p:txBody>
      </p:sp>
      <p:sp>
        <p:nvSpPr>
          <p:cNvPr id="46" name="object 6"/>
          <p:cNvSpPr/>
          <p:nvPr/>
        </p:nvSpPr>
        <p:spPr>
          <a:xfrm>
            <a:off x="1219200" y="1905000"/>
            <a:ext cx="1335658" cy="1281429"/>
          </a:xfrm>
          <a:prstGeom prst="rect">
            <a:avLst/>
          </a:prstGeom>
          <a:blipFill>
            <a:blip r:embed="rId9"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36746" y="817829"/>
            <a:ext cx="5314950" cy="452120"/>
          </a:xfrm>
          <a:prstGeom prst="rect">
            <a:avLst/>
          </a:prstGeom>
        </p:spPr>
        <p:txBody>
          <a:bodyPr vert="horz" wrap="square" lIns="0" tIns="12065" rIns="0" bIns="0" rtlCol="0">
            <a:spAutoFit/>
          </a:bodyPr>
          <a:lstStyle/>
          <a:p>
            <a:pPr marL="12700">
              <a:lnSpc>
                <a:spcPct val="100000"/>
              </a:lnSpc>
              <a:spcBef>
                <a:spcPts val="95"/>
              </a:spcBef>
            </a:pPr>
            <a:r>
              <a:rPr sz="2800" b="0" spc="-25" dirty="0">
                <a:latin typeface="+mn-lt"/>
                <a:cs typeface="Caladea"/>
              </a:rPr>
              <a:t>Why </a:t>
            </a:r>
            <a:r>
              <a:rPr sz="2800" b="0" dirty="0">
                <a:latin typeface="+mn-lt"/>
                <a:cs typeface="Caladea"/>
              </a:rPr>
              <a:t>I </a:t>
            </a:r>
            <a:r>
              <a:rPr sz="2800" b="0" spc="-5" dirty="0">
                <a:latin typeface="+mn-lt"/>
                <a:cs typeface="Caladea"/>
              </a:rPr>
              <a:t>am using Machine</a:t>
            </a:r>
            <a:r>
              <a:rPr sz="2800" b="0" spc="15" dirty="0">
                <a:latin typeface="+mn-lt"/>
                <a:cs typeface="Caladea"/>
              </a:rPr>
              <a:t> </a:t>
            </a:r>
            <a:r>
              <a:rPr sz="2800" b="0" spc="-5" dirty="0">
                <a:latin typeface="+mn-lt"/>
                <a:cs typeface="Caladea"/>
              </a:rPr>
              <a:t>Learning?</a:t>
            </a:r>
            <a:endParaRPr sz="2800">
              <a:latin typeface="+mn-lt"/>
              <a:cs typeface="Caladea"/>
            </a:endParaRPr>
          </a:p>
        </p:txBody>
      </p:sp>
      <p:grpSp>
        <p:nvGrpSpPr>
          <p:cNvPr id="3" name="object 3"/>
          <p:cNvGrpSpPr/>
          <p:nvPr/>
        </p:nvGrpSpPr>
        <p:grpSpPr>
          <a:xfrm>
            <a:off x="1470660" y="2503932"/>
            <a:ext cx="2155190" cy="2155190"/>
            <a:chOff x="1470660" y="2503932"/>
            <a:chExt cx="2155190" cy="2155190"/>
          </a:xfrm>
        </p:grpSpPr>
        <p:sp>
          <p:nvSpPr>
            <p:cNvPr id="4" name="object 4"/>
            <p:cNvSpPr/>
            <p:nvPr/>
          </p:nvSpPr>
          <p:spPr>
            <a:xfrm>
              <a:off x="1470660" y="2503932"/>
              <a:ext cx="2154936" cy="215493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883664" y="2726436"/>
              <a:ext cx="1380743" cy="176326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530096" y="2543556"/>
              <a:ext cx="2036064" cy="2037588"/>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2102866" y="2824683"/>
            <a:ext cx="890905" cy="1013739"/>
          </a:xfrm>
          <a:prstGeom prst="rect">
            <a:avLst/>
          </a:prstGeom>
        </p:spPr>
        <p:txBody>
          <a:bodyPr vert="horz" wrap="square" lIns="0" tIns="13335" rIns="0" bIns="0" rtlCol="0">
            <a:spAutoFit/>
          </a:bodyPr>
          <a:lstStyle/>
          <a:p>
            <a:pPr marL="41275" algn="ctr">
              <a:lnSpc>
                <a:spcPts val="2595"/>
              </a:lnSpc>
              <a:spcBef>
                <a:spcPts val="105"/>
              </a:spcBef>
            </a:pPr>
            <a:r>
              <a:rPr sz="2300" spc="-10" dirty="0">
                <a:cs typeface="Caladea"/>
              </a:rPr>
              <a:t>Breast</a:t>
            </a:r>
            <a:endParaRPr sz="2300">
              <a:cs typeface="Caladea"/>
            </a:endParaRPr>
          </a:p>
          <a:p>
            <a:pPr marL="12700" algn="ctr">
              <a:lnSpc>
                <a:spcPts val="2595"/>
              </a:lnSpc>
            </a:pPr>
            <a:r>
              <a:rPr sz="2300" smtClean="0">
                <a:cs typeface="Caladea"/>
              </a:rPr>
              <a:t>Canc</a:t>
            </a:r>
            <a:r>
              <a:rPr sz="2300" spc="5" smtClean="0">
                <a:cs typeface="Caladea"/>
              </a:rPr>
              <a:t>e</a:t>
            </a:r>
            <a:r>
              <a:rPr sz="2300" smtClean="0">
                <a:cs typeface="Caladea"/>
              </a:rPr>
              <a:t>r </a:t>
            </a:r>
            <a:r>
              <a:rPr sz="2300" dirty="0">
                <a:cs typeface="Caladea"/>
              </a:rPr>
              <a:t>Data</a:t>
            </a:r>
            <a:endParaRPr sz="2300">
              <a:cs typeface="Caladea"/>
            </a:endParaRPr>
          </a:p>
        </p:txBody>
      </p:sp>
      <p:grpSp>
        <p:nvGrpSpPr>
          <p:cNvPr id="8" name="object 8"/>
          <p:cNvGrpSpPr/>
          <p:nvPr/>
        </p:nvGrpSpPr>
        <p:grpSpPr>
          <a:xfrm>
            <a:off x="3829811" y="3087623"/>
            <a:ext cx="986155" cy="988060"/>
            <a:chOff x="3829811" y="3087623"/>
            <a:chExt cx="986155" cy="988060"/>
          </a:xfrm>
        </p:grpSpPr>
        <p:sp>
          <p:nvSpPr>
            <p:cNvPr id="9" name="object 9"/>
            <p:cNvSpPr/>
            <p:nvPr/>
          </p:nvSpPr>
          <p:spPr>
            <a:xfrm>
              <a:off x="3829811" y="3087623"/>
              <a:ext cx="986027" cy="987551"/>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3888866" y="3128009"/>
              <a:ext cx="867918" cy="868679"/>
            </a:xfrm>
            <a:prstGeom prst="rect">
              <a:avLst/>
            </a:prstGeom>
            <a:blipFill>
              <a:blip r:embed="rId6" cstate="print"/>
              <a:stretch>
                <a:fillRect/>
              </a:stretch>
            </a:blipFill>
          </p:spPr>
          <p:txBody>
            <a:bodyPr wrap="square" lIns="0" tIns="0" rIns="0" bIns="0" rtlCol="0"/>
            <a:lstStyle/>
            <a:p>
              <a:endParaRPr/>
            </a:p>
          </p:txBody>
        </p:sp>
      </p:grpSp>
      <p:grpSp>
        <p:nvGrpSpPr>
          <p:cNvPr id="11" name="object 11"/>
          <p:cNvGrpSpPr/>
          <p:nvPr/>
        </p:nvGrpSpPr>
        <p:grpSpPr>
          <a:xfrm>
            <a:off x="5018532" y="2503932"/>
            <a:ext cx="2155190" cy="2155190"/>
            <a:chOff x="5018532" y="2503932"/>
            <a:chExt cx="2155190" cy="2155190"/>
          </a:xfrm>
        </p:grpSpPr>
        <p:sp>
          <p:nvSpPr>
            <p:cNvPr id="12" name="object 12"/>
            <p:cNvSpPr/>
            <p:nvPr/>
          </p:nvSpPr>
          <p:spPr>
            <a:xfrm>
              <a:off x="5018532" y="2503932"/>
              <a:ext cx="2154936" cy="2154936"/>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5306568" y="3093720"/>
              <a:ext cx="1610867" cy="1027175"/>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5077968" y="2543556"/>
              <a:ext cx="2036064" cy="2037588"/>
            </a:xfrm>
            <a:prstGeom prst="rect">
              <a:avLst/>
            </a:prstGeom>
            <a:blipFill>
              <a:blip r:embed="rId8" cstate="print"/>
              <a:stretch>
                <a:fillRect/>
              </a:stretch>
            </a:blipFill>
          </p:spPr>
          <p:txBody>
            <a:bodyPr wrap="square" lIns="0" tIns="0" rIns="0" bIns="0" rtlCol="0"/>
            <a:lstStyle/>
            <a:p>
              <a:endParaRPr/>
            </a:p>
          </p:txBody>
        </p:sp>
      </p:grpSp>
      <p:sp>
        <p:nvSpPr>
          <p:cNvPr id="15" name="object 15"/>
          <p:cNvSpPr txBox="1"/>
          <p:nvPr/>
        </p:nvSpPr>
        <p:spPr>
          <a:xfrm>
            <a:off x="5525770" y="3193542"/>
            <a:ext cx="1141730" cy="684530"/>
          </a:xfrm>
          <a:prstGeom prst="rect">
            <a:avLst/>
          </a:prstGeom>
        </p:spPr>
        <p:txBody>
          <a:bodyPr vert="horz" wrap="square" lIns="0" tIns="59055" rIns="0" bIns="0" rtlCol="0">
            <a:spAutoFit/>
          </a:bodyPr>
          <a:lstStyle/>
          <a:p>
            <a:pPr marL="12700" marR="5080" indent="27305">
              <a:lnSpc>
                <a:spcPts val="2420"/>
              </a:lnSpc>
              <a:spcBef>
                <a:spcPts val="465"/>
              </a:spcBef>
            </a:pPr>
            <a:r>
              <a:rPr sz="2300" dirty="0">
                <a:cs typeface="Caladea"/>
              </a:rPr>
              <a:t>Machine  Learni</a:t>
            </a:r>
            <a:r>
              <a:rPr sz="2300" spc="-10" dirty="0">
                <a:cs typeface="Caladea"/>
              </a:rPr>
              <a:t>n</a:t>
            </a:r>
            <a:r>
              <a:rPr sz="2300" dirty="0">
                <a:cs typeface="Caladea"/>
              </a:rPr>
              <a:t>g</a:t>
            </a:r>
            <a:endParaRPr sz="2300">
              <a:cs typeface="Caladea"/>
            </a:endParaRPr>
          </a:p>
        </p:txBody>
      </p:sp>
      <p:grpSp>
        <p:nvGrpSpPr>
          <p:cNvPr id="16" name="object 16"/>
          <p:cNvGrpSpPr/>
          <p:nvPr/>
        </p:nvGrpSpPr>
        <p:grpSpPr>
          <a:xfrm>
            <a:off x="8566404" y="2503932"/>
            <a:ext cx="2155190" cy="2155190"/>
            <a:chOff x="8566404" y="2503932"/>
            <a:chExt cx="2155190" cy="2155190"/>
          </a:xfrm>
        </p:grpSpPr>
        <p:sp>
          <p:nvSpPr>
            <p:cNvPr id="17" name="object 17"/>
            <p:cNvSpPr/>
            <p:nvPr/>
          </p:nvSpPr>
          <p:spPr>
            <a:xfrm>
              <a:off x="8566404" y="2503932"/>
              <a:ext cx="2154936" cy="2154936"/>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8804148" y="3249168"/>
              <a:ext cx="1676400" cy="717803"/>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8625840" y="2543556"/>
              <a:ext cx="2036063" cy="2037588"/>
            </a:xfrm>
            <a:prstGeom prst="rect">
              <a:avLst/>
            </a:prstGeom>
            <a:blipFill>
              <a:blip r:embed="rId4" cstate="print"/>
              <a:stretch>
                <a:fillRect/>
              </a:stretch>
            </a:blipFill>
          </p:spPr>
          <p:txBody>
            <a:bodyPr wrap="square" lIns="0" tIns="0" rIns="0" bIns="0" rtlCol="0"/>
            <a:lstStyle/>
            <a:p>
              <a:endParaRPr/>
            </a:p>
          </p:txBody>
        </p:sp>
      </p:grpSp>
      <p:grpSp>
        <p:nvGrpSpPr>
          <p:cNvPr id="20" name="object 20"/>
          <p:cNvGrpSpPr/>
          <p:nvPr/>
        </p:nvGrpSpPr>
        <p:grpSpPr>
          <a:xfrm>
            <a:off x="7376159" y="3174491"/>
            <a:ext cx="986027" cy="813816"/>
            <a:chOff x="7376159" y="3174491"/>
            <a:chExt cx="986027" cy="813816"/>
          </a:xfrm>
        </p:grpSpPr>
        <p:sp>
          <p:nvSpPr>
            <p:cNvPr id="21" name="object 21"/>
            <p:cNvSpPr/>
            <p:nvPr/>
          </p:nvSpPr>
          <p:spPr>
            <a:xfrm>
              <a:off x="7376159" y="3174491"/>
              <a:ext cx="986027" cy="813816"/>
            </a:xfrm>
            <a:prstGeom prst="rect">
              <a:avLst/>
            </a:prstGeom>
            <a:blipFill>
              <a:blip r:embed="rId10" cstate="print"/>
              <a:stretch>
                <a:fillRect/>
              </a:stretch>
            </a:blipFill>
          </p:spPr>
          <p:txBody>
            <a:bodyPr wrap="square" lIns="0" tIns="0" rIns="0" bIns="0" rtlCol="0"/>
            <a:lstStyle/>
            <a:p>
              <a:endParaRPr/>
            </a:p>
          </p:txBody>
        </p:sp>
        <p:sp>
          <p:nvSpPr>
            <p:cNvPr id="22" name="object 22"/>
            <p:cNvSpPr/>
            <p:nvPr/>
          </p:nvSpPr>
          <p:spPr>
            <a:xfrm>
              <a:off x="7435214" y="3215131"/>
              <a:ext cx="867917" cy="277748"/>
            </a:xfrm>
            <a:prstGeom prst="rect">
              <a:avLst/>
            </a:prstGeom>
            <a:blipFill>
              <a:blip r:embed="rId11" cstate="print"/>
              <a:stretch>
                <a:fillRect/>
              </a:stretch>
            </a:blipFill>
          </p:spPr>
          <p:txBody>
            <a:bodyPr wrap="square" lIns="0" tIns="0" rIns="0" bIns="0" rtlCol="0"/>
            <a:lstStyle/>
            <a:p>
              <a:endParaRPr/>
            </a:p>
          </p:txBody>
        </p:sp>
        <p:sp>
          <p:nvSpPr>
            <p:cNvPr id="23" name="object 23"/>
            <p:cNvSpPr/>
            <p:nvPr/>
          </p:nvSpPr>
          <p:spPr>
            <a:xfrm>
              <a:off x="7435214" y="3631818"/>
              <a:ext cx="867917" cy="277749"/>
            </a:xfrm>
            <a:prstGeom prst="rect">
              <a:avLst/>
            </a:prstGeom>
            <a:blipFill>
              <a:blip r:embed="rId12" cstate="print"/>
              <a:stretch>
                <a:fillRect/>
              </a:stretch>
            </a:blipFill>
          </p:spPr>
          <p:txBody>
            <a:bodyPr wrap="square" lIns="0" tIns="0" rIns="0" bIns="0" rtlCol="0"/>
            <a:lstStyle/>
            <a:p>
              <a:endParaRPr/>
            </a:p>
          </p:txBody>
        </p:sp>
      </p:grpSp>
      <p:sp>
        <p:nvSpPr>
          <p:cNvPr id="25" name="object 25"/>
          <p:cNvSpPr txBox="1"/>
          <p:nvPr/>
        </p:nvSpPr>
        <p:spPr>
          <a:xfrm>
            <a:off x="9023731" y="3347465"/>
            <a:ext cx="1240155" cy="376555"/>
          </a:xfrm>
          <a:prstGeom prst="rect">
            <a:avLst/>
          </a:prstGeom>
        </p:spPr>
        <p:txBody>
          <a:bodyPr vert="horz" wrap="square" lIns="0" tIns="13335" rIns="0" bIns="0" rtlCol="0">
            <a:spAutoFit/>
          </a:bodyPr>
          <a:lstStyle/>
          <a:p>
            <a:pPr marL="12700">
              <a:lnSpc>
                <a:spcPct val="100000"/>
              </a:lnSpc>
              <a:spcBef>
                <a:spcPts val="105"/>
              </a:spcBef>
            </a:pPr>
            <a:r>
              <a:rPr lang="en-GB" sz="2300" dirty="0" smtClean="0">
                <a:cs typeface="Caladea"/>
              </a:rPr>
              <a:t>Prediction</a:t>
            </a:r>
            <a:endParaRPr sz="2300">
              <a:cs typeface="Caladea"/>
            </a:endParaRPr>
          </a:p>
        </p:txBody>
      </p:sp>
      <p:sp>
        <p:nvSpPr>
          <p:cNvPr id="27" name="object 27"/>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smtClean="0">
                <a:latin typeface="+mn-lt"/>
              </a:rPr>
              <a:t>Hemant</a:t>
            </a:r>
            <a:r>
              <a:rPr lang="en-GB" spc="-5" dirty="0" smtClean="0">
                <a:latin typeface="+mn-lt"/>
              </a:rPr>
              <a:t> &amp; Jane</a:t>
            </a:r>
            <a:endParaRPr lang="en-GB" spc="-5" dirty="0">
              <a:latin typeface="+mn-lt"/>
            </a:endParaRPr>
          </a:p>
        </p:txBody>
      </p:sp>
      <p:sp>
        <p:nvSpPr>
          <p:cNvPr id="28" name="object 28"/>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7</a:t>
            </a:fld>
            <a:endParaRPr spc="-5"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817829"/>
            <a:ext cx="7391399" cy="873957"/>
          </a:xfrm>
          <a:prstGeom prst="rect">
            <a:avLst/>
          </a:prstGeom>
        </p:spPr>
        <p:txBody>
          <a:bodyPr vert="horz" wrap="square" lIns="0" tIns="12065" rIns="0" bIns="0" rtlCol="0">
            <a:spAutoFit/>
          </a:bodyPr>
          <a:lstStyle/>
          <a:p>
            <a:pPr marL="12700" algn="ctr">
              <a:spcBef>
                <a:spcPts val="95"/>
              </a:spcBef>
            </a:pPr>
            <a:r>
              <a:rPr lang="en-GB" sz="2800" spc="-5" dirty="0" smtClean="0">
                <a:latin typeface="+mn-lt"/>
              </a:rPr>
              <a:t>Classification algorithms used for this project</a:t>
            </a:r>
            <a:br>
              <a:rPr lang="en-GB" sz="2800" spc="-5" dirty="0" smtClean="0">
                <a:latin typeface="+mn-lt"/>
              </a:rPr>
            </a:br>
            <a:endParaRPr sz="2800">
              <a:latin typeface="+mn-lt"/>
              <a:cs typeface="Caladea"/>
            </a:endParaRPr>
          </a:p>
        </p:txBody>
      </p:sp>
      <p:sp>
        <p:nvSpPr>
          <p:cNvPr id="5" name="object 5"/>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smtClean="0">
                <a:latin typeface="+mn-lt"/>
              </a:rPr>
              <a:t>Hemant</a:t>
            </a:r>
            <a:r>
              <a:rPr lang="en-GB" spc="-5" dirty="0" smtClean="0">
                <a:latin typeface="+mn-lt"/>
              </a:rPr>
              <a:t> &amp; Jane</a:t>
            </a:r>
            <a:endParaRPr lang="en-GB" spc="-5" dirty="0">
              <a:latin typeface="+mn-lt"/>
            </a:endParaRP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8</a:t>
            </a:fld>
            <a:endParaRPr spc="-5" dirty="0"/>
          </a:p>
        </p:txBody>
      </p:sp>
      <p:sp>
        <p:nvSpPr>
          <p:cNvPr id="3" name="object 3"/>
          <p:cNvSpPr txBox="1"/>
          <p:nvPr/>
        </p:nvSpPr>
        <p:spPr>
          <a:xfrm>
            <a:off x="1524000" y="2133600"/>
            <a:ext cx="8804275" cy="2244845"/>
          </a:xfrm>
          <a:prstGeom prst="rect">
            <a:avLst/>
          </a:prstGeom>
        </p:spPr>
        <p:txBody>
          <a:bodyPr vert="horz" wrap="square" lIns="0" tIns="13335" rIns="0" bIns="0" rtlCol="0">
            <a:spAutoFit/>
          </a:bodyPr>
          <a:lstStyle/>
          <a:p>
            <a:pPr marL="125730" algn="ctr">
              <a:lnSpc>
                <a:spcPct val="100000"/>
              </a:lnSpc>
              <a:spcBef>
                <a:spcPts val="105"/>
              </a:spcBef>
            </a:pPr>
            <a:endParaRPr lang="en-GB" sz="2000" i="1" spc="-5" dirty="0" smtClean="0">
              <a:cs typeface="Caladea"/>
            </a:endParaRPr>
          </a:p>
          <a:p>
            <a:pPr marL="125730">
              <a:spcBef>
                <a:spcPts val="105"/>
              </a:spcBef>
            </a:pPr>
            <a:r>
              <a:rPr lang="en-GB" sz="2000" dirty="0" smtClean="0"/>
              <a:t>Logistic </a:t>
            </a:r>
            <a:r>
              <a:rPr lang="en-GB" sz="2000" dirty="0" smtClean="0"/>
              <a:t>Regression</a:t>
            </a:r>
          </a:p>
          <a:p>
            <a:pPr marL="125730">
              <a:spcBef>
                <a:spcPts val="105"/>
              </a:spcBef>
            </a:pPr>
            <a:r>
              <a:rPr lang="en-GB" sz="2000" dirty="0" smtClean="0"/>
              <a:t>Random Forest</a:t>
            </a:r>
          </a:p>
          <a:p>
            <a:pPr marL="125730">
              <a:spcBef>
                <a:spcPts val="105"/>
              </a:spcBef>
            </a:pPr>
            <a:r>
              <a:rPr lang="en-GB" sz="2000" dirty="0" smtClean="0"/>
              <a:t>Support Vector Machine(SVM</a:t>
            </a:r>
          </a:p>
          <a:p>
            <a:pPr marL="125730">
              <a:spcBef>
                <a:spcPts val="105"/>
              </a:spcBef>
            </a:pPr>
            <a:r>
              <a:rPr lang="en-GB" sz="2000" dirty="0" smtClean="0"/>
              <a:t>K-Nearest </a:t>
            </a:r>
            <a:r>
              <a:rPr lang="en-GB" sz="2000" dirty="0" err="1" smtClean="0"/>
              <a:t>Neighbor</a:t>
            </a:r>
            <a:r>
              <a:rPr lang="en-GB" sz="2000" dirty="0" smtClean="0"/>
              <a:t> (</a:t>
            </a:r>
            <a:r>
              <a:rPr lang="en-GB" sz="2000" dirty="0" smtClean="0"/>
              <a:t>KNN)</a:t>
            </a:r>
          </a:p>
          <a:p>
            <a:pPr marL="125730">
              <a:spcBef>
                <a:spcPts val="105"/>
              </a:spcBef>
            </a:pPr>
            <a:endParaRPr lang="en-GB" sz="2000" b="1" dirty="0" smtClean="0"/>
          </a:p>
          <a:p>
            <a:pPr marL="125730" algn="ctr">
              <a:lnSpc>
                <a:spcPct val="100000"/>
              </a:lnSpc>
              <a:spcBef>
                <a:spcPts val="105"/>
              </a:spcBef>
            </a:pPr>
            <a:endParaRPr sz="2000">
              <a:cs typeface="Calad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0600" y="381000"/>
            <a:ext cx="1408684" cy="536044"/>
          </a:xfrm>
          <a:prstGeom prst="rect">
            <a:avLst/>
          </a:prstGeom>
        </p:spPr>
        <p:txBody>
          <a:bodyPr vert="horz" wrap="square" lIns="0" tIns="12700" rIns="0" bIns="0" rtlCol="0">
            <a:spAutoFit/>
          </a:bodyPr>
          <a:lstStyle/>
          <a:p>
            <a:pPr marL="12700" algn="ctr">
              <a:lnSpc>
                <a:spcPct val="100000"/>
              </a:lnSpc>
              <a:spcBef>
                <a:spcPts val="100"/>
              </a:spcBef>
            </a:pPr>
            <a:r>
              <a:rPr b="1" spc="-105" dirty="0">
                <a:latin typeface="+mn-lt"/>
                <a:cs typeface="Myanmar Text"/>
              </a:rPr>
              <a:t>Analysis</a:t>
            </a:r>
          </a:p>
        </p:txBody>
      </p:sp>
      <p:sp>
        <p:nvSpPr>
          <p:cNvPr id="3" name="object 3"/>
          <p:cNvSpPr/>
          <p:nvPr/>
        </p:nvSpPr>
        <p:spPr>
          <a:xfrm>
            <a:off x="3046476" y="1731264"/>
            <a:ext cx="568960" cy="664845"/>
          </a:xfrm>
          <a:custGeom>
            <a:avLst/>
            <a:gdLst/>
            <a:ahLst/>
            <a:cxnLst/>
            <a:rect l="l" t="t" r="r" b="b"/>
            <a:pathLst>
              <a:path w="568960" h="664844">
                <a:moveTo>
                  <a:pt x="284225" y="0"/>
                </a:moveTo>
                <a:lnTo>
                  <a:pt x="284225" y="132841"/>
                </a:lnTo>
                <a:lnTo>
                  <a:pt x="0" y="132841"/>
                </a:lnTo>
                <a:lnTo>
                  <a:pt x="0" y="531622"/>
                </a:lnTo>
                <a:lnTo>
                  <a:pt x="284225" y="531622"/>
                </a:lnTo>
                <a:lnTo>
                  <a:pt x="284225" y="664463"/>
                </a:lnTo>
                <a:lnTo>
                  <a:pt x="568451" y="332232"/>
                </a:lnTo>
                <a:lnTo>
                  <a:pt x="284225" y="0"/>
                </a:lnTo>
                <a:close/>
              </a:path>
            </a:pathLst>
          </a:custGeom>
        </p:spPr>
        <p:style>
          <a:lnRef idx="3">
            <a:schemeClr val="lt1"/>
          </a:lnRef>
          <a:fillRef idx="1">
            <a:schemeClr val="accent4"/>
          </a:fillRef>
          <a:effectRef idx="1">
            <a:schemeClr val="accent4"/>
          </a:effectRef>
          <a:fontRef idx="minor">
            <a:schemeClr val="lt1"/>
          </a:fontRef>
        </p:style>
        <p:txBody>
          <a:bodyPr wrap="square" lIns="0" tIns="0" rIns="0" bIns="0" rtlCol="0"/>
          <a:lstStyle/>
          <a:p>
            <a:endParaRPr/>
          </a:p>
        </p:txBody>
      </p:sp>
      <p:grpSp>
        <p:nvGrpSpPr>
          <p:cNvPr id="4" name="object 4"/>
          <p:cNvGrpSpPr/>
          <p:nvPr/>
        </p:nvGrpSpPr>
        <p:grpSpPr>
          <a:xfrm>
            <a:off x="507491" y="4747259"/>
            <a:ext cx="2472055" cy="561340"/>
            <a:chOff x="507491" y="4747259"/>
            <a:chExt cx="2472055" cy="561340"/>
          </a:xfrm>
        </p:grpSpPr>
        <p:sp>
          <p:nvSpPr>
            <p:cNvPr id="5" name="object 5"/>
            <p:cNvSpPr/>
            <p:nvPr/>
          </p:nvSpPr>
          <p:spPr>
            <a:xfrm>
              <a:off x="526541" y="4766309"/>
              <a:ext cx="2433955" cy="523240"/>
            </a:xfrm>
            <a:custGeom>
              <a:avLst/>
              <a:gdLst/>
              <a:ahLst/>
              <a:cxnLst/>
              <a:rect l="l" t="t" r="r" b="b"/>
              <a:pathLst>
                <a:path w="2433955" h="523239">
                  <a:moveTo>
                    <a:pt x="2346706" y="0"/>
                  </a:moveTo>
                  <a:lnTo>
                    <a:pt x="87122" y="0"/>
                  </a:lnTo>
                  <a:lnTo>
                    <a:pt x="53208" y="6844"/>
                  </a:lnTo>
                  <a:lnTo>
                    <a:pt x="25515" y="25511"/>
                  </a:lnTo>
                  <a:lnTo>
                    <a:pt x="6845" y="53203"/>
                  </a:lnTo>
                  <a:lnTo>
                    <a:pt x="0" y="87121"/>
                  </a:lnTo>
                  <a:lnTo>
                    <a:pt x="0" y="522731"/>
                  </a:lnTo>
                  <a:lnTo>
                    <a:pt x="2433828" y="522731"/>
                  </a:lnTo>
                  <a:lnTo>
                    <a:pt x="2433828" y="87121"/>
                  </a:lnTo>
                  <a:lnTo>
                    <a:pt x="2426983" y="53203"/>
                  </a:lnTo>
                  <a:lnTo>
                    <a:pt x="2408316" y="25511"/>
                  </a:lnTo>
                  <a:lnTo>
                    <a:pt x="2380624" y="6844"/>
                  </a:lnTo>
                  <a:lnTo>
                    <a:pt x="2346706" y="0"/>
                  </a:lnTo>
                  <a:close/>
                </a:path>
              </a:pathLst>
            </a:custGeom>
            <a:solidFill>
              <a:srgbClr val="566C17"/>
            </a:solidFill>
          </p:spPr>
          <p:txBody>
            <a:bodyPr wrap="square" lIns="0" tIns="0" rIns="0" bIns="0" rtlCol="0"/>
            <a:lstStyle/>
            <a:p>
              <a:endParaRPr/>
            </a:p>
          </p:txBody>
        </p:sp>
        <p:sp>
          <p:nvSpPr>
            <p:cNvPr id="6" name="object 6"/>
            <p:cNvSpPr/>
            <p:nvPr/>
          </p:nvSpPr>
          <p:spPr>
            <a:xfrm>
              <a:off x="526541" y="4766309"/>
              <a:ext cx="2433955" cy="523240"/>
            </a:xfrm>
            <a:custGeom>
              <a:avLst/>
              <a:gdLst/>
              <a:ahLst/>
              <a:cxnLst/>
              <a:rect l="l" t="t" r="r" b="b"/>
              <a:pathLst>
                <a:path w="2433955" h="523239">
                  <a:moveTo>
                    <a:pt x="87122" y="0"/>
                  </a:moveTo>
                  <a:lnTo>
                    <a:pt x="2346706" y="0"/>
                  </a:lnTo>
                  <a:lnTo>
                    <a:pt x="2380624" y="6844"/>
                  </a:lnTo>
                  <a:lnTo>
                    <a:pt x="2408316" y="25511"/>
                  </a:lnTo>
                  <a:lnTo>
                    <a:pt x="2426983" y="53203"/>
                  </a:lnTo>
                  <a:lnTo>
                    <a:pt x="2433828" y="87121"/>
                  </a:lnTo>
                  <a:lnTo>
                    <a:pt x="2433828" y="522731"/>
                  </a:lnTo>
                  <a:lnTo>
                    <a:pt x="0" y="522731"/>
                  </a:lnTo>
                  <a:lnTo>
                    <a:pt x="0" y="87121"/>
                  </a:lnTo>
                  <a:lnTo>
                    <a:pt x="6845" y="53203"/>
                  </a:lnTo>
                  <a:lnTo>
                    <a:pt x="25515" y="25511"/>
                  </a:lnTo>
                  <a:lnTo>
                    <a:pt x="53208" y="6844"/>
                  </a:lnTo>
                  <a:lnTo>
                    <a:pt x="87122" y="0"/>
                  </a:lnTo>
                  <a:close/>
                </a:path>
              </a:pathLst>
            </a:custGeom>
            <a:ln w="38100">
              <a:solidFill>
                <a:srgbClr val="FFFFFF"/>
              </a:solidFill>
            </a:ln>
          </p:spPr>
          <p:txBody>
            <a:bodyPr wrap="square" lIns="0" tIns="0" rIns="0" bIns="0" rtlCol="0"/>
            <a:lstStyle/>
            <a:p>
              <a:endParaRPr/>
            </a:p>
          </p:txBody>
        </p:sp>
      </p:grpSp>
      <p:grpSp>
        <p:nvGrpSpPr>
          <p:cNvPr id="7" name="object 7"/>
          <p:cNvGrpSpPr/>
          <p:nvPr/>
        </p:nvGrpSpPr>
        <p:grpSpPr>
          <a:xfrm>
            <a:off x="9122664" y="3002279"/>
            <a:ext cx="2799715" cy="1127760"/>
            <a:chOff x="9122664" y="3002279"/>
            <a:chExt cx="2799715" cy="1127760"/>
          </a:xfrm>
        </p:grpSpPr>
        <p:sp>
          <p:nvSpPr>
            <p:cNvPr id="8" name="object 8"/>
            <p:cNvSpPr/>
            <p:nvPr/>
          </p:nvSpPr>
          <p:spPr>
            <a:xfrm>
              <a:off x="9122664" y="3465575"/>
              <a:ext cx="568960" cy="664845"/>
            </a:xfrm>
            <a:custGeom>
              <a:avLst/>
              <a:gdLst/>
              <a:ahLst/>
              <a:cxnLst/>
              <a:rect l="l" t="t" r="r" b="b"/>
              <a:pathLst>
                <a:path w="568959" h="664845">
                  <a:moveTo>
                    <a:pt x="284225" y="0"/>
                  </a:moveTo>
                  <a:lnTo>
                    <a:pt x="284225" y="132841"/>
                  </a:lnTo>
                  <a:lnTo>
                    <a:pt x="0" y="132841"/>
                  </a:lnTo>
                  <a:lnTo>
                    <a:pt x="0" y="531622"/>
                  </a:lnTo>
                  <a:lnTo>
                    <a:pt x="284225" y="531622"/>
                  </a:lnTo>
                  <a:lnTo>
                    <a:pt x="284225" y="664463"/>
                  </a:lnTo>
                  <a:lnTo>
                    <a:pt x="568451" y="332231"/>
                  </a:lnTo>
                  <a:lnTo>
                    <a:pt x="284225" y="0"/>
                  </a:lnTo>
                  <a:close/>
                </a:path>
              </a:pathLst>
            </a:custGeom>
          </p:spPr>
          <p:style>
            <a:lnRef idx="3">
              <a:schemeClr val="lt1"/>
            </a:lnRef>
            <a:fillRef idx="1">
              <a:schemeClr val="accent4"/>
            </a:fillRef>
            <a:effectRef idx="1">
              <a:schemeClr val="accent4"/>
            </a:effectRef>
            <a:fontRef idx="minor">
              <a:schemeClr val="lt1"/>
            </a:fontRef>
          </p:style>
          <p:txBody>
            <a:bodyPr wrap="square" lIns="0" tIns="0" rIns="0" bIns="0" rtlCol="0"/>
            <a:lstStyle/>
            <a:p>
              <a:endParaRPr/>
            </a:p>
          </p:txBody>
        </p:sp>
        <p:sp>
          <p:nvSpPr>
            <p:cNvPr id="9" name="object 9"/>
            <p:cNvSpPr/>
            <p:nvPr/>
          </p:nvSpPr>
          <p:spPr>
            <a:xfrm>
              <a:off x="9751314" y="3021329"/>
              <a:ext cx="2152015" cy="521334"/>
            </a:xfrm>
            <a:custGeom>
              <a:avLst/>
              <a:gdLst/>
              <a:ahLst/>
              <a:cxnLst/>
              <a:rect l="l" t="t" r="r" b="b"/>
              <a:pathLst>
                <a:path w="2152015" h="521335">
                  <a:moveTo>
                    <a:pt x="2065019" y="0"/>
                  </a:moveTo>
                  <a:lnTo>
                    <a:pt x="86867" y="0"/>
                  </a:lnTo>
                  <a:lnTo>
                    <a:pt x="53042" y="6822"/>
                  </a:lnTo>
                  <a:lnTo>
                    <a:pt x="25431" y="25431"/>
                  </a:lnTo>
                  <a:lnTo>
                    <a:pt x="6822" y="53042"/>
                  </a:lnTo>
                  <a:lnTo>
                    <a:pt x="0" y="86868"/>
                  </a:lnTo>
                  <a:lnTo>
                    <a:pt x="0" y="521208"/>
                  </a:lnTo>
                  <a:lnTo>
                    <a:pt x="2151887" y="521208"/>
                  </a:lnTo>
                  <a:lnTo>
                    <a:pt x="2151887" y="86868"/>
                  </a:lnTo>
                  <a:lnTo>
                    <a:pt x="2145065" y="53042"/>
                  </a:lnTo>
                  <a:lnTo>
                    <a:pt x="2126456" y="25431"/>
                  </a:lnTo>
                  <a:lnTo>
                    <a:pt x="2098845" y="6822"/>
                  </a:lnTo>
                  <a:lnTo>
                    <a:pt x="2065019" y="0"/>
                  </a:lnTo>
                  <a:close/>
                </a:path>
              </a:pathLst>
            </a:custGeom>
            <a:solidFill>
              <a:srgbClr val="7C660E"/>
            </a:solidFill>
          </p:spPr>
          <p:txBody>
            <a:bodyPr wrap="square" lIns="0" tIns="0" rIns="0" bIns="0" rtlCol="0"/>
            <a:lstStyle/>
            <a:p>
              <a:endParaRPr/>
            </a:p>
          </p:txBody>
        </p:sp>
        <p:sp>
          <p:nvSpPr>
            <p:cNvPr id="10" name="object 10"/>
            <p:cNvSpPr/>
            <p:nvPr/>
          </p:nvSpPr>
          <p:spPr>
            <a:xfrm>
              <a:off x="9751314" y="3021329"/>
              <a:ext cx="2152015" cy="521334"/>
            </a:xfrm>
            <a:custGeom>
              <a:avLst/>
              <a:gdLst/>
              <a:ahLst/>
              <a:cxnLst/>
              <a:rect l="l" t="t" r="r" b="b"/>
              <a:pathLst>
                <a:path w="2152015" h="521335">
                  <a:moveTo>
                    <a:pt x="86867" y="0"/>
                  </a:moveTo>
                  <a:lnTo>
                    <a:pt x="2065019" y="0"/>
                  </a:lnTo>
                  <a:lnTo>
                    <a:pt x="2098845" y="6822"/>
                  </a:lnTo>
                  <a:lnTo>
                    <a:pt x="2126456" y="25431"/>
                  </a:lnTo>
                  <a:lnTo>
                    <a:pt x="2145065" y="53042"/>
                  </a:lnTo>
                  <a:lnTo>
                    <a:pt x="2151887" y="86868"/>
                  </a:lnTo>
                  <a:lnTo>
                    <a:pt x="2151887" y="521208"/>
                  </a:lnTo>
                  <a:lnTo>
                    <a:pt x="0" y="521208"/>
                  </a:lnTo>
                  <a:lnTo>
                    <a:pt x="0" y="86868"/>
                  </a:lnTo>
                  <a:lnTo>
                    <a:pt x="6822" y="53042"/>
                  </a:lnTo>
                  <a:lnTo>
                    <a:pt x="25431" y="25431"/>
                  </a:lnTo>
                  <a:lnTo>
                    <a:pt x="53042" y="6822"/>
                  </a:lnTo>
                  <a:lnTo>
                    <a:pt x="86867" y="0"/>
                  </a:lnTo>
                  <a:close/>
                </a:path>
              </a:pathLst>
            </a:custGeom>
            <a:ln w="38100">
              <a:solidFill>
                <a:srgbClr val="FFFFFF"/>
              </a:solidFill>
            </a:ln>
          </p:spPr>
          <p:txBody>
            <a:bodyPr wrap="square" lIns="0" tIns="0" rIns="0" bIns="0" rtlCol="0"/>
            <a:lstStyle/>
            <a:p>
              <a:endParaRPr/>
            </a:p>
          </p:txBody>
        </p:sp>
      </p:grpSp>
      <p:sp>
        <p:nvSpPr>
          <p:cNvPr id="11" name="object 11"/>
          <p:cNvSpPr txBox="1"/>
          <p:nvPr/>
        </p:nvSpPr>
        <p:spPr>
          <a:xfrm>
            <a:off x="876401" y="4827854"/>
            <a:ext cx="1732280" cy="300355"/>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FFFFFF"/>
                </a:solidFill>
                <a:cs typeface="Myanmar Text"/>
              </a:rPr>
              <a:t>Classifier</a:t>
            </a:r>
            <a:r>
              <a:rPr sz="1800" b="1" spc="-95" dirty="0">
                <a:solidFill>
                  <a:srgbClr val="FFFFFF"/>
                </a:solidFill>
                <a:cs typeface="Myanmar Text"/>
              </a:rPr>
              <a:t> </a:t>
            </a:r>
            <a:r>
              <a:rPr sz="1800" b="1" spc="-90" dirty="0">
                <a:solidFill>
                  <a:srgbClr val="FFFFFF"/>
                </a:solidFill>
                <a:cs typeface="Myanmar Text"/>
              </a:rPr>
              <a:t>Params.</a:t>
            </a:r>
            <a:endParaRPr sz="1800">
              <a:cs typeface="Myanmar Text"/>
            </a:endParaRPr>
          </a:p>
        </p:txBody>
      </p:sp>
      <p:sp>
        <p:nvSpPr>
          <p:cNvPr id="12" name="object 12"/>
          <p:cNvSpPr txBox="1"/>
          <p:nvPr/>
        </p:nvSpPr>
        <p:spPr>
          <a:xfrm>
            <a:off x="528253" y="5289041"/>
            <a:ext cx="2430780" cy="1177887"/>
          </a:xfrm>
          <a:prstGeom prst="rect">
            <a:avLst/>
          </a:prstGeom>
          <a:solidFill>
            <a:srgbClr val="83A221"/>
          </a:solidFill>
        </p:spPr>
        <p:txBody>
          <a:bodyPr vert="horz" wrap="square" lIns="0" tIns="76835" rIns="0" bIns="0" rtlCol="0">
            <a:spAutoFit/>
          </a:bodyPr>
          <a:lstStyle/>
          <a:p>
            <a:pPr marL="427990" indent="-287020">
              <a:lnSpc>
                <a:spcPct val="100000"/>
              </a:lnSpc>
              <a:spcBef>
                <a:spcPts val="605"/>
              </a:spcBef>
              <a:buFont typeface="Wingdings"/>
              <a:buChar char=""/>
              <a:tabLst>
                <a:tab pos="427990" algn="l"/>
                <a:tab pos="428625" algn="l"/>
              </a:tabLst>
            </a:pPr>
            <a:r>
              <a:rPr sz="1600" spc="-5" dirty="0">
                <a:solidFill>
                  <a:srgbClr val="FFFFFF"/>
                </a:solidFill>
                <a:cs typeface="Myanmar Text"/>
              </a:rPr>
              <a:t>min_samples_leaf</a:t>
            </a:r>
            <a:endParaRPr sz="1600">
              <a:cs typeface="Myanmar Text"/>
            </a:endParaRPr>
          </a:p>
          <a:p>
            <a:pPr marL="427990" indent="-287020">
              <a:lnSpc>
                <a:spcPct val="100000"/>
              </a:lnSpc>
              <a:spcBef>
                <a:spcPts val="300"/>
              </a:spcBef>
              <a:buFont typeface="Wingdings"/>
              <a:buChar char=""/>
              <a:tabLst>
                <a:tab pos="428625" algn="l"/>
              </a:tabLst>
            </a:pPr>
            <a:r>
              <a:rPr sz="1600" spc="-5" dirty="0">
                <a:solidFill>
                  <a:srgbClr val="FFFFFF"/>
                </a:solidFill>
                <a:cs typeface="Myanmar Text"/>
              </a:rPr>
              <a:t>n_estimators</a:t>
            </a:r>
            <a:endParaRPr sz="1600">
              <a:cs typeface="Myanmar Text"/>
            </a:endParaRPr>
          </a:p>
          <a:p>
            <a:pPr marL="427990" indent="-287020">
              <a:lnSpc>
                <a:spcPct val="100000"/>
              </a:lnSpc>
              <a:spcBef>
                <a:spcPts val="300"/>
              </a:spcBef>
              <a:buFont typeface="Wingdings"/>
              <a:buChar char=""/>
              <a:tabLst>
                <a:tab pos="427990" algn="l"/>
                <a:tab pos="428625" algn="l"/>
              </a:tabLst>
            </a:pPr>
            <a:r>
              <a:rPr sz="1600" spc="-10" dirty="0">
                <a:solidFill>
                  <a:srgbClr val="FFFFFF"/>
                </a:solidFill>
                <a:cs typeface="Myanmar Text"/>
              </a:rPr>
              <a:t>min_samples_split</a:t>
            </a:r>
            <a:endParaRPr sz="1600">
              <a:cs typeface="Myanmar Text"/>
            </a:endParaRPr>
          </a:p>
          <a:p>
            <a:pPr marL="427990" indent="-287020">
              <a:lnSpc>
                <a:spcPct val="100000"/>
              </a:lnSpc>
              <a:spcBef>
                <a:spcPts val="300"/>
              </a:spcBef>
              <a:buFont typeface="Wingdings"/>
              <a:buChar char=""/>
              <a:tabLst>
                <a:tab pos="427990" algn="l"/>
                <a:tab pos="428625" algn="l"/>
              </a:tabLst>
            </a:pPr>
            <a:r>
              <a:rPr sz="1600" spc="-5" dirty="0">
                <a:solidFill>
                  <a:srgbClr val="FFFFFF"/>
                </a:solidFill>
                <a:cs typeface="Myanmar Text"/>
              </a:rPr>
              <a:t>max_features</a:t>
            </a:r>
            <a:endParaRPr sz="1600">
              <a:cs typeface="Myanmar Text"/>
            </a:endParaRPr>
          </a:p>
        </p:txBody>
      </p:sp>
      <p:sp>
        <p:nvSpPr>
          <p:cNvPr id="13" name="object 13"/>
          <p:cNvSpPr/>
          <p:nvPr/>
        </p:nvSpPr>
        <p:spPr>
          <a:xfrm>
            <a:off x="3046476" y="3375659"/>
            <a:ext cx="568960" cy="664845"/>
          </a:xfrm>
          <a:custGeom>
            <a:avLst/>
            <a:gdLst/>
            <a:ahLst/>
            <a:cxnLst/>
            <a:rect l="l" t="t" r="r" b="b"/>
            <a:pathLst>
              <a:path w="568960" h="664845">
                <a:moveTo>
                  <a:pt x="284225" y="0"/>
                </a:moveTo>
                <a:lnTo>
                  <a:pt x="284225" y="132841"/>
                </a:lnTo>
                <a:lnTo>
                  <a:pt x="0" y="132841"/>
                </a:lnTo>
                <a:lnTo>
                  <a:pt x="0" y="531621"/>
                </a:lnTo>
                <a:lnTo>
                  <a:pt x="284225" y="531621"/>
                </a:lnTo>
                <a:lnTo>
                  <a:pt x="284225" y="664463"/>
                </a:lnTo>
                <a:lnTo>
                  <a:pt x="568451" y="332231"/>
                </a:lnTo>
                <a:lnTo>
                  <a:pt x="284225" y="0"/>
                </a:lnTo>
                <a:close/>
              </a:path>
            </a:pathLst>
          </a:custGeom>
        </p:spPr>
        <p:style>
          <a:lnRef idx="3">
            <a:schemeClr val="lt1"/>
          </a:lnRef>
          <a:fillRef idx="1">
            <a:schemeClr val="accent4"/>
          </a:fillRef>
          <a:effectRef idx="1">
            <a:schemeClr val="accent4"/>
          </a:effectRef>
          <a:fontRef idx="minor">
            <a:schemeClr val="lt1"/>
          </a:fontRef>
        </p:style>
        <p:txBody>
          <a:bodyPr wrap="square" lIns="0" tIns="0" rIns="0" bIns="0" rtlCol="0"/>
          <a:lstStyle/>
          <a:p>
            <a:endParaRPr/>
          </a:p>
        </p:txBody>
      </p:sp>
      <p:sp>
        <p:nvSpPr>
          <p:cNvPr id="14" name="object 14"/>
          <p:cNvSpPr/>
          <p:nvPr/>
        </p:nvSpPr>
        <p:spPr>
          <a:xfrm>
            <a:off x="3046476" y="5462015"/>
            <a:ext cx="568960" cy="664845"/>
          </a:xfrm>
          <a:custGeom>
            <a:avLst/>
            <a:gdLst/>
            <a:ahLst/>
            <a:cxnLst/>
            <a:rect l="l" t="t" r="r" b="b"/>
            <a:pathLst>
              <a:path w="568960" h="664845">
                <a:moveTo>
                  <a:pt x="284225" y="0"/>
                </a:moveTo>
                <a:lnTo>
                  <a:pt x="284225" y="132892"/>
                </a:lnTo>
                <a:lnTo>
                  <a:pt x="0" y="132892"/>
                </a:lnTo>
                <a:lnTo>
                  <a:pt x="0" y="531571"/>
                </a:lnTo>
                <a:lnTo>
                  <a:pt x="284225" y="531571"/>
                </a:lnTo>
                <a:lnTo>
                  <a:pt x="284225" y="664464"/>
                </a:lnTo>
                <a:lnTo>
                  <a:pt x="568451" y="332232"/>
                </a:lnTo>
                <a:lnTo>
                  <a:pt x="284225" y="0"/>
                </a:lnTo>
                <a:close/>
              </a:path>
            </a:pathLst>
          </a:custGeom>
        </p:spPr>
        <p:style>
          <a:lnRef idx="3">
            <a:schemeClr val="lt1"/>
          </a:lnRef>
          <a:fillRef idx="1">
            <a:schemeClr val="accent4"/>
          </a:fillRef>
          <a:effectRef idx="1">
            <a:schemeClr val="accent4"/>
          </a:effectRef>
          <a:fontRef idx="minor">
            <a:schemeClr val="lt1"/>
          </a:fontRef>
        </p:style>
        <p:txBody>
          <a:bodyPr wrap="square" lIns="0" tIns="0" rIns="0" bIns="0" rtlCol="0"/>
          <a:lstStyle/>
          <a:p>
            <a:endParaRPr/>
          </a:p>
        </p:txBody>
      </p:sp>
      <p:grpSp>
        <p:nvGrpSpPr>
          <p:cNvPr id="15" name="object 15"/>
          <p:cNvGrpSpPr/>
          <p:nvPr/>
        </p:nvGrpSpPr>
        <p:grpSpPr>
          <a:xfrm>
            <a:off x="274320" y="3017520"/>
            <a:ext cx="2705100" cy="559435"/>
            <a:chOff x="274320" y="3017520"/>
            <a:chExt cx="2705100" cy="559435"/>
          </a:xfrm>
        </p:grpSpPr>
        <p:sp>
          <p:nvSpPr>
            <p:cNvPr id="16" name="object 16"/>
            <p:cNvSpPr/>
            <p:nvPr/>
          </p:nvSpPr>
          <p:spPr>
            <a:xfrm>
              <a:off x="293370" y="3036570"/>
              <a:ext cx="2667000" cy="521334"/>
            </a:xfrm>
            <a:custGeom>
              <a:avLst/>
              <a:gdLst/>
              <a:ahLst/>
              <a:cxnLst/>
              <a:rect l="l" t="t" r="r" b="b"/>
              <a:pathLst>
                <a:path w="2667000" h="521335">
                  <a:moveTo>
                    <a:pt x="2580132" y="0"/>
                  </a:moveTo>
                  <a:lnTo>
                    <a:pt x="86868" y="0"/>
                  </a:lnTo>
                  <a:lnTo>
                    <a:pt x="53053" y="6822"/>
                  </a:lnTo>
                  <a:lnTo>
                    <a:pt x="25441" y="25431"/>
                  </a:lnTo>
                  <a:lnTo>
                    <a:pt x="6825" y="53042"/>
                  </a:lnTo>
                  <a:lnTo>
                    <a:pt x="0" y="86867"/>
                  </a:lnTo>
                  <a:lnTo>
                    <a:pt x="0" y="521207"/>
                  </a:lnTo>
                  <a:lnTo>
                    <a:pt x="2667000" y="521207"/>
                  </a:lnTo>
                  <a:lnTo>
                    <a:pt x="2667000" y="86867"/>
                  </a:lnTo>
                  <a:lnTo>
                    <a:pt x="2660177" y="53042"/>
                  </a:lnTo>
                  <a:lnTo>
                    <a:pt x="2641568" y="25431"/>
                  </a:lnTo>
                  <a:lnTo>
                    <a:pt x="2613957" y="6822"/>
                  </a:lnTo>
                  <a:lnTo>
                    <a:pt x="2580132" y="0"/>
                  </a:lnTo>
                  <a:close/>
                </a:path>
              </a:pathLst>
            </a:custGeom>
            <a:solidFill>
              <a:srgbClr val="566C17"/>
            </a:solidFill>
          </p:spPr>
          <p:txBody>
            <a:bodyPr wrap="square" lIns="0" tIns="0" rIns="0" bIns="0" rtlCol="0"/>
            <a:lstStyle/>
            <a:p>
              <a:endParaRPr/>
            </a:p>
          </p:txBody>
        </p:sp>
        <p:sp>
          <p:nvSpPr>
            <p:cNvPr id="17" name="object 17"/>
            <p:cNvSpPr/>
            <p:nvPr/>
          </p:nvSpPr>
          <p:spPr>
            <a:xfrm>
              <a:off x="293370" y="3036570"/>
              <a:ext cx="2667000" cy="521334"/>
            </a:xfrm>
            <a:custGeom>
              <a:avLst/>
              <a:gdLst/>
              <a:ahLst/>
              <a:cxnLst/>
              <a:rect l="l" t="t" r="r" b="b"/>
              <a:pathLst>
                <a:path w="2667000" h="521335">
                  <a:moveTo>
                    <a:pt x="86868" y="0"/>
                  </a:moveTo>
                  <a:lnTo>
                    <a:pt x="2580132" y="0"/>
                  </a:lnTo>
                  <a:lnTo>
                    <a:pt x="2613957" y="6822"/>
                  </a:lnTo>
                  <a:lnTo>
                    <a:pt x="2641568" y="25431"/>
                  </a:lnTo>
                  <a:lnTo>
                    <a:pt x="2660177" y="53042"/>
                  </a:lnTo>
                  <a:lnTo>
                    <a:pt x="2667000" y="86867"/>
                  </a:lnTo>
                  <a:lnTo>
                    <a:pt x="2667000" y="521207"/>
                  </a:lnTo>
                  <a:lnTo>
                    <a:pt x="0" y="521207"/>
                  </a:lnTo>
                  <a:lnTo>
                    <a:pt x="0" y="86867"/>
                  </a:lnTo>
                  <a:lnTo>
                    <a:pt x="6825" y="53042"/>
                  </a:lnTo>
                  <a:lnTo>
                    <a:pt x="25441" y="25431"/>
                  </a:lnTo>
                  <a:lnTo>
                    <a:pt x="53053" y="6822"/>
                  </a:lnTo>
                  <a:lnTo>
                    <a:pt x="86868" y="0"/>
                  </a:lnTo>
                  <a:close/>
                </a:path>
              </a:pathLst>
            </a:custGeom>
            <a:ln w="38100">
              <a:solidFill>
                <a:srgbClr val="FFFFFF"/>
              </a:solidFill>
            </a:ln>
          </p:spPr>
          <p:txBody>
            <a:bodyPr wrap="square" lIns="0" tIns="0" rIns="0" bIns="0" rtlCol="0"/>
            <a:lstStyle/>
            <a:p>
              <a:endParaRPr/>
            </a:p>
          </p:txBody>
        </p:sp>
      </p:grpSp>
      <p:sp>
        <p:nvSpPr>
          <p:cNvPr id="18" name="object 18"/>
          <p:cNvSpPr txBox="1"/>
          <p:nvPr/>
        </p:nvSpPr>
        <p:spPr>
          <a:xfrm>
            <a:off x="774293" y="3097529"/>
            <a:ext cx="170815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FFFFFF"/>
                </a:solidFill>
                <a:cs typeface="Myanmar Text"/>
              </a:rPr>
              <a:t>Data</a:t>
            </a:r>
            <a:r>
              <a:rPr sz="1800" b="1" spc="-85" dirty="0">
                <a:solidFill>
                  <a:srgbClr val="FFFFFF"/>
                </a:solidFill>
                <a:cs typeface="Myanmar Text"/>
              </a:rPr>
              <a:t> Preparation</a:t>
            </a:r>
            <a:endParaRPr sz="1800">
              <a:cs typeface="Myanmar Text"/>
            </a:endParaRPr>
          </a:p>
        </p:txBody>
      </p:sp>
      <p:grpSp>
        <p:nvGrpSpPr>
          <p:cNvPr id="19" name="object 19"/>
          <p:cNvGrpSpPr/>
          <p:nvPr/>
        </p:nvGrpSpPr>
        <p:grpSpPr>
          <a:xfrm>
            <a:off x="274320" y="3538728"/>
            <a:ext cx="2705100" cy="1108075"/>
            <a:chOff x="274320" y="3538728"/>
            <a:chExt cx="2705100" cy="1108075"/>
          </a:xfrm>
        </p:grpSpPr>
        <p:sp>
          <p:nvSpPr>
            <p:cNvPr id="20" name="object 20"/>
            <p:cNvSpPr/>
            <p:nvPr/>
          </p:nvSpPr>
          <p:spPr>
            <a:xfrm>
              <a:off x="293370" y="3557778"/>
              <a:ext cx="2667000" cy="1069975"/>
            </a:xfrm>
            <a:custGeom>
              <a:avLst/>
              <a:gdLst/>
              <a:ahLst/>
              <a:cxnLst/>
              <a:rect l="l" t="t" r="r" b="b"/>
              <a:pathLst>
                <a:path w="2667000" h="1069975">
                  <a:moveTo>
                    <a:pt x="2667000" y="0"/>
                  </a:moveTo>
                  <a:lnTo>
                    <a:pt x="0" y="0"/>
                  </a:lnTo>
                  <a:lnTo>
                    <a:pt x="0" y="1069848"/>
                  </a:lnTo>
                  <a:lnTo>
                    <a:pt x="2667000" y="1069848"/>
                  </a:lnTo>
                  <a:lnTo>
                    <a:pt x="2667000" y="0"/>
                  </a:lnTo>
                  <a:close/>
                </a:path>
              </a:pathLst>
            </a:custGeom>
            <a:solidFill>
              <a:srgbClr val="83A221"/>
            </a:solidFill>
          </p:spPr>
          <p:txBody>
            <a:bodyPr wrap="square" lIns="0" tIns="0" rIns="0" bIns="0" rtlCol="0"/>
            <a:lstStyle/>
            <a:p>
              <a:endParaRPr/>
            </a:p>
          </p:txBody>
        </p:sp>
        <p:sp>
          <p:nvSpPr>
            <p:cNvPr id="21" name="object 21"/>
            <p:cNvSpPr/>
            <p:nvPr/>
          </p:nvSpPr>
          <p:spPr>
            <a:xfrm>
              <a:off x="293370" y="3557778"/>
              <a:ext cx="2667000" cy="1069975"/>
            </a:xfrm>
            <a:custGeom>
              <a:avLst/>
              <a:gdLst/>
              <a:ahLst/>
              <a:cxnLst/>
              <a:rect l="l" t="t" r="r" b="b"/>
              <a:pathLst>
                <a:path w="2667000" h="1069975">
                  <a:moveTo>
                    <a:pt x="0" y="1069848"/>
                  </a:moveTo>
                  <a:lnTo>
                    <a:pt x="2667000" y="1069848"/>
                  </a:lnTo>
                  <a:lnTo>
                    <a:pt x="2667000" y="0"/>
                  </a:lnTo>
                  <a:lnTo>
                    <a:pt x="0" y="0"/>
                  </a:lnTo>
                  <a:lnTo>
                    <a:pt x="0" y="1069848"/>
                  </a:lnTo>
                  <a:close/>
                </a:path>
              </a:pathLst>
            </a:custGeom>
            <a:ln w="38100">
              <a:solidFill>
                <a:srgbClr val="FFFFFF"/>
              </a:solidFill>
            </a:ln>
          </p:spPr>
          <p:txBody>
            <a:bodyPr wrap="square" lIns="0" tIns="0" rIns="0" bIns="0" rtlCol="0"/>
            <a:lstStyle/>
            <a:p>
              <a:endParaRPr/>
            </a:p>
          </p:txBody>
        </p:sp>
      </p:grpSp>
      <p:sp>
        <p:nvSpPr>
          <p:cNvPr id="22" name="object 22"/>
          <p:cNvSpPr txBox="1"/>
          <p:nvPr/>
        </p:nvSpPr>
        <p:spPr>
          <a:xfrm>
            <a:off x="437083" y="3622675"/>
            <a:ext cx="2202815" cy="258404"/>
          </a:xfrm>
          <a:prstGeom prst="rect">
            <a:avLst/>
          </a:prstGeom>
        </p:spPr>
        <p:txBody>
          <a:bodyPr vert="horz" wrap="square" lIns="0" tIns="12065" rIns="0" bIns="0" rtlCol="0">
            <a:spAutoFit/>
          </a:bodyPr>
          <a:lstStyle/>
          <a:p>
            <a:pPr marL="286385" indent="-287020">
              <a:lnSpc>
                <a:spcPct val="100000"/>
              </a:lnSpc>
              <a:spcBef>
                <a:spcPts val="95"/>
              </a:spcBef>
              <a:buFont typeface="Wingdings"/>
              <a:buChar char=""/>
              <a:tabLst>
                <a:tab pos="286385" algn="l"/>
                <a:tab pos="287020" algn="l"/>
              </a:tabLst>
            </a:pPr>
            <a:r>
              <a:rPr sz="1600" spc="-5" dirty="0">
                <a:solidFill>
                  <a:srgbClr val="FFFFFF"/>
                </a:solidFill>
                <a:cs typeface="Myanmar Text"/>
              </a:rPr>
              <a:t>Address </a:t>
            </a:r>
            <a:r>
              <a:rPr sz="1600" spc="-10" dirty="0">
                <a:solidFill>
                  <a:srgbClr val="FFFFFF"/>
                </a:solidFill>
                <a:cs typeface="Myanmar Text"/>
              </a:rPr>
              <a:t>missing</a:t>
            </a:r>
            <a:r>
              <a:rPr sz="1600" spc="-25" dirty="0">
                <a:solidFill>
                  <a:srgbClr val="FFFFFF"/>
                </a:solidFill>
                <a:cs typeface="Myanmar Text"/>
              </a:rPr>
              <a:t> </a:t>
            </a:r>
            <a:r>
              <a:rPr sz="1600" spc="-5" dirty="0">
                <a:solidFill>
                  <a:srgbClr val="FFFFFF"/>
                </a:solidFill>
                <a:cs typeface="Myanmar Text"/>
              </a:rPr>
              <a:t>data</a:t>
            </a:r>
            <a:endParaRPr sz="1600">
              <a:cs typeface="Myanmar Text"/>
            </a:endParaRPr>
          </a:p>
        </p:txBody>
      </p:sp>
      <p:sp>
        <p:nvSpPr>
          <p:cNvPr id="23" name="object 23"/>
          <p:cNvSpPr txBox="1"/>
          <p:nvPr/>
        </p:nvSpPr>
        <p:spPr>
          <a:xfrm>
            <a:off x="437083" y="3904310"/>
            <a:ext cx="2025650" cy="258404"/>
          </a:xfrm>
          <a:prstGeom prst="rect">
            <a:avLst/>
          </a:prstGeom>
        </p:spPr>
        <p:txBody>
          <a:bodyPr vert="horz" wrap="square" lIns="0" tIns="12065" rIns="0" bIns="0" rtlCol="0">
            <a:spAutoFit/>
          </a:bodyPr>
          <a:lstStyle/>
          <a:p>
            <a:pPr marL="286385" indent="-287020">
              <a:lnSpc>
                <a:spcPct val="100000"/>
              </a:lnSpc>
              <a:spcBef>
                <a:spcPts val="95"/>
              </a:spcBef>
              <a:buFont typeface="Wingdings"/>
              <a:buChar char=""/>
              <a:tabLst>
                <a:tab pos="287020" algn="l"/>
              </a:tabLst>
            </a:pPr>
            <a:r>
              <a:rPr sz="1600" spc="-5" dirty="0">
                <a:solidFill>
                  <a:srgbClr val="FFFFFF"/>
                </a:solidFill>
                <a:cs typeface="Myanmar Text"/>
              </a:rPr>
              <a:t>Training - Testing</a:t>
            </a:r>
            <a:r>
              <a:rPr sz="1600" spc="-60" dirty="0">
                <a:solidFill>
                  <a:srgbClr val="FFFFFF"/>
                </a:solidFill>
                <a:cs typeface="Myanmar Text"/>
              </a:rPr>
              <a:t> </a:t>
            </a:r>
            <a:r>
              <a:rPr sz="1600" spc="-5" dirty="0">
                <a:solidFill>
                  <a:srgbClr val="FFFFFF"/>
                </a:solidFill>
                <a:cs typeface="Myanmar Text"/>
              </a:rPr>
              <a:t>–</a:t>
            </a:r>
            <a:endParaRPr sz="1600">
              <a:cs typeface="Myanmar Text"/>
            </a:endParaRPr>
          </a:p>
        </p:txBody>
      </p:sp>
      <p:sp>
        <p:nvSpPr>
          <p:cNvPr id="24" name="object 24"/>
          <p:cNvSpPr txBox="1"/>
          <p:nvPr/>
        </p:nvSpPr>
        <p:spPr>
          <a:xfrm>
            <a:off x="723595" y="4148709"/>
            <a:ext cx="1363980" cy="258404"/>
          </a:xfrm>
          <a:prstGeom prst="rect">
            <a:avLst/>
          </a:prstGeom>
        </p:spPr>
        <p:txBody>
          <a:bodyPr vert="horz" wrap="square" lIns="0" tIns="12065" rIns="0" bIns="0" rtlCol="0">
            <a:spAutoFit/>
          </a:bodyPr>
          <a:lstStyle/>
          <a:p>
            <a:pPr>
              <a:lnSpc>
                <a:spcPct val="100000"/>
              </a:lnSpc>
              <a:spcBef>
                <a:spcPts val="95"/>
              </a:spcBef>
            </a:pPr>
            <a:r>
              <a:rPr sz="1600" spc="-5" dirty="0">
                <a:solidFill>
                  <a:srgbClr val="FFFFFF"/>
                </a:solidFill>
                <a:cs typeface="Myanmar Text"/>
              </a:rPr>
              <a:t>Validation</a:t>
            </a:r>
            <a:r>
              <a:rPr sz="1600" spc="-55" dirty="0">
                <a:solidFill>
                  <a:srgbClr val="FFFFFF"/>
                </a:solidFill>
                <a:cs typeface="Myanmar Text"/>
              </a:rPr>
              <a:t> </a:t>
            </a:r>
            <a:r>
              <a:rPr sz="1600" spc="-5" dirty="0">
                <a:solidFill>
                  <a:srgbClr val="FFFFFF"/>
                </a:solidFill>
                <a:cs typeface="Myanmar Text"/>
              </a:rPr>
              <a:t>data</a:t>
            </a:r>
            <a:endParaRPr sz="1600">
              <a:cs typeface="Myanmar Text"/>
            </a:endParaRPr>
          </a:p>
        </p:txBody>
      </p:sp>
      <p:grpSp>
        <p:nvGrpSpPr>
          <p:cNvPr id="25" name="object 25"/>
          <p:cNvGrpSpPr/>
          <p:nvPr/>
        </p:nvGrpSpPr>
        <p:grpSpPr>
          <a:xfrm>
            <a:off x="3703065" y="1258569"/>
            <a:ext cx="5354320" cy="5441315"/>
            <a:chOff x="3703065" y="1258569"/>
            <a:chExt cx="5354320" cy="5441315"/>
          </a:xfrm>
        </p:grpSpPr>
        <p:sp>
          <p:nvSpPr>
            <p:cNvPr id="26" name="object 26"/>
            <p:cNvSpPr/>
            <p:nvPr/>
          </p:nvSpPr>
          <p:spPr>
            <a:xfrm>
              <a:off x="3732275" y="1287779"/>
              <a:ext cx="5295900" cy="5382768"/>
            </a:xfrm>
            <a:prstGeom prst="rect">
              <a:avLst/>
            </a:prstGeom>
            <a:blipFill>
              <a:blip r:embed="rId2" cstate="print"/>
              <a:stretch>
                <a:fillRect/>
              </a:stretch>
            </a:blipFill>
          </p:spPr>
          <p:txBody>
            <a:bodyPr wrap="square" lIns="0" tIns="0" rIns="0" bIns="0" rtlCol="0"/>
            <a:lstStyle/>
            <a:p>
              <a:endParaRPr/>
            </a:p>
          </p:txBody>
        </p:sp>
        <p:sp>
          <p:nvSpPr>
            <p:cNvPr id="27" name="object 27"/>
            <p:cNvSpPr/>
            <p:nvPr/>
          </p:nvSpPr>
          <p:spPr>
            <a:xfrm>
              <a:off x="3732275" y="1287779"/>
              <a:ext cx="5295900" cy="5382895"/>
            </a:xfrm>
            <a:custGeom>
              <a:avLst/>
              <a:gdLst/>
              <a:ahLst/>
              <a:cxnLst/>
              <a:rect l="l" t="t" r="r" b="b"/>
              <a:pathLst>
                <a:path w="5295900" h="5382895">
                  <a:moveTo>
                    <a:pt x="0" y="5382768"/>
                  </a:moveTo>
                  <a:lnTo>
                    <a:pt x="5295900" y="5382768"/>
                  </a:lnTo>
                  <a:lnTo>
                    <a:pt x="5295900" y="0"/>
                  </a:lnTo>
                  <a:lnTo>
                    <a:pt x="0" y="0"/>
                  </a:lnTo>
                  <a:lnTo>
                    <a:pt x="0" y="5382768"/>
                  </a:lnTo>
                  <a:close/>
                </a:path>
              </a:pathLst>
            </a:custGeom>
            <a:ln w="57912">
              <a:solidFill>
                <a:srgbClr val="FFFFFF"/>
              </a:solidFill>
            </a:ln>
          </p:spPr>
          <p:txBody>
            <a:bodyPr wrap="square" lIns="0" tIns="0" rIns="0" bIns="0" rtlCol="0"/>
            <a:lstStyle/>
            <a:p>
              <a:endParaRPr/>
            </a:p>
          </p:txBody>
        </p:sp>
      </p:grpSp>
      <p:sp>
        <p:nvSpPr>
          <p:cNvPr id="28" name="object 28"/>
          <p:cNvSpPr txBox="1"/>
          <p:nvPr/>
        </p:nvSpPr>
        <p:spPr>
          <a:xfrm>
            <a:off x="5867400" y="1371600"/>
            <a:ext cx="1005205" cy="299720"/>
          </a:xfrm>
          <a:prstGeom prst="rect">
            <a:avLst/>
          </a:prstGeom>
        </p:spPr>
        <p:txBody>
          <a:bodyPr vert="horz" wrap="square" lIns="0" tIns="12700" rIns="0" bIns="0" rtlCol="0">
            <a:spAutoFit/>
          </a:bodyPr>
          <a:lstStyle/>
          <a:p>
            <a:pPr>
              <a:lnSpc>
                <a:spcPct val="100000"/>
              </a:lnSpc>
              <a:spcBef>
                <a:spcPts val="100"/>
              </a:spcBef>
            </a:pPr>
            <a:r>
              <a:rPr sz="1800" b="1" spc="-65" dirty="0">
                <a:solidFill>
                  <a:srgbClr val="FFFFFF"/>
                </a:solidFill>
                <a:cs typeface="Myanmar Text"/>
              </a:rPr>
              <a:t>Lab</a:t>
            </a:r>
            <a:r>
              <a:rPr sz="1800" b="1" spc="-110" dirty="0">
                <a:solidFill>
                  <a:srgbClr val="FFFFFF"/>
                </a:solidFill>
                <a:cs typeface="Myanmar Text"/>
              </a:rPr>
              <a:t> </a:t>
            </a:r>
            <a:r>
              <a:rPr sz="1800" b="1" spc="-75" dirty="0">
                <a:solidFill>
                  <a:srgbClr val="FFFFFF"/>
                </a:solidFill>
                <a:cs typeface="Myanmar Text"/>
              </a:rPr>
              <a:t>Setup</a:t>
            </a:r>
            <a:endParaRPr sz="1800">
              <a:cs typeface="Myanmar Text"/>
            </a:endParaRPr>
          </a:p>
        </p:txBody>
      </p:sp>
      <p:sp>
        <p:nvSpPr>
          <p:cNvPr id="29" name="object 29"/>
          <p:cNvSpPr/>
          <p:nvPr/>
        </p:nvSpPr>
        <p:spPr>
          <a:xfrm>
            <a:off x="3794759" y="1702307"/>
            <a:ext cx="5157216" cy="2452116"/>
          </a:xfrm>
          <a:prstGeom prst="rect">
            <a:avLst/>
          </a:prstGeom>
          <a:blipFill>
            <a:blip r:embed="rId3" cstate="print"/>
            <a:stretch>
              <a:fillRect/>
            </a:stretch>
          </a:blipFill>
        </p:spPr>
        <p:txBody>
          <a:bodyPr wrap="square" lIns="0" tIns="0" rIns="0" bIns="0" rtlCol="0"/>
          <a:lstStyle/>
          <a:p>
            <a:endParaRPr/>
          </a:p>
        </p:txBody>
      </p:sp>
      <p:sp>
        <p:nvSpPr>
          <p:cNvPr id="30" name="object 30"/>
          <p:cNvSpPr txBox="1"/>
          <p:nvPr/>
        </p:nvSpPr>
        <p:spPr>
          <a:xfrm>
            <a:off x="5806440" y="3587877"/>
            <a:ext cx="1148715" cy="269240"/>
          </a:xfrm>
          <a:prstGeom prst="rect">
            <a:avLst/>
          </a:prstGeom>
        </p:spPr>
        <p:txBody>
          <a:bodyPr vert="horz" wrap="square" lIns="0" tIns="12065" rIns="0" bIns="0" rtlCol="0">
            <a:spAutoFit/>
          </a:bodyPr>
          <a:lstStyle/>
          <a:p>
            <a:pPr>
              <a:lnSpc>
                <a:spcPct val="100000"/>
              </a:lnSpc>
              <a:spcBef>
                <a:spcPts val="95"/>
              </a:spcBef>
            </a:pPr>
            <a:r>
              <a:rPr sz="1600" b="1" spc="-65" dirty="0">
                <a:solidFill>
                  <a:srgbClr val="FFFFFF"/>
                </a:solidFill>
                <a:latin typeface="Myanmar Text"/>
                <a:cs typeface="Myanmar Text"/>
              </a:rPr>
              <a:t>Components</a:t>
            </a:r>
            <a:endParaRPr sz="1600">
              <a:latin typeface="Myanmar Text"/>
              <a:cs typeface="Myanmar Text"/>
            </a:endParaRPr>
          </a:p>
        </p:txBody>
      </p:sp>
      <p:grpSp>
        <p:nvGrpSpPr>
          <p:cNvPr id="31" name="object 31"/>
          <p:cNvGrpSpPr/>
          <p:nvPr/>
        </p:nvGrpSpPr>
        <p:grpSpPr>
          <a:xfrm>
            <a:off x="3794759" y="4020311"/>
            <a:ext cx="5157470" cy="2590800"/>
            <a:chOff x="3794759" y="4020311"/>
            <a:chExt cx="5157470" cy="2590800"/>
          </a:xfrm>
        </p:grpSpPr>
        <p:sp>
          <p:nvSpPr>
            <p:cNvPr id="32" name="object 32"/>
            <p:cNvSpPr/>
            <p:nvPr/>
          </p:nvSpPr>
          <p:spPr>
            <a:xfrm>
              <a:off x="3794759" y="4020311"/>
              <a:ext cx="5157216" cy="1801368"/>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3794759" y="5687567"/>
              <a:ext cx="5157216" cy="923544"/>
            </a:xfrm>
            <a:prstGeom prst="rect">
              <a:avLst/>
            </a:prstGeom>
            <a:blipFill>
              <a:blip r:embed="rId5" cstate="print"/>
              <a:stretch>
                <a:fillRect/>
              </a:stretch>
            </a:blipFill>
          </p:spPr>
          <p:txBody>
            <a:bodyPr wrap="square" lIns="0" tIns="0" rIns="0" bIns="0" rtlCol="0"/>
            <a:lstStyle/>
            <a:p>
              <a:endParaRPr/>
            </a:p>
          </p:txBody>
        </p:sp>
      </p:grpSp>
      <p:sp>
        <p:nvSpPr>
          <p:cNvPr id="34" name="object 34"/>
          <p:cNvSpPr txBox="1"/>
          <p:nvPr/>
        </p:nvSpPr>
        <p:spPr>
          <a:xfrm>
            <a:off x="5814059" y="5181601"/>
            <a:ext cx="1131570" cy="1133002"/>
          </a:xfrm>
          <a:prstGeom prst="rect">
            <a:avLst/>
          </a:prstGeom>
        </p:spPr>
        <p:txBody>
          <a:bodyPr vert="horz" wrap="square" lIns="0" tIns="12065" rIns="0" bIns="0" rtlCol="0">
            <a:spAutoFit/>
          </a:bodyPr>
          <a:lstStyle/>
          <a:p>
            <a:pPr marR="2540" algn="ctr">
              <a:lnSpc>
                <a:spcPct val="100000"/>
              </a:lnSpc>
              <a:spcBef>
                <a:spcPts val="95"/>
              </a:spcBef>
            </a:pPr>
            <a:endParaRPr lang="en-GB" b="1" spc="-70" dirty="0" smtClean="0">
              <a:solidFill>
                <a:schemeClr val="bg1"/>
              </a:solidFill>
              <a:cs typeface="Myanmar Text"/>
            </a:endParaRPr>
          </a:p>
          <a:p>
            <a:pPr marR="2540" algn="ctr">
              <a:lnSpc>
                <a:spcPct val="100000"/>
              </a:lnSpc>
              <a:spcBef>
                <a:spcPts val="95"/>
              </a:spcBef>
            </a:pPr>
            <a:r>
              <a:rPr b="1" spc="-70" smtClean="0">
                <a:solidFill>
                  <a:schemeClr val="bg1"/>
                </a:solidFill>
                <a:cs typeface="Myanmar Text"/>
              </a:rPr>
              <a:t>Libraries</a:t>
            </a:r>
            <a:endParaRPr>
              <a:solidFill>
                <a:schemeClr val="bg1"/>
              </a:solidFill>
              <a:cs typeface="Myanmar Text"/>
            </a:endParaRPr>
          </a:p>
          <a:p>
            <a:pPr>
              <a:lnSpc>
                <a:spcPct val="100000"/>
              </a:lnSpc>
            </a:pPr>
            <a:endParaRPr>
              <a:solidFill>
                <a:schemeClr val="bg1"/>
              </a:solidFill>
              <a:cs typeface="Myanmar Text"/>
            </a:endParaRPr>
          </a:p>
          <a:p>
            <a:pPr marR="5080" algn="ctr">
              <a:lnSpc>
                <a:spcPct val="100000"/>
              </a:lnSpc>
            </a:pPr>
            <a:r>
              <a:rPr b="1" spc="-55" dirty="0">
                <a:solidFill>
                  <a:schemeClr val="bg1"/>
                </a:solidFill>
                <a:cs typeface="Myanmar Text"/>
              </a:rPr>
              <a:t>E</a:t>
            </a:r>
            <a:r>
              <a:rPr b="1" spc="-70" dirty="0">
                <a:solidFill>
                  <a:schemeClr val="bg1"/>
                </a:solidFill>
                <a:cs typeface="Myanmar Text"/>
              </a:rPr>
              <a:t>n</a:t>
            </a:r>
            <a:r>
              <a:rPr b="1" spc="-114" dirty="0">
                <a:solidFill>
                  <a:schemeClr val="bg1"/>
                </a:solidFill>
                <a:cs typeface="Myanmar Text"/>
              </a:rPr>
              <a:t>v</a:t>
            </a:r>
            <a:r>
              <a:rPr b="1" spc="-70" dirty="0">
                <a:solidFill>
                  <a:schemeClr val="bg1"/>
                </a:solidFill>
                <a:cs typeface="Myanmar Text"/>
              </a:rPr>
              <a:t>i</a:t>
            </a:r>
            <a:r>
              <a:rPr b="1" spc="-100" dirty="0">
                <a:solidFill>
                  <a:schemeClr val="bg1"/>
                </a:solidFill>
                <a:cs typeface="Myanmar Text"/>
              </a:rPr>
              <a:t>r</a:t>
            </a:r>
            <a:r>
              <a:rPr b="1" spc="-60" dirty="0">
                <a:solidFill>
                  <a:schemeClr val="bg1"/>
                </a:solidFill>
                <a:cs typeface="Myanmar Text"/>
              </a:rPr>
              <a:t>o</a:t>
            </a:r>
            <a:r>
              <a:rPr b="1" spc="-85" dirty="0">
                <a:solidFill>
                  <a:schemeClr val="bg1"/>
                </a:solidFill>
                <a:cs typeface="Myanmar Text"/>
              </a:rPr>
              <a:t>n</a:t>
            </a:r>
            <a:r>
              <a:rPr b="1" spc="-114" dirty="0">
                <a:solidFill>
                  <a:schemeClr val="bg1"/>
                </a:solidFill>
                <a:cs typeface="Myanmar Text"/>
              </a:rPr>
              <a:t>m</a:t>
            </a:r>
            <a:r>
              <a:rPr b="1" spc="-55" dirty="0">
                <a:solidFill>
                  <a:schemeClr val="bg1"/>
                </a:solidFill>
                <a:cs typeface="Myanmar Text"/>
              </a:rPr>
              <a:t>e</a:t>
            </a:r>
            <a:r>
              <a:rPr b="1" spc="-85" dirty="0">
                <a:solidFill>
                  <a:schemeClr val="bg1"/>
                </a:solidFill>
                <a:cs typeface="Myanmar Text"/>
              </a:rPr>
              <a:t>nt</a:t>
            </a:r>
            <a:endParaRPr>
              <a:solidFill>
                <a:schemeClr val="bg1"/>
              </a:solidFill>
              <a:cs typeface="Myanmar Text"/>
            </a:endParaRPr>
          </a:p>
        </p:txBody>
      </p:sp>
      <p:grpSp>
        <p:nvGrpSpPr>
          <p:cNvPr id="35" name="object 35"/>
          <p:cNvGrpSpPr/>
          <p:nvPr/>
        </p:nvGrpSpPr>
        <p:grpSpPr>
          <a:xfrm>
            <a:off x="4177029" y="5873241"/>
            <a:ext cx="998855" cy="477520"/>
            <a:chOff x="4177029" y="5873241"/>
            <a:chExt cx="998855" cy="477520"/>
          </a:xfrm>
        </p:grpSpPr>
        <p:sp>
          <p:nvSpPr>
            <p:cNvPr id="36" name="object 36"/>
            <p:cNvSpPr/>
            <p:nvPr/>
          </p:nvSpPr>
          <p:spPr>
            <a:xfrm>
              <a:off x="4187189" y="5883401"/>
              <a:ext cx="978535" cy="457200"/>
            </a:xfrm>
            <a:custGeom>
              <a:avLst/>
              <a:gdLst/>
              <a:ahLst/>
              <a:cxnLst/>
              <a:rect l="l" t="t" r="r" b="b"/>
              <a:pathLst>
                <a:path w="978535" h="457200">
                  <a:moveTo>
                    <a:pt x="978408" y="0"/>
                  </a:moveTo>
                  <a:lnTo>
                    <a:pt x="0" y="0"/>
                  </a:lnTo>
                  <a:lnTo>
                    <a:pt x="0" y="457200"/>
                  </a:lnTo>
                  <a:lnTo>
                    <a:pt x="978408" y="457200"/>
                  </a:lnTo>
                  <a:lnTo>
                    <a:pt x="978408" y="0"/>
                  </a:lnTo>
                  <a:close/>
                </a:path>
              </a:pathLst>
            </a:custGeom>
            <a:solidFill>
              <a:srgbClr val="207B51"/>
            </a:solidFill>
          </p:spPr>
          <p:txBody>
            <a:bodyPr wrap="square" lIns="0" tIns="0" rIns="0" bIns="0" rtlCol="0"/>
            <a:lstStyle/>
            <a:p>
              <a:endParaRPr/>
            </a:p>
          </p:txBody>
        </p:sp>
        <p:sp>
          <p:nvSpPr>
            <p:cNvPr id="37" name="object 37"/>
            <p:cNvSpPr/>
            <p:nvPr/>
          </p:nvSpPr>
          <p:spPr>
            <a:xfrm>
              <a:off x="4187189" y="5883401"/>
              <a:ext cx="978535" cy="457200"/>
            </a:xfrm>
            <a:custGeom>
              <a:avLst/>
              <a:gdLst/>
              <a:ahLst/>
              <a:cxnLst/>
              <a:rect l="l" t="t" r="r" b="b"/>
              <a:pathLst>
                <a:path w="978535" h="457200">
                  <a:moveTo>
                    <a:pt x="0" y="457200"/>
                  </a:moveTo>
                  <a:lnTo>
                    <a:pt x="978408" y="457200"/>
                  </a:lnTo>
                  <a:lnTo>
                    <a:pt x="978408" y="0"/>
                  </a:lnTo>
                  <a:lnTo>
                    <a:pt x="0" y="0"/>
                  </a:lnTo>
                  <a:lnTo>
                    <a:pt x="0" y="457200"/>
                  </a:lnTo>
                  <a:close/>
                </a:path>
              </a:pathLst>
            </a:custGeom>
            <a:ln w="19812">
              <a:solidFill>
                <a:srgbClr val="FFFFFF"/>
              </a:solidFill>
            </a:ln>
          </p:spPr>
          <p:txBody>
            <a:bodyPr wrap="square" lIns="0" tIns="0" rIns="0" bIns="0" rtlCol="0"/>
            <a:lstStyle/>
            <a:p>
              <a:endParaRPr/>
            </a:p>
          </p:txBody>
        </p:sp>
      </p:grpSp>
      <p:sp>
        <p:nvSpPr>
          <p:cNvPr id="38" name="object 38"/>
          <p:cNvSpPr txBox="1"/>
          <p:nvPr/>
        </p:nvSpPr>
        <p:spPr>
          <a:xfrm>
            <a:off x="4187190" y="5883402"/>
            <a:ext cx="978535" cy="285976"/>
          </a:xfrm>
          <a:prstGeom prst="rect">
            <a:avLst/>
          </a:prstGeom>
        </p:spPr>
        <p:txBody>
          <a:bodyPr vert="horz" wrap="square" lIns="0" tIns="39370" rIns="0" bIns="0" rtlCol="0">
            <a:spAutoFit/>
          </a:bodyPr>
          <a:lstStyle/>
          <a:p>
            <a:pPr marL="144780">
              <a:lnSpc>
                <a:spcPct val="100000"/>
              </a:lnSpc>
              <a:spcBef>
                <a:spcPts val="310"/>
              </a:spcBef>
            </a:pPr>
            <a:r>
              <a:rPr lang="en-GB" sz="1600" spc="-5" dirty="0" err="1" smtClean="0">
                <a:solidFill>
                  <a:srgbClr val="FFFFFF"/>
                </a:solidFill>
                <a:latin typeface="Myanmar Text"/>
                <a:cs typeface="Myanmar Text"/>
              </a:rPr>
              <a:t>Jupyter</a:t>
            </a:r>
            <a:endParaRPr sz="1600">
              <a:latin typeface="Myanmar Text"/>
              <a:cs typeface="Myanmar Text"/>
            </a:endParaRPr>
          </a:p>
        </p:txBody>
      </p:sp>
      <p:grpSp>
        <p:nvGrpSpPr>
          <p:cNvPr id="39" name="object 39"/>
          <p:cNvGrpSpPr/>
          <p:nvPr/>
        </p:nvGrpSpPr>
        <p:grpSpPr>
          <a:xfrm>
            <a:off x="6746493" y="4155694"/>
            <a:ext cx="1351280" cy="558800"/>
            <a:chOff x="6746493" y="4155694"/>
            <a:chExt cx="1351280" cy="558800"/>
          </a:xfrm>
        </p:grpSpPr>
        <p:sp>
          <p:nvSpPr>
            <p:cNvPr id="40" name="object 40"/>
            <p:cNvSpPr/>
            <p:nvPr/>
          </p:nvSpPr>
          <p:spPr>
            <a:xfrm>
              <a:off x="6756653" y="4165854"/>
              <a:ext cx="1330960" cy="538480"/>
            </a:xfrm>
            <a:custGeom>
              <a:avLst/>
              <a:gdLst/>
              <a:ahLst/>
              <a:cxnLst/>
              <a:rect l="l" t="t" r="r" b="b"/>
              <a:pathLst>
                <a:path w="1330959" h="538479">
                  <a:moveTo>
                    <a:pt x="1330452" y="0"/>
                  </a:moveTo>
                  <a:lnTo>
                    <a:pt x="0" y="0"/>
                  </a:lnTo>
                  <a:lnTo>
                    <a:pt x="0" y="537972"/>
                  </a:lnTo>
                  <a:lnTo>
                    <a:pt x="1330452" y="537972"/>
                  </a:lnTo>
                  <a:lnTo>
                    <a:pt x="1330452" y="0"/>
                  </a:lnTo>
                  <a:close/>
                </a:path>
              </a:pathLst>
            </a:custGeom>
            <a:solidFill>
              <a:srgbClr val="094D9E"/>
            </a:solidFill>
          </p:spPr>
          <p:txBody>
            <a:bodyPr wrap="square" lIns="0" tIns="0" rIns="0" bIns="0" rtlCol="0"/>
            <a:lstStyle/>
            <a:p>
              <a:endParaRPr/>
            </a:p>
          </p:txBody>
        </p:sp>
        <p:sp>
          <p:nvSpPr>
            <p:cNvPr id="41" name="object 41"/>
            <p:cNvSpPr/>
            <p:nvPr/>
          </p:nvSpPr>
          <p:spPr>
            <a:xfrm>
              <a:off x="6756653" y="4165854"/>
              <a:ext cx="1330960" cy="538480"/>
            </a:xfrm>
            <a:custGeom>
              <a:avLst/>
              <a:gdLst/>
              <a:ahLst/>
              <a:cxnLst/>
              <a:rect l="l" t="t" r="r" b="b"/>
              <a:pathLst>
                <a:path w="1330959" h="538479">
                  <a:moveTo>
                    <a:pt x="0" y="537972"/>
                  </a:moveTo>
                  <a:lnTo>
                    <a:pt x="1330452" y="537972"/>
                  </a:lnTo>
                  <a:lnTo>
                    <a:pt x="1330452" y="0"/>
                  </a:lnTo>
                  <a:lnTo>
                    <a:pt x="0" y="0"/>
                  </a:lnTo>
                  <a:lnTo>
                    <a:pt x="0" y="537972"/>
                  </a:lnTo>
                  <a:close/>
                </a:path>
              </a:pathLst>
            </a:custGeom>
            <a:ln w="19812">
              <a:solidFill>
                <a:srgbClr val="FFFFFF"/>
              </a:solidFill>
            </a:ln>
          </p:spPr>
          <p:txBody>
            <a:bodyPr wrap="square" lIns="0" tIns="0" rIns="0" bIns="0" rtlCol="0"/>
            <a:lstStyle/>
            <a:p>
              <a:endParaRPr/>
            </a:p>
          </p:txBody>
        </p:sp>
      </p:grpSp>
      <p:sp>
        <p:nvSpPr>
          <p:cNvPr id="42" name="object 42"/>
          <p:cNvSpPr txBox="1"/>
          <p:nvPr/>
        </p:nvSpPr>
        <p:spPr>
          <a:xfrm>
            <a:off x="6756654" y="4165853"/>
            <a:ext cx="1330960" cy="325730"/>
          </a:xfrm>
          <a:prstGeom prst="rect">
            <a:avLst/>
          </a:prstGeom>
        </p:spPr>
        <p:txBody>
          <a:bodyPr vert="horz" wrap="square" lIns="0" tIns="78740" rIns="0" bIns="0" rtlCol="0">
            <a:spAutoFit/>
          </a:bodyPr>
          <a:lstStyle/>
          <a:p>
            <a:pPr marL="144145">
              <a:lnSpc>
                <a:spcPct val="100000"/>
              </a:lnSpc>
              <a:spcBef>
                <a:spcPts val="620"/>
              </a:spcBef>
            </a:pPr>
            <a:r>
              <a:rPr sz="1600" spc="-10" dirty="0">
                <a:solidFill>
                  <a:srgbClr val="FFFFFF"/>
                </a:solidFill>
                <a:cs typeface="Myanmar Text"/>
              </a:rPr>
              <a:t>scikit-learn</a:t>
            </a:r>
            <a:endParaRPr sz="1600">
              <a:cs typeface="Myanmar Text"/>
            </a:endParaRPr>
          </a:p>
        </p:txBody>
      </p:sp>
      <p:grpSp>
        <p:nvGrpSpPr>
          <p:cNvPr id="43" name="object 43"/>
          <p:cNvGrpSpPr/>
          <p:nvPr/>
        </p:nvGrpSpPr>
        <p:grpSpPr>
          <a:xfrm>
            <a:off x="4925314" y="1884933"/>
            <a:ext cx="2599055" cy="477520"/>
            <a:chOff x="4925314" y="1884933"/>
            <a:chExt cx="2599055" cy="477520"/>
          </a:xfrm>
        </p:grpSpPr>
        <p:sp>
          <p:nvSpPr>
            <p:cNvPr id="44" name="object 44"/>
            <p:cNvSpPr/>
            <p:nvPr/>
          </p:nvSpPr>
          <p:spPr>
            <a:xfrm>
              <a:off x="4935474" y="1895093"/>
              <a:ext cx="2578735" cy="457200"/>
            </a:xfrm>
            <a:custGeom>
              <a:avLst/>
              <a:gdLst/>
              <a:ahLst/>
              <a:cxnLst/>
              <a:rect l="l" t="t" r="r" b="b"/>
              <a:pathLst>
                <a:path w="2578734" h="457200">
                  <a:moveTo>
                    <a:pt x="2578607" y="0"/>
                  </a:moveTo>
                  <a:lnTo>
                    <a:pt x="0" y="0"/>
                  </a:lnTo>
                  <a:lnTo>
                    <a:pt x="0" y="457200"/>
                  </a:lnTo>
                  <a:lnTo>
                    <a:pt x="2578607" y="457200"/>
                  </a:lnTo>
                  <a:lnTo>
                    <a:pt x="2578607" y="0"/>
                  </a:lnTo>
                  <a:close/>
                </a:path>
              </a:pathLst>
            </a:custGeom>
            <a:solidFill>
              <a:srgbClr val="C05A0D"/>
            </a:solidFill>
          </p:spPr>
          <p:txBody>
            <a:bodyPr wrap="square" lIns="0" tIns="0" rIns="0" bIns="0" rtlCol="0"/>
            <a:lstStyle/>
            <a:p>
              <a:endParaRPr/>
            </a:p>
          </p:txBody>
        </p:sp>
        <p:sp>
          <p:nvSpPr>
            <p:cNvPr id="45" name="object 45"/>
            <p:cNvSpPr/>
            <p:nvPr/>
          </p:nvSpPr>
          <p:spPr>
            <a:xfrm>
              <a:off x="4935474" y="1895093"/>
              <a:ext cx="2578735" cy="457200"/>
            </a:xfrm>
            <a:custGeom>
              <a:avLst/>
              <a:gdLst/>
              <a:ahLst/>
              <a:cxnLst/>
              <a:rect l="l" t="t" r="r" b="b"/>
              <a:pathLst>
                <a:path w="2578734" h="457200">
                  <a:moveTo>
                    <a:pt x="0" y="457200"/>
                  </a:moveTo>
                  <a:lnTo>
                    <a:pt x="2578607" y="457200"/>
                  </a:lnTo>
                  <a:lnTo>
                    <a:pt x="2578607" y="0"/>
                  </a:lnTo>
                  <a:lnTo>
                    <a:pt x="0" y="0"/>
                  </a:lnTo>
                  <a:lnTo>
                    <a:pt x="0" y="457200"/>
                  </a:lnTo>
                  <a:close/>
                </a:path>
              </a:pathLst>
            </a:custGeom>
            <a:ln w="19812">
              <a:solidFill>
                <a:srgbClr val="FFFFFF"/>
              </a:solidFill>
            </a:ln>
          </p:spPr>
          <p:txBody>
            <a:bodyPr wrap="square" lIns="0" tIns="0" rIns="0" bIns="0" rtlCol="0"/>
            <a:lstStyle/>
            <a:p>
              <a:endParaRPr/>
            </a:p>
          </p:txBody>
        </p:sp>
      </p:grpSp>
      <p:sp>
        <p:nvSpPr>
          <p:cNvPr id="46" name="object 46"/>
          <p:cNvSpPr txBox="1"/>
          <p:nvPr/>
        </p:nvSpPr>
        <p:spPr>
          <a:xfrm>
            <a:off x="4935473" y="1895094"/>
            <a:ext cx="2578735" cy="285335"/>
          </a:xfrm>
          <a:prstGeom prst="rect">
            <a:avLst/>
          </a:prstGeom>
        </p:spPr>
        <p:txBody>
          <a:bodyPr vert="horz" wrap="square" lIns="0" tIns="38735" rIns="0" bIns="0" rtlCol="0">
            <a:spAutoFit/>
          </a:bodyPr>
          <a:lstStyle/>
          <a:p>
            <a:pPr marL="143510">
              <a:lnSpc>
                <a:spcPct val="100000"/>
              </a:lnSpc>
              <a:spcBef>
                <a:spcPts val="305"/>
              </a:spcBef>
            </a:pPr>
            <a:r>
              <a:rPr sz="1600" spc="-5" smtClean="0">
                <a:solidFill>
                  <a:srgbClr val="FFFFFF"/>
                </a:solidFill>
                <a:cs typeface="Myanmar Text"/>
              </a:rPr>
              <a:t>Random</a:t>
            </a:r>
            <a:r>
              <a:rPr lang="en-GB" sz="1600" spc="-5" dirty="0" smtClean="0">
                <a:solidFill>
                  <a:srgbClr val="FFFFFF"/>
                </a:solidFill>
                <a:cs typeface="Myanmar Text"/>
              </a:rPr>
              <a:t> </a:t>
            </a:r>
            <a:r>
              <a:rPr sz="1600" spc="-5" smtClean="0">
                <a:solidFill>
                  <a:srgbClr val="FFFFFF"/>
                </a:solidFill>
                <a:cs typeface="Myanmar Text"/>
              </a:rPr>
              <a:t>Forest</a:t>
            </a:r>
            <a:r>
              <a:rPr lang="en-GB" sz="1600" spc="-5" dirty="0" smtClean="0">
                <a:solidFill>
                  <a:srgbClr val="FFFFFF"/>
                </a:solidFill>
                <a:cs typeface="Myanmar Text"/>
              </a:rPr>
              <a:t> </a:t>
            </a:r>
            <a:r>
              <a:rPr sz="1600" spc="-5" smtClean="0">
                <a:solidFill>
                  <a:srgbClr val="FFFFFF"/>
                </a:solidFill>
                <a:cs typeface="Myanmar Text"/>
              </a:rPr>
              <a:t>Classifier</a:t>
            </a:r>
            <a:endParaRPr sz="1600">
              <a:cs typeface="Myanmar Text"/>
            </a:endParaRPr>
          </a:p>
        </p:txBody>
      </p:sp>
      <p:grpSp>
        <p:nvGrpSpPr>
          <p:cNvPr id="51" name="object 51"/>
          <p:cNvGrpSpPr/>
          <p:nvPr/>
        </p:nvGrpSpPr>
        <p:grpSpPr>
          <a:xfrm>
            <a:off x="5422138" y="4155694"/>
            <a:ext cx="1059815" cy="558800"/>
            <a:chOff x="5422138" y="4155694"/>
            <a:chExt cx="1059815" cy="558800"/>
          </a:xfrm>
        </p:grpSpPr>
        <p:sp>
          <p:nvSpPr>
            <p:cNvPr id="52" name="object 52"/>
            <p:cNvSpPr/>
            <p:nvPr/>
          </p:nvSpPr>
          <p:spPr>
            <a:xfrm>
              <a:off x="5432298" y="4165854"/>
              <a:ext cx="1039494" cy="538480"/>
            </a:xfrm>
            <a:custGeom>
              <a:avLst/>
              <a:gdLst/>
              <a:ahLst/>
              <a:cxnLst/>
              <a:rect l="l" t="t" r="r" b="b"/>
              <a:pathLst>
                <a:path w="1039495" h="538479">
                  <a:moveTo>
                    <a:pt x="1039368" y="0"/>
                  </a:moveTo>
                  <a:lnTo>
                    <a:pt x="0" y="0"/>
                  </a:lnTo>
                  <a:lnTo>
                    <a:pt x="0" y="537972"/>
                  </a:lnTo>
                  <a:lnTo>
                    <a:pt x="1039368" y="537972"/>
                  </a:lnTo>
                  <a:lnTo>
                    <a:pt x="1039368" y="0"/>
                  </a:lnTo>
                  <a:close/>
                </a:path>
              </a:pathLst>
            </a:custGeom>
            <a:solidFill>
              <a:srgbClr val="094D9E"/>
            </a:solidFill>
          </p:spPr>
          <p:txBody>
            <a:bodyPr wrap="square" lIns="0" tIns="0" rIns="0" bIns="0" rtlCol="0"/>
            <a:lstStyle/>
            <a:p>
              <a:endParaRPr/>
            </a:p>
          </p:txBody>
        </p:sp>
        <p:sp>
          <p:nvSpPr>
            <p:cNvPr id="53" name="object 53"/>
            <p:cNvSpPr/>
            <p:nvPr/>
          </p:nvSpPr>
          <p:spPr>
            <a:xfrm>
              <a:off x="5432298" y="4165854"/>
              <a:ext cx="1039494" cy="538480"/>
            </a:xfrm>
            <a:custGeom>
              <a:avLst/>
              <a:gdLst/>
              <a:ahLst/>
              <a:cxnLst/>
              <a:rect l="l" t="t" r="r" b="b"/>
              <a:pathLst>
                <a:path w="1039495" h="538479">
                  <a:moveTo>
                    <a:pt x="0" y="537972"/>
                  </a:moveTo>
                  <a:lnTo>
                    <a:pt x="1039368" y="537972"/>
                  </a:lnTo>
                  <a:lnTo>
                    <a:pt x="1039368" y="0"/>
                  </a:lnTo>
                  <a:lnTo>
                    <a:pt x="0" y="0"/>
                  </a:lnTo>
                  <a:lnTo>
                    <a:pt x="0" y="537972"/>
                  </a:lnTo>
                  <a:close/>
                </a:path>
              </a:pathLst>
            </a:custGeom>
            <a:ln w="19812">
              <a:solidFill>
                <a:srgbClr val="FFFFFF"/>
              </a:solidFill>
            </a:ln>
          </p:spPr>
          <p:txBody>
            <a:bodyPr wrap="square" lIns="0" tIns="0" rIns="0" bIns="0" rtlCol="0"/>
            <a:lstStyle/>
            <a:p>
              <a:endParaRPr/>
            </a:p>
          </p:txBody>
        </p:sp>
      </p:grpSp>
      <p:sp>
        <p:nvSpPr>
          <p:cNvPr id="54" name="object 54"/>
          <p:cNvSpPr txBox="1"/>
          <p:nvPr/>
        </p:nvSpPr>
        <p:spPr>
          <a:xfrm>
            <a:off x="5432297" y="4165853"/>
            <a:ext cx="1039494" cy="325730"/>
          </a:xfrm>
          <a:prstGeom prst="rect">
            <a:avLst/>
          </a:prstGeom>
        </p:spPr>
        <p:txBody>
          <a:bodyPr vert="horz" wrap="square" lIns="0" tIns="78740" rIns="0" bIns="0" rtlCol="0">
            <a:spAutoFit/>
          </a:bodyPr>
          <a:lstStyle/>
          <a:p>
            <a:pPr marL="144780">
              <a:lnSpc>
                <a:spcPct val="100000"/>
              </a:lnSpc>
              <a:spcBef>
                <a:spcPts val="620"/>
              </a:spcBef>
            </a:pPr>
            <a:r>
              <a:rPr sz="1600" spc="-5" dirty="0">
                <a:solidFill>
                  <a:srgbClr val="FFFFFF"/>
                </a:solidFill>
                <a:cs typeface="Myanmar Text"/>
              </a:rPr>
              <a:t>Pandas</a:t>
            </a:r>
            <a:endParaRPr sz="1600">
              <a:cs typeface="Myanmar Text"/>
            </a:endParaRPr>
          </a:p>
        </p:txBody>
      </p:sp>
      <p:grpSp>
        <p:nvGrpSpPr>
          <p:cNvPr id="55" name="object 55"/>
          <p:cNvGrpSpPr/>
          <p:nvPr/>
        </p:nvGrpSpPr>
        <p:grpSpPr>
          <a:xfrm>
            <a:off x="4335526" y="4195317"/>
            <a:ext cx="822325" cy="477520"/>
            <a:chOff x="4335526" y="4195317"/>
            <a:chExt cx="822325" cy="477520"/>
          </a:xfrm>
        </p:grpSpPr>
        <p:sp>
          <p:nvSpPr>
            <p:cNvPr id="56" name="object 56"/>
            <p:cNvSpPr/>
            <p:nvPr/>
          </p:nvSpPr>
          <p:spPr>
            <a:xfrm>
              <a:off x="4345686" y="4205477"/>
              <a:ext cx="802005" cy="457200"/>
            </a:xfrm>
            <a:custGeom>
              <a:avLst/>
              <a:gdLst/>
              <a:ahLst/>
              <a:cxnLst/>
              <a:rect l="l" t="t" r="r" b="b"/>
              <a:pathLst>
                <a:path w="802004" h="457200">
                  <a:moveTo>
                    <a:pt x="801624" y="0"/>
                  </a:moveTo>
                  <a:lnTo>
                    <a:pt x="0" y="0"/>
                  </a:lnTo>
                  <a:lnTo>
                    <a:pt x="0" y="457200"/>
                  </a:lnTo>
                  <a:lnTo>
                    <a:pt x="801624" y="457200"/>
                  </a:lnTo>
                  <a:lnTo>
                    <a:pt x="801624" y="0"/>
                  </a:lnTo>
                  <a:close/>
                </a:path>
              </a:pathLst>
            </a:custGeom>
            <a:solidFill>
              <a:srgbClr val="094D9E"/>
            </a:solidFill>
          </p:spPr>
          <p:txBody>
            <a:bodyPr wrap="square" lIns="0" tIns="0" rIns="0" bIns="0" rtlCol="0"/>
            <a:lstStyle/>
            <a:p>
              <a:endParaRPr/>
            </a:p>
          </p:txBody>
        </p:sp>
        <p:sp>
          <p:nvSpPr>
            <p:cNvPr id="57" name="object 57"/>
            <p:cNvSpPr/>
            <p:nvPr/>
          </p:nvSpPr>
          <p:spPr>
            <a:xfrm>
              <a:off x="4345686" y="4205477"/>
              <a:ext cx="802005" cy="457200"/>
            </a:xfrm>
            <a:custGeom>
              <a:avLst/>
              <a:gdLst/>
              <a:ahLst/>
              <a:cxnLst/>
              <a:rect l="l" t="t" r="r" b="b"/>
              <a:pathLst>
                <a:path w="802004" h="457200">
                  <a:moveTo>
                    <a:pt x="0" y="457200"/>
                  </a:moveTo>
                  <a:lnTo>
                    <a:pt x="801624" y="457200"/>
                  </a:lnTo>
                  <a:lnTo>
                    <a:pt x="801624" y="0"/>
                  </a:lnTo>
                  <a:lnTo>
                    <a:pt x="0" y="0"/>
                  </a:lnTo>
                  <a:lnTo>
                    <a:pt x="0" y="457200"/>
                  </a:lnTo>
                  <a:close/>
                </a:path>
              </a:pathLst>
            </a:custGeom>
            <a:ln w="19812">
              <a:solidFill>
                <a:srgbClr val="FFFFFF"/>
              </a:solidFill>
            </a:ln>
          </p:spPr>
          <p:txBody>
            <a:bodyPr wrap="square" lIns="0" tIns="0" rIns="0" bIns="0" rtlCol="0"/>
            <a:lstStyle/>
            <a:p>
              <a:endParaRPr/>
            </a:p>
          </p:txBody>
        </p:sp>
      </p:grpSp>
      <p:sp>
        <p:nvSpPr>
          <p:cNvPr id="58" name="object 58"/>
          <p:cNvSpPr txBox="1"/>
          <p:nvPr/>
        </p:nvSpPr>
        <p:spPr>
          <a:xfrm>
            <a:off x="4345685" y="4205478"/>
            <a:ext cx="802005" cy="285976"/>
          </a:xfrm>
          <a:prstGeom prst="rect">
            <a:avLst/>
          </a:prstGeom>
        </p:spPr>
        <p:txBody>
          <a:bodyPr vert="horz" wrap="square" lIns="0" tIns="39370" rIns="0" bIns="0" rtlCol="0">
            <a:spAutoFit/>
          </a:bodyPr>
          <a:lstStyle/>
          <a:p>
            <a:pPr marL="144145">
              <a:lnSpc>
                <a:spcPct val="100000"/>
              </a:lnSpc>
              <a:spcBef>
                <a:spcPts val="310"/>
              </a:spcBef>
            </a:pPr>
            <a:r>
              <a:rPr sz="1600" spc="-10" dirty="0">
                <a:solidFill>
                  <a:srgbClr val="FFFFFF"/>
                </a:solidFill>
                <a:cs typeface="Myanmar Text"/>
              </a:rPr>
              <a:t>SciPy</a:t>
            </a:r>
            <a:endParaRPr sz="1600">
              <a:cs typeface="Myanmar Text"/>
            </a:endParaRPr>
          </a:p>
        </p:txBody>
      </p:sp>
      <p:grpSp>
        <p:nvGrpSpPr>
          <p:cNvPr id="59" name="object 59"/>
          <p:cNvGrpSpPr/>
          <p:nvPr/>
        </p:nvGrpSpPr>
        <p:grpSpPr>
          <a:xfrm>
            <a:off x="3971290" y="4766817"/>
            <a:ext cx="1014094" cy="558800"/>
            <a:chOff x="3971290" y="4766817"/>
            <a:chExt cx="1014094" cy="558800"/>
          </a:xfrm>
        </p:grpSpPr>
        <p:sp>
          <p:nvSpPr>
            <p:cNvPr id="60" name="object 60"/>
            <p:cNvSpPr/>
            <p:nvPr/>
          </p:nvSpPr>
          <p:spPr>
            <a:xfrm>
              <a:off x="3981450" y="4776977"/>
              <a:ext cx="993775" cy="538480"/>
            </a:xfrm>
            <a:custGeom>
              <a:avLst/>
              <a:gdLst/>
              <a:ahLst/>
              <a:cxnLst/>
              <a:rect l="l" t="t" r="r" b="b"/>
              <a:pathLst>
                <a:path w="993775" h="538479">
                  <a:moveTo>
                    <a:pt x="993648" y="0"/>
                  </a:moveTo>
                  <a:lnTo>
                    <a:pt x="0" y="0"/>
                  </a:lnTo>
                  <a:lnTo>
                    <a:pt x="0" y="537972"/>
                  </a:lnTo>
                  <a:lnTo>
                    <a:pt x="993648" y="537972"/>
                  </a:lnTo>
                  <a:lnTo>
                    <a:pt x="993648" y="0"/>
                  </a:lnTo>
                  <a:close/>
                </a:path>
              </a:pathLst>
            </a:custGeom>
            <a:solidFill>
              <a:srgbClr val="094D9E"/>
            </a:solidFill>
          </p:spPr>
          <p:txBody>
            <a:bodyPr wrap="square" lIns="0" tIns="0" rIns="0" bIns="0" rtlCol="0"/>
            <a:lstStyle/>
            <a:p>
              <a:endParaRPr/>
            </a:p>
          </p:txBody>
        </p:sp>
        <p:sp>
          <p:nvSpPr>
            <p:cNvPr id="61" name="object 61"/>
            <p:cNvSpPr/>
            <p:nvPr/>
          </p:nvSpPr>
          <p:spPr>
            <a:xfrm>
              <a:off x="3981450" y="4776977"/>
              <a:ext cx="993775" cy="538480"/>
            </a:xfrm>
            <a:custGeom>
              <a:avLst/>
              <a:gdLst/>
              <a:ahLst/>
              <a:cxnLst/>
              <a:rect l="l" t="t" r="r" b="b"/>
              <a:pathLst>
                <a:path w="993775" h="538479">
                  <a:moveTo>
                    <a:pt x="0" y="537972"/>
                  </a:moveTo>
                  <a:lnTo>
                    <a:pt x="993648" y="537972"/>
                  </a:lnTo>
                  <a:lnTo>
                    <a:pt x="993648" y="0"/>
                  </a:lnTo>
                  <a:lnTo>
                    <a:pt x="0" y="0"/>
                  </a:lnTo>
                  <a:lnTo>
                    <a:pt x="0" y="537972"/>
                  </a:lnTo>
                  <a:close/>
                </a:path>
              </a:pathLst>
            </a:custGeom>
            <a:ln w="19812">
              <a:solidFill>
                <a:srgbClr val="FFFFFF"/>
              </a:solidFill>
            </a:ln>
          </p:spPr>
          <p:txBody>
            <a:bodyPr wrap="square" lIns="0" tIns="0" rIns="0" bIns="0" rtlCol="0"/>
            <a:lstStyle/>
            <a:p>
              <a:endParaRPr/>
            </a:p>
          </p:txBody>
        </p:sp>
      </p:grpSp>
      <p:sp>
        <p:nvSpPr>
          <p:cNvPr id="62" name="object 62"/>
          <p:cNvSpPr txBox="1"/>
          <p:nvPr/>
        </p:nvSpPr>
        <p:spPr>
          <a:xfrm>
            <a:off x="3981450" y="4776978"/>
            <a:ext cx="993775" cy="327013"/>
          </a:xfrm>
          <a:prstGeom prst="rect">
            <a:avLst/>
          </a:prstGeom>
        </p:spPr>
        <p:txBody>
          <a:bodyPr vert="horz" wrap="square" lIns="0" tIns="80010" rIns="0" bIns="0" rtlCol="0">
            <a:spAutoFit/>
          </a:bodyPr>
          <a:lstStyle/>
          <a:p>
            <a:pPr marL="144145">
              <a:lnSpc>
                <a:spcPct val="100000"/>
              </a:lnSpc>
              <a:spcBef>
                <a:spcPts val="630"/>
              </a:spcBef>
            </a:pPr>
            <a:r>
              <a:rPr sz="1600" spc="-5" dirty="0">
                <a:solidFill>
                  <a:srgbClr val="FFFFFF"/>
                </a:solidFill>
                <a:cs typeface="Myanmar Text"/>
              </a:rPr>
              <a:t>NumPy</a:t>
            </a:r>
            <a:endParaRPr sz="1600">
              <a:cs typeface="Myanmar Text"/>
            </a:endParaRPr>
          </a:p>
        </p:txBody>
      </p:sp>
      <p:grpSp>
        <p:nvGrpSpPr>
          <p:cNvPr id="67" name="object 67"/>
          <p:cNvGrpSpPr/>
          <p:nvPr/>
        </p:nvGrpSpPr>
        <p:grpSpPr>
          <a:xfrm>
            <a:off x="6235953" y="4766817"/>
            <a:ext cx="1317625" cy="558800"/>
            <a:chOff x="6235953" y="4766817"/>
            <a:chExt cx="1317625" cy="558800"/>
          </a:xfrm>
        </p:grpSpPr>
        <p:sp>
          <p:nvSpPr>
            <p:cNvPr id="68" name="object 68"/>
            <p:cNvSpPr/>
            <p:nvPr/>
          </p:nvSpPr>
          <p:spPr>
            <a:xfrm>
              <a:off x="6246113" y="4776977"/>
              <a:ext cx="1297305" cy="538480"/>
            </a:xfrm>
            <a:custGeom>
              <a:avLst/>
              <a:gdLst/>
              <a:ahLst/>
              <a:cxnLst/>
              <a:rect l="l" t="t" r="r" b="b"/>
              <a:pathLst>
                <a:path w="1297304" h="538479">
                  <a:moveTo>
                    <a:pt x="1296924" y="0"/>
                  </a:moveTo>
                  <a:lnTo>
                    <a:pt x="0" y="0"/>
                  </a:lnTo>
                  <a:lnTo>
                    <a:pt x="0" y="537972"/>
                  </a:lnTo>
                  <a:lnTo>
                    <a:pt x="1296924" y="537972"/>
                  </a:lnTo>
                  <a:lnTo>
                    <a:pt x="1296924" y="0"/>
                  </a:lnTo>
                  <a:close/>
                </a:path>
              </a:pathLst>
            </a:custGeom>
            <a:solidFill>
              <a:srgbClr val="094D9E"/>
            </a:solidFill>
          </p:spPr>
          <p:txBody>
            <a:bodyPr wrap="square" lIns="0" tIns="0" rIns="0" bIns="0" rtlCol="0"/>
            <a:lstStyle/>
            <a:p>
              <a:endParaRPr/>
            </a:p>
          </p:txBody>
        </p:sp>
        <p:sp>
          <p:nvSpPr>
            <p:cNvPr id="69" name="object 69"/>
            <p:cNvSpPr/>
            <p:nvPr/>
          </p:nvSpPr>
          <p:spPr>
            <a:xfrm>
              <a:off x="6246113" y="4776977"/>
              <a:ext cx="1297305" cy="538480"/>
            </a:xfrm>
            <a:custGeom>
              <a:avLst/>
              <a:gdLst/>
              <a:ahLst/>
              <a:cxnLst/>
              <a:rect l="l" t="t" r="r" b="b"/>
              <a:pathLst>
                <a:path w="1297304" h="538479">
                  <a:moveTo>
                    <a:pt x="0" y="537972"/>
                  </a:moveTo>
                  <a:lnTo>
                    <a:pt x="1296924" y="537972"/>
                  </a:lnTo>
                  <a:lnTo>
                    <a:pt x="1296924" y="0"/>
                  </a:lnTo>
                  <a:lnTo>
                    <a:pt x="0" y="0"/>
                  </a:lnTo>
                  <a:lnTo>
                    <a:pt x="0" y="537972"/>
                  </a:lnTo>
                  <a:close/>
                </a:path>
              </a:pathLst>
            </a:custGeom>
            <a:ln w="19811">
              <a:solidFill>
                <a:srgbClr val="FFFFFF"/>
              </a:solidFill>
            </a:ln>
          </p:spPr>
          <p:txBody>
            <a:bodyPr wrap="square" lIns="0" tIns="0" rIns="0" bIns="0" rtlCol="0"/>
            <a:lstStyle/>
            <a:p>
              <a:endParaRPr/>
            </a:p>
          </p:txBody>
        </p:sp>
      </p:grpSp>
      <p:sp>
        <p:nvSpPr>
          <p:cNvPr id="70" name="object 70"/>
          <p:cNvSpPr txBox="1"/>
          <p:nvPr/>
        </p:nvSpPr>
        <p:spPr>
          <a:xfrm>
            <a:off x="6246114" y="4776978"/>
            <a:ext cx="1297305" cy="327013"/>
          </a:xfrm>
          <a:prstGeom prst="rect">
            <a:avLst/>
          </a:prstGeom>
        </p:spPr>
        <p:txBody>
          <a:bodyPr vert="horz" wrap="square" lIns="0" tIns="80010" rIns="0" bIns="0" rtlCol="0">
            <a:spAutoFit/>
          </a:bodyPr>
          <a:lstStyle/>
          <a:p>
            <a:pPr marL="144780">
              <a:lnSpc>
                <a:spcPct val="100000"/>
              </a:lnSpc>
              <a:spcBef>
                <a:spcPts val="630"/>
              </a:spcBef>
            </a:pPr>
            <a:r>
              <a:rPr sz="1600" spc="-5" dirty="0">
                <a:solidFill>
                  <a:srgbClr val="FFFFFF"/>
                </a:solidFill>
                <a:cs typeface="Myanmar Text"/>
              </a:rPr>
              <a:t>Matplotlib</a:t>
            </a:r>
            <a:endParaRPr sz="1600">
              <a:cs typeface="Myanmar Text"/>
            </a:endParaRPr>
          </a:p>
        </p:txBody>
      </p:sp>
      <p:grpSp>
        <p:nvGrpSpPr>
          <p:cNvPr id="71" name="object 71"/>
          <p:cNvGrpSpPr/>
          <p:nvPr/>
        </p:nvGrpSpPr>
        <p:grpSpPr>
          <a:xfrm>
            <a:off x="7656321" y="4766817"/>
            <a:ext cx="1127125" cy="558800"/>
            <a:chOff x="7656321" y="4766817"/>
            <a:chExt cx="1127125" cy="558800"/>
          </a:xfrm>
        </p:grpSpPr>
        <p:sp>
          <p:nvSpPr>
            <p:cNvPr id="72" name="object 72"/>
            <p:cNvSpPr/>
            <p:nvPr/>
          </p:nvSpPr>
          <p:spPr>
            <a:xfrm>
              <a:off x="7666481" y="4776977"/>
              <a:ext cx="1106805" cy="538480"/>
            </a:xfrm>
            <a:custGeom>
              <a:avLst/>
              <a:gdLst/>
              <a:ahLst/>
              <a:cxnLst/>
              <a:rect l="l" t="t" r="r" b="b"/>
              <a:pathLst>
                <a:path w="1106804" h="538479">
                  <a:moveTo>
                    <a:pt x="1106424" y="0"/>
                  </a:moveTo>
                  <a:lnTo>
                    <a:pt x="0" y="0"/>
                  </a:lnTo>
                  <a:lnTo>
                    <a:pt x="0" y="537972"/>
                  </a:lnTo>
                  <a:lnTo>
                    <a:pt x="1106424" y="537972"/>
                  </a:lnTo>
                  <a:lnTo>
                    <a:pt x="1106424" y="0"/>
                  </a:lnTo>
                  <a:close/>
                </a:path>
              </a:pathLst>
            </a:custGeom>
            <a:solidFill>
              <a:srgbClr val="094D9E"/>
            </a:solidFill>
          </p:spPr>
          <p:txBody>
            <a:bodyPr wrap="square" lIns="0" tIns="0" rIns="0" bIns="0" rtlCol="0"/>
            <a:lstStyle/>
            <a:p>
              <a:endParaRPr/>
            </a:p>
          </p:txBody>
        </p:sp>
        <p:sp>
          <p:nvSpPr>
            <p:cNvPr id="73" name="object 73"/>
            <p:cNvSpPr/>
            <p:nvPr/>
          </p:nvSpPr>
          <p:spPr>
            <a:xfrm>
              <a:off x="7666481" y="4776977"/>
              <a:ext cx="1106805" cy="538480"/>
            </a:xfrm>
            <a:custGeom>
              <a:avLst/>
              <a:gdLst/>
              <a:ahLst/>
              <a:cxnLst/>
              <a:rect l="l" t="t" r="r" b="b"/>
              <a:pathLst>
                <a:path w="1106804" h="538479">
                  <a:moveTo>
                    <a:pt x="0" y="537972"/>
                  </a:moveTo>
                  <a:lnTo>
                    <a:pt x="1106424" y="537972"/>
                  </a:lnTo>
                  <a:lnTo>
                    <a:pt x="1106424" y="0"/>
                  </a:lnTo>
                  <a:lnTo>
                    <a:pt x="0" y="0"/>
                  </a:lnTo>
                  <a:lnTo>
                    <a:pt x="0" y="537972"/>
                  </a:lnTo>
                  <a:close/>
                </a:path>
              </a:pathLst>
            </a:custGeom>
            <a:ln w="19811">
              <a:solidFill>
                <a:srgbClr val="FFFFFF"/>
              </a:solidFill>
            </a:ln>
          </p:spPr>
          <p:txBody>
            <a:bodyPr wrap="square" lIns="0" tIns="0" rIns="0" bIns="0" rtlCol="0"/>
            <a:lstStyle/>
            <a:p>
              <a:endParaRPr/>
            </a:p>
          </p:txBody>
        </p:sp>
      </p:grpSp>
      <p:sp>
        <p:nvSpPr>
          <p:cNvPr id="74" name="object 74"/>
          <p:cNvSpPr txBox="1"/>
          <p:nvPr/>
        </p:nvSpPr>
        <p:spPr>
          <a:xfrm>
            <a:off x="7666481" y="4776978"/>
            <a:ext cx="1106805" cy="327013"/>
          </a:xfrm>
          <a:prstGeom prst="rect">
            <a:avLst/>
          </a:prstGeom>
        </p:spPr>
        <p:txBody>
          <a:bodyPr vert="horz" wrap="square" lIns="0" tIns="80010" rIns="0" bIns="0" rtlCol="0">
            <a:spAutoFit/>
          </a:bodyPr>
          <a:lstStyle/>
          <a:p>
            <a:pPr marL="144780">
              <a:lnSpc>
                <a:spcPct val="100000"/>
              </a:lnSpc>
              <a:spcBef>
                <a:spcPts val="630"/>
              </a:spcBef>
            </a:pPr>
            <a:r>
              <a:rPr sz="1600" spc="-10" dirty="0">
                <a:solidFill>
                  <a:srgbClr val="FFFFFF"/>
                </a:solidFill>
                <a:cs typeface="Myanmar Text"/>
              </a:rPr>
              <a:t>seaborn</a:t>
            </a:r>
            <a:endParaRPr sz="1600">
              <a:cs typeface="Myanmar Text"/>
            </a:endParaRPr>
          </a:p>
        </p:txBody>
      </p:sp>
      <p:grpSp>
        <p:nvGrpSpPr>
          <p:cNvPr id="75" name="object 75"/>
          <p:cNvGrpSpPr/>
          <p:nvPr/>
        </p:nvGrpSpPr>
        <p:grpSpPr>
          <a:xfrm>
            <a:off x="4082541" y="2491485"/>
            <a:ext cx="1785620" cy="1097915"/>
            <a:chOff x="4082541" y="2491485"/>
            <a:chExt cx="1785620" cy="1097915"/>
          </a:xfrm>
        </p:grpSpPr>
        <p:sp>
          <p:nvSpPr>
            <p:cNvPr id="76" name="object 76"/>
            <p:cNvSpPr/>
            <p:nvPr/>
          </p:nvSpPr>
          <p:spPr>
            <a:xfrm>
              <a:off x="4107941" y="2501645"/>
              <a:ext cx="1750060" cy="457200"/>
            </a:xfrm>
            <a:custGeom>
              <a:avLst/>
              <a:gdLst/>
              <a:ahLst/>
              <a:cxnLst/>
              <a:rect l="l" t="t" r="r" b="b"/>
              <a:pathLst>
                <a:path w="1750060" h="457200">
                  <a:moveTo>
                    <a:pt x="1749552" y="0"/>
                  </a:moveTo>
                  <a:lnTo>
                    <a:pt x="0" y="0"/>
                  </a:lnTo>
                  <a:lnTo>
                    <a:pt x="0" y="457200"/>
                  </a:lnTo>
                  <a:lnTo>
                    <a:pt x="1749552" y="457200"/>
                  </a:lnTo>
                  <a:lnTo>
                    <a:pt x="1749552" y="0"/>
                  </a:lnTo>
                  <a:close/>
                </a:path>
              </a:pathLst>
            </a:custGeom>
            <a:solidFill>
              <a:srgbClr val="C05A0D"/>
            </a:solidFill>
          </p:spPr>
          <p:txBody>
            <a:bodyPr wrap="square" lIns="0" tIns="0" rIns="0" bIns="0" rtlCol="0"/>
            <a:lstStyle/>
            <a:p>
              <a:endParaRPr/>
            </a:p>
          </p:txBody>
        </p:sp>
        <p:sp>
          <p:nvSpPr>
            <p:cNvPr id="77" name="object 77"/>
            <p:cNvSpPr/>
            <p:nvPr/>
          </p:nvSpPr>
          <p:spPr>
            <a:xfrm>
              <a:off x="4107941" y="2501645"/>
              <a:ext cx="1750060" cy="457200"/>
            </a:xfrm>
            <a:custGeom>
              <a:avLst/>
              <a:gdLst/>
              <a:ahLst/>
              <a:cxnLst/>
              <a:rect l="l" t="t" r="r" b="b"/>
              <a:pathLst>
                <a:path w="1750060" h="457200">
                  <a:moveTo>
                    <a:pt x="0" y="457200"/>
                  </a:moveTo>
                  <a:lnTo>
                    <a:pt x="1749552" y="457200"/>
                  </a:lnTo>
                  <a:lnTo>
                    <a:pt x="1749552" y="0"/>
                  </a:lnTo>
                  <a:lnTo>
                    <a:pt x="0" y="0"/>
                  </a:lnTo>
                  <a:lnTo>
                    <a:pt x="0" y="457200"/>
                  </a:lnTo>
                  <a:close/>
                </a:path>
              </a:pathLst>
            </a:custGeom>
            <a:ln w="19812">
              <a:solidFill>
                <a:srgbClr val="FFFFFF"/>
              </a:solidFill>
            </a:ln>
          </p:spPr>
          <p:txBody>
            <a:bodyPr wrap="square" lIns="0" tIns="0" rIns="0" bIns="0" rtlCol="0"/>
            <a:lstStyle/>
            <a:p>
              <a:endParaRPr/>
            </a:p>
          </p:txBody>
        </p:sp>
        <p:sp>
          <p:nvSpPr>
            <p:cNvPr id="78" name="object 78"/>
            <p:cNvSpPr/>
            <p:nvPr/>
          </p:nvSpPr>
          <p:spPr>
            <a:xfrm>
              <a:off x="4092701" y="3121913"/>
              <a:ext cx="1658620" cy="457200"/>
            </a:xfrm>
            <a:custGeom>
              <a:avLst/>
              <a:gdLst/>
              <a:ahLst/>
              <a:cxnLst/>
              <a:rect l="l" t="t" r="r" b="b"/>
              <a:pathLst>
                <a:path w="1658620" h="457200">
                  <a:moveTo>
                    <a:pt x="1658112" y="0"/>
                  </a:moveTo>
                  <a:lnTo>
                    <a:pt x="0" y="0"/>
                  </a:lnTo>
                  <a:lnTo>
                    <a:pt x="0" y="457200"/>
                  </a:lnTo>
                  <a:lnTo>
                    <a:pt x="1658112" y="457200"/>
                  </a:lnTo>
                  <a:lnTo>
                    <a:pt x="1658112" y="0"/>
                  </a:lnTo>
                  <a:close/>
                </a:path>
              </a:pathLst>
            </a:custGeom>
            <a:solidFill>
              <a:srgbClr val="C05A0D"/>
            </a:solidFill>
          </p:spPr>
          <p:txBody>
            <a:bodyPr wrap="square" lIns="0" tIns="0" rIns="0" bIns="0" rtlCol="0"/>
            <a:lstStyle/>
            <a:p>
              <a:endParaRPr/>
            </a:p>
          </p:txBody>
        </p:sp>
        <p:sp>
          <p:nvSpPr>
            <p:cNvPr id="79" name="object 79"/>
            <p:cNvSpPr/>
            <p:nvPr/>
          </p:nvSpPr>
          <p:spPr>
            <a:xfrm>
              <a:off x="4092701" y="3121913"/>
              <a:ext cx="1658620" cy="457200"/>
            </a:xfrm>
            <a:custGeom>
              <a:avLst/>
              <a:gdLst/>
              <a:ahLst/>
              <a:cxnLst/>
              <a:rect l="l" t="t" r="r" b="b"/>
              <a:pathLst>
                <a:path w="1658620" h="457200">
                  <a:moveTo>
                    <a:pt x="0" y="457200"/>
                  </a:moveTo>
                  <a:lnTo>
                    <a:pt x="1658112" y="457200"/>
                  </a:lnTo>
                  <a:lnTo>
                    <a:pt x="1658112" y="0"/>
                  </a:lnTo>
                  <a:lnTo>
                    <a:pt x="0" y="0"/>
                  </a:lnTo>
                  <a:lnTo>
                    <a:pt x="0" y="457200"/>
                  </a:lnTo>
                  <a:close/>
                </a:path>
              </a:pathLst>
            </a:custGeom>
            <a:ln w="19812">
              <a:solidFill>
                <a:srgbClr val="FFFFFF"/>
              </a:solidFill>
            </a:ln>
          </p:spPr>
          <p:txBody>
            <a:bodyPr wrap="square" lIns="0" tIns="0" rIns="0" bIns="0" rtlCol="0"/>
            <a:lstStyle/>
            <a:p>
              <a:endParaRPr/>
            </a:p>
          </p:txBody>
        </p:sp>
      </p:grpSp>
      <p:sp>
        <p:nvSpPr>
          <p:cNvPr id="80" name="object 80"/>
          <p:cNvSpPr txBox="1"/>
          <p:nvPr/>
        </p:nvSpPr>
        <p:spPr>
          <a:xfrm>
            <a:off x="4092702" y="3121914"/>
            <a:ext cx="1658620" cy="284693"/>
          </a:xfrm>
          <a:prstGeom prst="rect">
            <a:avLst/>
          </a:prstGeom>
        </p:spPr>
        <p:txBody>
          <a:bodyPr vert="horz" wrap="square" lIns="0" tIns="38100" rIns="0" bIns="0" rtlCol="0">
            <a:spAutoFit/>
          </a:bodyPr>
          <a:lstStyle/>
          <a:p>
            <a:pPr marL="144145">
              <a:lnSpc>
                <a:spcPct val="100000"/>
              </a:lnSpc>
              <a:spcBef>
                <a:spcPts val="300"/>
              </a:spcBef>
            </a:pPr>
            <a:r>
              <a:rPr lang="en-GB" sz="1600" spc="-10" dirty="0" smtClean="0">
                <a:solidFill>
                  <a:srgbClr val="FFFFFF"/>
                </a:solidFill>
                <a:cs typeface="Myanmar Text"/>
              </a:rPr>
              <a:t>Confusion Matrix</a:t>
            </a:r>
            <a:endParaRPr sz="1600">
              <a:cs typeface="Myanmar Text"/>
            </a:endParaRPr>
          </a:p>
        </p:txBody>
      </p:sp>
      <p:grpSp>
        <p:nvGrpSpPr>
          <p:cNvPr id="81" name="object 81"/>
          <p:cNvGrpSpPr/>
          <p:nvPr/>
        </p:nvGrpSpPr>
        <p:grpSpPr>
          <a:xfrm>
            <a:off x="5915914" y="2491485"/>
            <a:ext cx="1742439" cy="477520"/>
            <a:chOff x="5915914" y="2491485"/>
            <a:chExt cx="1742439" cy="477520"/>
          </a:xfrm>
        </p:grpSpPr>
        <p:sp>
          <p:nvSpPr>
            <p:cNvPr id="82" name="object 82"/>
            <p:cNvSpPr/>
            <p:nvPr/>
          </p:nvSpPr>
          <p:spPr>
            <a:xfrm>
              <a:off x="5926074" y="2501645"/>
              <a:ext cx="1722120" cy="457200"/>
            </a:xfrm>
            <a:custGeom>
              <a:avLst/>
              <a:gdLst/>
              <a:ahLst/>
              <a:cxnLst/>
              <a:rect l="l" t="t" r="r" b="b"/>
              <a:pathLst>
                <a:path w="1722120" h="457200">
                  <a:moveTo>
                    <a:pt x="1722120" y="0"/>
                  </a:moveTo>
                  <a:lnTo>
                    <a:pt x="0" y="0"/>
                  </a:lnTo>
                  <a:lnTo>
                    <a:pt x="0" y="457200"/>
                  </a:lnTo>
                  <a:lnTo>
                    <a:pt x="1722120" y="457200"/>
                  </a:lnTo>
                  <a:lnTo>
                    <a:pt x="1722120" y="0"/>
                  </a:lnTo>
                  <a:close/>
                </a:path>
              </a:pathLst>
            </a:custGeom>
            <a:solidFill>
              <a:srgbClr val="C05A0D"/>
            </a:solidFill>
          </p:spPr>
          <p:txBody>
            <a:bodyPr wrap="square" lIns="0" tIns="0" rIns="0" bIns="0" rtlCol="0"/>
            <a:lstStyle/>
            <a:p>
              <a:r>
                <a:rPr lang="en-GB" spc="-10" dirty="0" err="1" smtClean="0">
                  <a:solidFill>
                    <a:srgbClr val="FFFFFF"/>
                  </a:solidFill>
                  <a:cs typeface="Myanmar Text"/>
                </a:rPr>
                <a:t>train_test_split</a:t>
              </a:r>
              <a:endParaRPr lang="en-GB" dirty="0" smtClean="0">
                <a:cs typeface="Myanmar Text"/>
              </a:endParaRPr>
            </a:p>
            <a:p>
              <a:endParaRPr/>
            </a:p>
          </p:txBody>
        </p:sp>
        <p:sp>
          <p:nvSpPr>
            <p:cNvPr id="83" name="object 83"/>
            <p:cNvSpPr/>
            <p:nvPr/>
          </p:nvSpPr>
          <p:spPr>
            <a:xfrm>
              <a:off x="5926074" y="2501645"/>
              <a:ext cx="1722120" cy="457200"/>
            </a:xfrm>
            <a:custGeom>
              <a:avLst/>
              <a:gdLst/>
              <a:ahLst/>
              <a:cxnLst/>
              <a:rect l="l" t="t" r="r" b="b"/>
              <a:pathLst>
                <a:path w="1722120" h="457200">
                  <a:moveTo>
                    <a:pt x="0" y="457200"/>
                  </a:moveTo>
                  <a:lnTo>
                    <a:pt x="1722120" y="457200"/>
                  </a:lnTo>
                  <a:lnTo>
                    <a:pt x="1722120" y="0"/>
                  </a:lnTo>
                  <a:lnTo>
                    <a:pt x="0" y="0"/>
                  </a:lnTo>
                  <a:lnTo>
                    <a:pt x="0" y="457200"/>
                  </a:lnTo>
                  <a:close/>
                </a:path>
              </a:pathLst>
            </a:custGeom>
            <a:ln w="19812">
              <a:solidFill>
                <a:srgbClr val="FFFFFF"/>
              </a:solidFill>
            </a:ln>
          </p:spPr>
          <p:txBody>
            <a:bodyPr wrap="square" lIns="0" tIns="0" rIns="0" bIns="0" rtlCol="0"/>
            <a:lstStyle/>
            <a:p>
              <a:endParaRPr/>
            </a:p>
          </p:txBody>
        </p:sp>
      </p:grpSp>
      <p:sp>
        <p:nvSpPr>
          <p:cNvPr id="84" name="object 84"/>
          <p:cNvSpPr txBox="1"/>
          <p:nvPr/>
        </p:nvSpPr>
        <p:spPr>
          <a:xfrm>
            <a:off x="4191001" y="2528443"/>
            <a:ext cx="3114674" cy="517449"/>
          </a:xfrm>
          <a:prstGeom prst="rect">
            <a:avLst/>
          </a:prstGeom>
        </p:spPr>
        <p:txBody>
          <a:bodyPr vert="horz" wrap="square" lIns="0" tIns="12065" rIns="0" bIns="0" rtlCol="0">
            <a:spAutoFit/>
          </a:bodyPr>
          <a:lstStyle/>
          <a:p>
            <a:pPr>
              <a:spcBef>
                <a:spcPts val="95"/>
              </a:spcBef>
              <a:tabLst>
                <a:tab pos="1818005" algn="l"/>
              </a:tabLst>
            </a:pPr>
            <a:r>
              <a:rPr lang="en-GB" sz="1600" spc="-10" dirty="0" smtClean="0">
                <a:solidFill>
                  <a:srgbClr val="FFFFFF"/>
                </a:solidFill>
                <a:cs typeface="Myanmar Text"/>
              </a:rPr>
              <a:t>X = input, Y = output</a:t>
            </a:r>
            <a:endParaRPr lang="en-GB" sz="1600" dirty="0" smtClean="0">
              <a:cs typeface="Myanmar Text"/>
            </a:endParaRPr>
          </a:p>
          <a:p>
            <a:pPr>
              <a:lnSpc>
                <a:spcPct val="100000"/>
              </a:lnSpc>
              <a:spcBef>
                <a:spcPts val="95"/>
              </a:spcBef>
              <a:tabLst>
                <a:tab pos="1818005" algn="l"/>
              </a:tabLst>
            </a:pPr>
            <a:endParaRPr sz="1600">
              <a:cs typeface="Myanmar Text"/>
            </a:endParaRPr>
          </a:p>
        </p:txBody>
      </p:sp>
      <p:grpSp>
        <p:nvGrpSpPr>
          <p:cNvPr id="85" name="object 85"/>
          <p:cNvGrpSpPr/>
          <p:nvPr/>
        </p:nvGrpSpPr>
        <p:grpSpPr>
          <a:xfrm>
            <a:off x="5876290" y="3111754"/>
            <a:ext cx="1788160" cy="477520"/>
            <a:chOff x="5876290" y="3111754"/>
            <a:chExt cx="1788160" cy="477520"/>
          </a:xfrm>
        </p:grpSpPr>
        <p:sp>
          <p:nvSpPr>
            <p:cNvPr id="86" name="object 86"/>
            <p:cNvSpPr/>
            <p:nvPr/>
          </p:nvSpPr>
          <p:spPr>
            <a:xfrm>
              <a:off x="5886450" y="3121914"/>
              <a:ext cx="1767839" cy="457200"/>
            </a:xfrm>
            <a:custGeom>
              <a:avLst/>
              <a:gdLst/>
              <a:ahLst/>
              <a:cxnLst/>
              <a:rect l="l" t="t" r="r" b="b"/>
              <a:pathLst>
                <a:path w="1767840" h="457200">
                  <a:moveTo>
                    <a:pt x="1767840" y="0"/>
                  </a:moveTo>
                  <a:lnTo>
                    <a:pt x="0" y="0"/>
                  </a:lnTo>
                  <a:lnTo>
                    <a:pt x="0" y="457200"/>
                  </a:lnTo>
                  <a:lnTo>
                    <a:pt x="1767840" y="457200"/>
                  </a:lnTo>
                  <a:lnTo>
                    <a:pt x="1767840" y="0"/>
                  </a:lnTo>
                  <a:close/>
                </a:path>
              </a:pathLst>
            </a:custGeom>
            <a:solidFill>
              <a:srgbClr val="C05A0D"/>
            </a:solidFill>
          </p:spPr>
          <p:txBody>
            <a:bodyPr wrap="square" lIns="0" tIns="0" rIns="0" bIns="0" rtlCol="0"/>
            <a:lstStyle/>
            <a:p>
              <a:endParaRPr/>
            </a:p>
          </p:txBody>
        </p:sp>
        <p:sp>
          <p:nvSpPr>
            <p:cNvPr id="87" name="object 87"/>
            <p:cNvSpPr/>
            <p:nvPr/>
          </p:nvSpPr>
          <p:spPr>
            <a:xfrm>
              <a:off x="5886450" y="3121914"/>
              <a:ext cx="1767839" cy="457200"/>
            </a:xfrm>
            <a:custGeom>
              <a:avLst/>
              <a:gdLst/>
              <a:ahLst/>
              <a:cxnLst/>
              <a:rect l="l" t="t" r="r" b="b"/>
              <a:pathLst>
                <a:path w="1767840" h="457200">
                  <a:moveTo>
                    <a:pt x="0" y="457200"/>
                  </a:moveTo>
                  <a:lnTo>
                    <a:pt x="1767840" y="457200"/>
                  </a:lnTo>
                  <a:lnTo>
                    <a:pt x="1767840" y="0"/>
                  </a:lnTo>
                  <a:lnTo>
                    <a:pt x="0" y="0"/>
                  </a:lnTo>
                  <a:lnTo>
                    <a:pt x="0" y="457200"/>
                  </a:lnTo>
                  <a:close/>
                </a:path>
              </a:pathLst>
            </a:custGeom>
            <a:ln w="19812">
              <a:solidFill>
                <a:srgbClr val="FFFFFF"/>
              </a:solidFill>
            </a:ln>
          </p:spPr>
          <p:txBody>
            <a:bodyPr wrap="square" lIns="0" tIns="0" rIns="0" bIns="0" rtlCol="0"/>
            <a:lstStyle/>
            <a:p>
              <a:endParaRPr/>
            </a:p>
          </p:txBody>
        </p:sp>
      </p:grpSp>
      <p:sp>
        <p:nvSpPr>
          <p:cNvPr id="88" name="object 88"/>
          <p:cNvSpPr txBox="1"/>
          <p:nvPr/>
        </p:nvSpPr>
        <p:spPr>
          <a:xfrm>
            <a:off x="5886450" y="3121914"/>
            <a:ext cx="1767839" cy="284693"/>
          </a:xfrm>
          <a:prstGeom prst="rect">
            <a:avLst/>
          </a:prstGeom>
        </p:spPr>
        <p:txBody>
          <a:bodyPr vert="horz" wrap="square" lIns="0" tIns="38100" rIns="0" bIns="0" rtlCol="0">
            <a:spAutoFit/>
          </a:bodyPr>
          <a:lstStyle/>
          <a:p>
            <a:pPr marL="144145">
              <a:lnSpc>
                <a:spcPct val="100000"/>
              </a:lnSpc>
              <a:spcBef>
                <a:spcPts val="300"/>
              </a:spcBef>
            </a:pPr>
            <a:r>
              <a:rPr lang="en-GB" sz="1600" spc="-10" dirty="0" smtClean="0">
                <a:solidFill>
                  <a:srgbClr val="FFFFFF"/>
                </a:solidFill>
                <a:cs typeface="Myanmar Text"/>
              </a:rPr>
              <a:t>Accuracy</a:t>
            </a:r>
            <a:endParaRPr sz="1600">
              <a:cs typeface="Myanmar Text"/>
            </a:endParaRPr>
          </a:p>
        </p:txBody>
      </p:sp>
      <p:grpSp>
        <p:nvGrpSpPr>
          <p:cNvPr id="89" name="object 89"/>
          <p:cNvGrpSpPr/>
          <p:nvPr/>
        </p:nvGrpSpPr>
        <p:grpSpPr>
          <a:xfrm>
            <a:off x="7706614" y="2491485"/>
            <a:ext cx="947419" cy="477520"/>
            <a:chOff x="7706614" y="2491485"/>
            <a:chExt cx="947419" cy="477520"/>
          </a:xfrm>
        </p:grpSpPr>
        <p:sp>
          <p:nvSpPr>
            <p:cNvPr id="90" name="object 90"/>
            <p:cNvSpPr/>
            <p:nvPr/>
          </p:nvSpPr>
          <p:spPr>
            <a:xfrm>
              <a:off x="7716774" y="2501645"/>
              <a:ext cx="927100" cy="457200"/>
            </a:xfrm>
            <a:custGeom>
              <a:avLst/>
              <a:gdLst/>
              <a:ahLst/>
              <a:cxnLst/>
              <a:rect l="l" t="t" r="r" b="b"/>
              <a:pathLst>
                <a:path w="927100" h="457200">
                  <a:moveTo>
                    <a:pt x="926592" y="0"/>
                  </a:moveTo>
                  <a:lnTo>
                    <a:pt x="0" y="0"/>
                  </a:lnTo>
                  <a:lnTo>
                    <a:pt x="0" y="457200"/>
                  </a:lnTo>
                  <a:lnTo>
                    <a:pt x="926592" y="457200"/>
                  </a:lnTo>
                  <a:lnTo>
                    <a:pt x="926592" y="0"/>
                  </a:lnTo>
                  <a:close/>
                </a:path>
              </a:pathLst>
            </a:custGeom>
            <a:solidFill>
              <a:srgbClr val="C05A0D"/>
            </a:solidFill>
          </p:spPr>
          <p:txBody>
            <a:bodyPr wrap="square" lIns="0" tIns="0" rIns="0" bIns="0" rtlCol="0"/>
            <a:lstStyle/>
            <a:p>
              <a:endParaRPr/>
            </a:p>
          </p:txBody>
        </p:sp>
        <p:sp>
          <p:nvSpPr>
            <p:cNvPr id="91" name="object 91"/>
            <p:cNvSpPr/>
            <p:nvPr/>
          </p:nvSpPr>
          <p:spPr>
            <a:xfrm>
              <a:off x="7716774" y="2501645"/>
              <a:ext cx="927100" cy="457200"/>
            </a:xfrm>
            <a:custGeom>
              <a:avLst/>
              <a:gdLst/>
              <a:ahLst/>
              <a:cxnLst/>
              <a:rect l="l" t="t" r="r" b="b"/>
              <a:pathLst>
                <a:path w="927100" h="457200">
                  <a:moveTo>
                    <a:pt x="0" y="457200"/>
                  </a:moveTo>
                  <a:lnTo>
                    <a:pt x="926592" y="457200"/>
                  </a:lnTo>
                  <a:lnTo>
                    <a:pt x="926592" y="0"/>
                  </a:lnTo>
                  <a:lnTo>
                    <a:pt x="0" y="0"/>
                  </a:lnTo>
                  <a:lnTo>
                    <a:pt x="0" y="457200"/>
                  </a:lnTo>
                  <a:close/>
                </a:path>
              </a:pathLst>
            </a:custGeom>
            <a:ln w="19812">
              <a:solidFill>
                <a:srgbClr val="FFFFFF"/>
              </a:solidFill>
            </a:ln>
          </p:spPr>
          <p:txBody>
            <a:bodyPr wrap="square" lIns="0" tIns="0" rIns="0" bIns="0" rtlCol="0"/>
            <a:lstStyle/>
            <a:p>
              <a:endParaRPr/>
            </a:p>
          </p:txBody>
        </p:sp>
      </p:grpSp>
      <p:sp>
        <p:nvSpPr>
          <p:cNvPr id="92" name="object 92"/>
          <p:cNvSpPr txBox="1"/>
          <p:nvPr/>
        </p:nvSpPr>
        <p:spPr>
          <a:xfrm>
            <a:off x="7620000" y="2501645"/>
            <a:ext cx="1023873" cy="285335"/>
          </a:xfrm>
          <a:prstGeom prst="rect">
            <a:avLst/>
          </a:prstGeom>
        </p:spPr>
        <p:txBody>
          <a:bodyPr vert="horz" wrap="square" lIns="0" tIns="38735" rIns="0" bIns="0" rtlCol="0">
            <a:spAutoFit/>
          </a:bodyPr>
          <a:lstStyle/>
          <a:p>
            <a:pPr marL="143510">
              <a:lnSpc>
                <a:spcPct val="100000"/>
              </a:lnSpc>
              <a:spcBef>
                <a:spcPts val="305"/>
              </a:spcBef>
            </a:pPr>
            <a:r>
              <a:rPr lang="en-GB" sz="1600" spc="-5" dirty="0" smtClean="0">
                <a:solidFill>
                  <a:srgbClr val="FFFFFF"/>
                </a:solidFill>
                <a:cs typeface="Myanmar Text"/>
              </a:rPr>
              <a:t>C. Report</a:t>
            </a:r>
            <a:endParaRPr sz="1600">
              <a:cs typeface="Myanmar Text"/>
            </a:endParaRPr>
          </a:p>
        </p:txBody>
      </p:sp>
      <p:grpSp>
        <p:nvGrpSpPr>
          <p:cNvPr id="97" name="object 97"/>
          <p:cNvGrpSpPr/>
          <p:nvPr/>
        </p:nvGrpSpPr>
        <p:grpSpPr>
          <a:xfrm>
            <a:off x="848867" y="1269491"/>
            <a:ext cx="2131060" cy="561340"/>
            <a:chOff x="848867" y="1269491"/>
            <a:chExt cx="2131060" cy="561340"/>
          </a:xfrm>
        </p:grpSpPr>
        <p:sp>
          <p:nvSpPr>
            <p:cNvPr id="98" name="object 98"/>
            <p:cNvSpPr/>
            <p:nvPr/>
          </p:nvSpPr>
          <p:spPr>
            <a:xfrm>
              <a:off x="867917" y="1288541"/>
              <a:ext cx="2092960" cy="523240"/>
            </a:xfrm>
            <a:custGeom>
              <a:avLst/>
              <a:gdLst/>
              <a:ahLst/>
              <a:cxnLst/>
              <a:rect l="l" t="t" r="r" b="b"/>
              <a:pathLst>
                <a:path w="2092960" h="523239">
                  <a:moveTo>
                    <a:pt x="2005330" y="0"/>
                  </a:moveTo>
                  <a:lnTo>
                    <a:pt x="87122" y="0"/>
                  </a:lnTo>
                  <a:lnTo>
                    <a:pt x="53208" y="6844"/>
                  </a:lnTo>
                  <a:lnTo>
                    <a:pt x="25515" y="25511"/>
                  </a:lnTo>
                  <a:lnTo>
                    <a:pt x="6845" y="53203"/>
                  </a:lnTo>
                  <a:lnTo>
                    <a:pt x="0" y="87122"/>
                  </a:lnTo>
                  <a:lnTo>
                    <a:pt x="0" y="522732"/>
                  </a:lnTo>
                  <a:lnTo>
                    <a:pt x="2092452" y="522732"/>
                  </a:lnTo>
                  <a:lnTo>
                    <a:pt x="2092452" y="87122"/>
                  </a:lnTo>
                  <a:lnTo>
                    <a:pt x="2085607" y="53203"/>
                  </a:lnTo>
                  <a:lnTo>
                    <a:pt x="2066940" y="25511"/>
                  </a:lnTo>
                  <a:lnTo>
                    <a:pt x="2039248" y="6844"/>
                  </a:lnTo>
                  <a:lnTo>
                    <a:pt x="2005330" y="0"/>
                  </a:lnTo>
                  <a:close/>
                </a:path>
              </a:pathLst>
            </a:custGeom>
            <a:solidFill>
              <a:srgbClr val="7C660E"/>
            </a:solidFill>
          </p:spPr>
          <p:txBody>
            <a:bodyPr wrap="square" lIns="0" tIns="0" rIns="0" bIns="0" rtlCol="0"/>
            <a:lstStyle/>
            <a:p>
              <a:endParaRPr/>
            </a:p>
          </p:txBody>
        </p:sp>
        <p:sp>
          <p:nvSpPr>
            <p:cNvPr id="99" name="object 99"/>
            <p:cNvSpPr/>
            <p:nvPr/>
          </p:nvSpPr>
          <p:spPr>
            <a:xfrm>
              <a:off x="867917" y="1288541"/>
              <a:ext cx="2092960" cy="523240"/>
            </a:xfrm>
            <a:custGeom>
              <a:avLst/>
              <a:gdLst/>
              <a:ahLst/>
              <a:cxnLst/>
              <a:rect l="l" t="t" r="r" b="b"/>
              <a:pathLst>
                <a:path w="2092960" h="523239">
                  <a:moveTo>
                    <a:pt x="87122" y="0"/>
                  </a:moveTo>
                  <a:lnTo>
                    <a:pt x="2005330" y="0"/>
                  </a:lnTo>
                  <a:lnTo>
                    <a:pt x="2039248" y="6844"/>
                  </a:lnTo>
                  <a:lnTo>
                    <a:pt x="2066940" y="25511"/>
                  </a:lnTo>
                  <a:lnTo>
                    <a:pt x="2085607" y="53203"/>
                  </a:lnTo>
                  <a:lnTo>
                    <a:pt x="2092452" y="87122"/>
                  </a:lnTo>
                  <a:lnTo>
                    <a:pt x="2092452" y="522732"/>
                  </a:lnTo>
                  <a:lnTo>
                    <a:pt x="0" y="522732"/>
                  </a:lnTo>
                  <a:lnTo>
                    <a:pt x="0" y="87122"/>
                  </a:lnTo>
                  <a:lnTo>
                    <a:pt x="6845" y="53203"/>
                  </a:lnTo>
                  <a:lnTo>
                    <a:pt x="25515" y="25511"/>
                  </a:lnTo>
                  <a:lnTo>
                    <a:pt x="53208" y="6844"/>
                  </a:lnTo>
                  <a:lnTo>
                    <a:pt x="87122" y="0"/>
                  </a:lnTo>
                  <a:close/>
                </a:path>
              </a:pathLst>
            </a:custGeom>
            <a:ln w="38100">
              <a:solidFill>
                <a:srgbClr val="FFFFFF"/>
              </a:solidFill>
            </a:ln>
          </p:spPr>
          <p:txBody>
            <a:bodyPr wrap="square" lIns="0" tIns="0" rIns="0" bIns="0" rtlCol="0"/>
            <a:lstStyle/>
            <a:p>
              <a:endParaRPr/>
            </a:p>
          </p:txBody>
        </p:sp>
      </p:grpSp>
      <p:sp>
        <p:nvSpPr>
          <p:cNvPr id="100" name="object 100"/>
          <p:cNvSpPr txBox="1"/>
          <p:nvPr/>
        </p:nvSpPr>
        <p:spPr>
          <a:xfrm>
            <a:off x="1390269" y="1349502"/>
            <a:ext cx="1045844" cy="299720"/>
          </a:xfrm>
          <a:prstGeom prst="rect">
            <a:avLst/>
          </a:prstGeom>
        </p:spPr>
        <p:txBody>
          <a:bodyPr vert="horz" wrap="square" lIns="0" tIns="12700" rIns="0" bIns="0" rtlCol="0">
            <a:spAutoFit/>
          </a:bodyPr>
          <a:lstStyle/>
          <a:p>
            <a:pPr marL="12700">
              <a:lnSpc>
                <a:spcPct val="100000"/>
              </a:lnSpc>
              <a:spcBef>
                <a:spcPts val="100"/>
              </a:spcBef>
            </a:pPr>
            <a:r>
              <a:rPr sz="1800" b="1" spc="-85" dirty="0">
                <a:solidFill>
                  <a:srgbClr val="FFFFFF"/>
                </a:solidFill>
                <a:cs typeface="Myanmar Text"/>
              </a:rPr>
              <a:t>Input</a:t>
            </a:r>
            <a:r>
              <a:rPr sz="1800" b="1" spc="-125" dirty="0">
                <a:solidFill>
                  <a:srgbClr val="FFFFFF"/>
                </a:solidFill>
                <a:cs typeface="Myanmar Text"/>
              </a:rPr>
              <a:t> </a:t>
            </a:r>
            <a:r>
              <a:rPr sz="1800" b="1" spc="-65" dirty="0">
                <a:solidFill>
                  <a:srgbClr val="FFFFFF"/>
                </a:solidFill>
                <a:cs typeface="Myanmar Text"/>
              </a:rPr>
              <a:t>Files</a:t>
            </a:r>
            <a:endParaRPr sz="1800">
              <a:cs typeface="Myanmar Text"/>
            </a:endParaRPr>
          </a:p>
        </p:txBody>
      </p:sp>
      <p:grpSp>
        <p:nvGrpSpPr>
          <p:cNvPr id="101" name="object 101"/>
          <p:cNvGrpSpPr/>
          <p:nvPr/>
        </p:nvGrpSpPr>
        <p:grpSpPr>
          <a:xfrm>
            <a:off x="848867" y="1792223"/>
            <a:ext cx="2131060" cy="1068705"/>
            <a:chOff x="848867" y="1792223"/>
            <a:chExt cx="2131060" cy="1068705"/>
          </a:xfrm>
        </p:grpSpPr>
        <p:sp>
          <p:nvSpPr>
            <p:cNvPr id="102" name="object 102"/>
            <p:cNvSpPr/>
            <p:nvPr/>
          </p:nvSpPr>
          <p:spPr>
            <a:xfrm>
              <a:off x="867917" y="1811273"/>
              <a:ext cx="2092960" cy="1030605"/>
            </a:xfrm>
            <a:custGeom>
              <a:avLst/>
              <a:gdLst/>
              <a:ahLst/>
              <a:cxnLst/>
              <a:rect l="l" t="t" r="r" b="b"/>
              <a:pathLst>
                <a:path w="2092960" h="1030605">
                  <a:moveTo>
                    <a:pt x="2092452" y="0"/>
                  </a:moveTo>
                  <a:lnTo>
                    <a:pt x="0" y="0"/>
                  </a:lnTo>
                  <a:lnTo>
                    <a:pt x="0" y="1030224"/>
                  </a:lnTo>
                  <a:lnTo>
                    <a:pt x="2092452" y="1030224"/>
                  </a:lnTo>
                  <a:lnTo>
                    <a:pt x="2092452" y="0"/>
                  </a:lnTo>
                  <a:close/>
                </a:path>
              </a:pathLst>
            </a:custGeom>
            <a:solidFill>
              <a:srgbClr val="BB9A17"/>
            </a:solidFill>
          </p:spPr>
          <p:txBody>
            <a:bodyPr wrap="square" lIns="0" tIns="0" rIns="0" bIns="0" rtlCol="0"/>
            <a:lstStyle/>
            <a:p>
              <a:endParaRPr/>
            </a:p>
          </p:txBody>
        </p:sp>
        <p:sp>
          <p:nvSpPr>
            <p:cNvPr id="103" name="object 103"/>
            <p:cNvSpPr/>
            <p:nvPr/>
          </p:nvSpPr>
          <p:spPr>
            <a:xfrm>
              <a:off x="867917" y="1811273"/>
              <a:ext cx="2092960" cy="1030605"/>
            </a:xfrm>
            <a:custGeom>
              <a:avLst/>
              <a:gdLst/>
              <a:ahLst/>
              <a:cxnLst/>
              <a:rect l="l" t="t" r="r" b="b"/>
              <a:pathLst>
                <a:path w="2092960" h="1030605">
                  <a:moveTo>
                    <a:pt x="0" y="1030224"/>
                  </a:moveTo>
                  <a:lnTo>
                    <a:pt x="2092452" y="1030224"/>
                  </a:lnTo>
                  <a:lnTo>
                    <a:pt x="2092452" y="0"/>
                  </a:lnTo>
                  <a:lnTo>
                    <a:pt x="0" y="0"/>
                  </a:lnTo>
                  <a:lnTo>
                    <a:pt x="0" y="1030224"/>
                  </a:lnTo>
                  <a:close/>
                </a:path>
              </a:pathLst>
            </a:custGeom>
            <a:ln w="38099">
              <a:solidFill>
                <a:srgbClr val="FFFFFF"/>
              </a:solidFill>
            </a:ln>
          </p:spPr>
          <p:txBody>
            <a:bodyPr wrap="square" lIns="0" tIns="0" rIns="0" bIns="0" rtlCol="0"/>
            <a:lstStyle/>
            <a:p>
              <a:endParaRPr/>
            </a:p>
          </p:txBody>
        </p:sp>
      </p:grpSp>
      <p:sp>
        <p:nvSpPr>
          <p:cNvPr id="105" name="object 105"/>
          <p:cNvSpPr txBox="1"/>
          <p:nvPr/>
        </p:nvSpPr>
        <p:spPr>
          <a:xfrm>
            <a:off x="1011326" y="2118741"/>
            <a:ext cx="1595755" cy="258404"/>
          </a:xfrm>
          <a:prstGeom prst="rect">
            <a:avLst/>
          </a:prstGeom>
        </p:spPr>
        <p:txBody>
          <a:bodyPr vert="horz" wrap="square" lIns="0" tIns="12065" rIns="0" bIns="0" rtlCol="0">
            <a:spAutoFit/>
          </a:bodyPr>
          <a:lstStyle/>
          <a:p>
            <a:pPr marL="286385" indent="-287020">
              <a:lnSpc>
                <a:spcPct val="100000"/>
              </a:lnSpc>
              <a:spcBef>
                <a:spcPts val="95"/>
              </a:spcBef>
              <a:buFont typeface="Wingdings"/>
              <a:buChar char=""/>
              <a:tabLst>
                <a:tab pos="287020" algn="l"/>
              </a:tabLst>
            </a:pPr>
            <a:r>
              <a:rPr sz="1600" spc="-5" dirty="0">
                <a:solidFill>
                  <a:srgbClr val="FFFFFF"/>
                </a:solidFill>
                <a:cs typeface="Myanmar Text"/>
              </a:rPr>
              <a:t>b</a:t>
            </a:r>
            <a:r>
              <a:rPr sz="1600" spc="-15" dirty="0">
                <a:solidFill>
                  <a:srgbClr val="FFFFFF"/>
                </a:solidFill>
                <a:cs typeface="Myanmar Text"/>
              </a:rPr>
              <a:t>r</a:t>
            </a:r>
            <a:r>
              <a:rPr sz="1600" spc="-5" dirty="0">
                <a:solidFill>
                  <a:srgbClr val="FFFFFF"/>
                </a:solidFill>
                <a:cs typeface="Myanmar Text"/>
              </a:rPr>
              <a:t>east</a:t>
            </a:r>
            <a:r>
              <a:rPr sz="1600" spc="-10" dirty="0">
                <a:solidFill>
                  <a:srgbClr val="FFFFFF"/>
                </a:solidFill>
                <a:cs typeface="Myanmar Text"/>
              </a:rPr>
              <a:t>-c</a:t>
            </a:r>
            <a:r>
              <a:rPr sz="1600" spc="-5" dirty="0">
                <a:solidFill>
                  <a:srgbClr val="FFFFFF"/>
                </a:solidFill>
                <a:cs typeface="Myanmar Text"/>
              </a:rPr>
              <a:t>an</a:t>
            </a:r>
            <a:r>
              <a:rPr sz="1600" spc="-10" dirty="0">
                <a:solidFill>
                  <a:srgbClr val="FFFFFF"/>
                </a:solidFill>
                <a:cs typeface="Myanmar Text"/>
              </a:rPr>
              <a:t>c</a:t>
            </a:r>
            <a:r>
              <a:rPr sz="1600" spc="-5" dirty="0">
                <a:solidFill>
                  <a:srgbClr val="FFFFFF"/>
                </a:solidFill>
                <a:cs typeface="Myanmar Text"/>
              </a:rPr>
              <a:t>e</a:t>
            </a:r>
            <a:r>
              <a:rPr sz="1600" spc="-10" dirty="0">
                <a:solidFill>
                  <a:srgbClr val="FFFFFF"/>
                </a:solidFill>
                <a:cs typeface="Myanmar Text"/>
              </a:rPr>
              <a:t>r</a:t>
            </a:r>
            <a:r>
              <a:rPr sz="1600" spc="-5" dirty="0">
                <a:solidFill>
                  <a:srgbClr val="FFFFFF"/>
                </a:solidFill>
                <a:cs typeface="Myanmar Text"/>
              </a:rPr>
              <a:t>-</a:t>
            </a:r>
            <a:endParaRPr sz="1600">
              <a:cs typeface="Myanmar Text"/>
            </a:endParaRPr>
          </a:p>
        </p:txBody>
      </p:sp>
      <p:sp>
        <p:nvSpPr>
          <p:cNvPr id="106" name="object 106"/>
          <p:cNvSpPr txBox="1"/>
          <p:nvPr/>
        </p:nvSpPr>
        <p:spPr>
          <a:xfrm>
            <a:off x="1297813" y="2362580"/>
            <a:ext cx="1306830" cy="258404"/>
          </a:xfrm>
          <a:prstGeom prst="rect">
            <a:avLst/>
          </a:prstGeom>
        </p:spPr>
        <p:txBody>
          <a:bodyPr vert="horz" wrap="square" lIns="0" tIns="12065" rIns="0" bIns="0" rtlCol="0">
            <a:spAutoFit/>
          </a:bodyPr>
          <a:lstStyle/>
          <a:p>
            <a:pPr>
              <a:lnSpc>
                <a:spcPct val="100000"/>
              </a:lnSpc>
              <a:spcBef>
                <a:spcPts val="95"/>
              </a:spcBef>
            </a:pPr>
            <a:r>
              <a:rPr sz="1600" spc="-5" dirty="0">
                <a:solidFill>
                  <a:srgbClr val="FFFFFF"/>
                </a:solidFill>
                <a:cs typeface="Myanmar Text"/>
              </a:rPr>
              <a:t>wi</a:t>
            </a:r>
            <a:r>
              <a:rPr sz="1600" spc="-15" dirty="0">
                <a:solidFill>
                  <a:srgbClr val="FFFFFF"/>
                </a:solidFill>
                <a:cs typeface="Myanmar Text"/>
              </a:rPr>
              <a:t>s</a:t>
            </a:r>
            <a:r>
              <a:rPr sz="1600" spc="-10" dirty="0">
                <a:solidFill>
                  <a:srgbClr val="FFFFFF"/>
                </a:solidFill>
                <a:cs typeface="Myanmar Text"/>
              </a:rPr>
              <a:t>c</a:t>
            </a:r>
            <a:r>
              <a:rPr sz="1600" spc="-5" dirty="0">
                <a:solidFill>
                  <a:srgbClr val="FFFFFF"/>
                </a:solidFill>
                <a:cs typeface="Myanmar Text"/>
              </a:rPr>
              <a:t>on</a:t>
            </a:r>
            <a:r>
              <a:rPr sz="1600" spc="-15" dirty="0">
                <a:solidFill>
                  <a:srgbClr val="FFFFFF"/>
                </a:solidFill>
                <a:cs typeface="Myanmar Text"/>
              </a:rPr>
              <a:t>s</a:t>
            </a:r>
            <a:r>
              <a:rPr sz="1600" spc="-10" dirty="0">
                <a:solidFill>
                  <a:srgbClr val="FFFFFF"/>
                </a:solidFill>
                <a:cs typeface="Myanmar Text"/>
              </a:rPr>
              <a:t>i</a:t>
            </a:r>
            <a:r>
              <a:rPr sz="1600" spc="-15" dirty="0">
                <a:solidFill>
                  <a:srgbClr val="FFFFFF"/>
                </a:solidFill>
                <a:cs typeface="Myanmar Text"/>
              </a:rPr>
              <a:t>n</a:t>
            </a:r>
            <a:r>
              <a:rPr sz="1600" spc="-5" dirty="0">
                <a:solidFill>
                  <a:srgbClr val="FFFFFF"/>
                </a:solidFill>
                <a:cs typeface="Myanmar Text"/>
              </a:rPr>
              <a:t>.data</a:t>
            </a:r>
            <a:endParaRPr sz="1600">
              <a:cs typeface="Myanmar Text"/>
            </a:endParaRPr>
          </a:p>
        </p:txBody>
      </p:sp>
      <p:sp>
        <p:nvSpPr>
          <p:cNvPr id="107" name="object 107"/>
          <p:cNvSpPr txBox="1"/>
          <p:nvPr/>
        </p:nvSpPr>
        <p:spPr>
          <a:xfrm>
            <a:off x="10411714" y="3082290"/>
            <a:ext cx="837565" cy="299720"/>
          </a:xfrm>
          <a:prstGeom prst="rect">
            <a:avLst/>
          </a:prstGeom>
        </p:spPr>
        <p:txBody>
          <a:bodyPr vert="horz" wrap="square" lIns="0" tIns="12700" rIns="0" bIns="0" rtlCol="0">
            <a:spAutoFit/>
          </a:bodyPr>
          <a:lstStyle/>
          <a:p>
            <a:pPr marL="12700">
              <a:lnSpc>
                <a:spcPct val="100000"/>
              </a:lnSpc>
              <a:spcBef>
                <a:spcPts val="100"/>
              </a:spcBef>
            </a:pPr>
            <a:r>
              <a:rPr sz="1800" b="1" spc="-60" dirty="0">
                <a:solidFill>
                  <a:srgbClr val="FFFFFF"/>
                </a:solidFill>
                <a:cs typeface="Myanmar Text"/>
              </a:rPr>
              <a:t>Out</a:t>
            </a:r>
            <a:r>
              <a:rPr sz="1800" b="1" spc="-90" dirty="0">
                <a:solidFill>
                  <a:srgbClr val="FFFFFF"/>
                </a:solidFill>
                <a:cs typeface="Myanmar Text"/>
              </a:rPr>
              <a:t>p</a:t>
            </a:r>
            <a:r>
              <a:rPr sz="1800" b="1" spc="-85" dirty="0">
                <a:solidFill>
                  <a:srgbClr val="FFFFFF"/>
                </a:solidFill>
                <a:cs typeface="Myanmar Text"/>
              </a:rPr>
              <a:t>u</a:t>
            </a:r>
            <a:r>
              <a:rPr sz="1800" b="1" spc="-105" dirty="0">
                <a:solidFill>
                  <a:srgbClr val="FFFFFF"/>
                </a:solidFill>
                <a:cs typeface="Myanmar Text"/>
              </a:rPr>
              <a:t>t</a:t>
            </a:r>
            <a:r>
              <a:rPr sz="1800" b="1" spc="-30" dirty="0">
                <a:solidFill>
                  <a:srgbClr val="FFFFFF"/>
                </a:solidFill>
                <a:cs typeface="Myanmar Text"/>
              </a:rPr>
              <a:t>s</a:t>
            </a:r>
            <a:endParaRPr sz="1800">
              <a:cs typeface="Myanmar Text"/>
            </a:endParaRPr>
          </a:p>
        </p:txBody>
      </p:sp>
      <p:grpSp>
        <p:nvGrpSpPr>
          <p:cNvPr id="108" name="object 108"/>
          <p:cNvGrpSpPr/>
          <p:nvPr/>
        </p:nvGrpSpPr>
        <p:grpSpPr>
          <a:xfrm>
            <a:off x="9732264" y="3523488"/>
            <a:ext cx="2190115" cy="822960"/>
            <a:chOff x="9732264" y="3523488"/>
            <a:chExt cx="2190115" cy="822960"/>
          </a:xfrm>
        </p:grpSpPr>
        <p:sp>
          <p:nvSpPr>
            <p:cNvPr id="109" name="object 109"/>
            <p:cNvSpPr/>
            <p:nvPr/>
          </p:nvSpPr>
          <p:spPr>
            <a:xfrm>
              <a:off x="9751314" y="3542538"/>
              <a:ext cx="2152015" cy="784860"/>
            </a:xfrm>
            <a:custGeom>
              <a:avLst/>
              <a:gdLst/>
              <a:ahLst/>
              <a:cxnLst/>
              <a:rect l="l" t="t" r="r" b="b"/>
              <a:pathLst>
                <a:path w="2152015" h="784860">
                  <a:moveTo>
                    <a:pt x="2151887" y="0"/>
                  </a:moveTo>
                  <a:lnTo>
                    <a:pt x="0" y="0"/>
                  </a:lnTo>
                  <a:lnTo>
                    <a:pt x="0" y="784860"/>
                  </a:lnTo>
                  <a:lnTo>
                    <a:pt x="2151887" y="784860"/>
                  </a:lnTo>
                  <a:lnTo>
                    <a:pt x="2151887" y="0"/>
                  </a:lnTo>
                  <a:close/>
                </a:path>
              </a:pathLst>
            </a:custGeom>
            <a:solidFill>
              <a:srgbClr val="BB9A17"/>
            </a:solidFill>
          </p:spPr>
          <p:txBody>
            <a:bodyPr wrap="square" lIns="0" tIns="0" rIns="0" bIns="0" rtlCol="0"/>
            <a:lstStyle/>
            <a:p>
              <a:endParaRPr/>
            </a:p>
          </p:txBody>
        </p:sp>
        <p:sp>
          <p:nvSpPr>
            <p:cNvPr id="110" name="object 110"/>
            <p:cNvSpPr/>
            <p:nvPr/>
          </p:nvSpPr>
          <p:spPr>
            <a:xfrm>
              <a:off x="9751314" y="3542538"/>
              <a:ext cx="2152015" cy="784860"/>
            </a:xfrm>
            <a:custGeom>
              <a:avLst/>
              <a:gdLst/>
              <a:ahLst/>
              <a:cxnLst/>
              <a:rect l="l" t="t" r="r" b="b"/>
              <a:pathLst>
                <a:path w="2152015" h="784860">
                  <a:moveTo>
                    <a:pt x="0" y="784860"/>
                  </a:moveTo>
                  <a:lnTo>
                    <a:pt x="2151887" y="784860"/>
                  </a:lnTo>
                  <a:lnTo>
                    <a:pt x="2151887" y="0"/>
                  </a:lnTo>
                  <a:lnTo>
                    <a:pt x="0" y="0"/>
                  </a:lnTo>
                  <a:lnTo>
                    <a:pt x="0" y="784860"/>
                  </a:lnTo>
                  <a:close/>
                </a:path>
              </a:pathLst>
            </a:custGeom>
            <a:ln w="38100">
              <a:solidFill>
                <a:srgbClr val="FFFFFF"/>
              </a:solidFill>
            </a:ln>
          </p:spPr>
          <p:txBody>
            <a:bodyPr wrap="square" lIns="0" tIns="0" rIns="0" bIns="0" rtlCol="0"/>
            <a:lstStyle/>
            <a:p>
              <a:endParaRPr/>
            </a:p>
          </p:txBody>
        </p:sp>
      </p:grpSp>
      <p:sp>
        <p:nvSpPr>
          <p:cNvPr id="111" name="object 111"/>
          <p:cNvSpPr txBox="1"/>
          <p:nvPr/>
        </p:nvSpPr>
        <p:spPr>
          <a:xfrm>
            <a:off x="9897109" y="3607689"/>
            <a:ext cx="1748789" cy="258404"/>
          </a:xfrm>
          <a:prstGeom prst="rect">
            <a:avLst/>
          </a:prstGeom>
        </p:spPr>
        <p:txBody>
          <a:bodyPr vert="horz" wrap="square" lIns="0" tIns="12065" rIns="0" bIns="0" rtlCol="0">
            <a:spAutoFit/>
          </a:bodyPr>
          <a:lstStyle/>
          <a:p>
            <a:pPr marL="223520" indent="-224154">
              <a:lnSpc>
                <a:spcPct val="100000"/>
              </a:lnSpc>
              <a:spcBef>
                <a:spcPts val="95"/>
              </a:spcBef>
              <a:buFont typeface="Wingdings"/>
              <a:buChar char=""/>
              <a:tabLst>
                <a:tab pos="224154" algn="l"/>
              </a:tabLst>
            </a:pPr>
            <a:r>
              <a:rPr sz="1600" spc="-5" dirty="0">
                <a:solidFill>
                  <a:srgbClr val="FFFFFF"/>
                </a:solidFill>
                <a:cs typeface="Myanmar Text"/>
              </a:rPr>
              <a:t>Trained</a:t>
            </a:r>
            <a:r>
              <a:rPr sz="1600" spc="-30" dirty="0">
                <a:solidFill>
                  <a:srgbClr val="FFFFFF"/>
                </a:solidFill>
                <a:cs typeface="Myanmar Text"/>
              </a:rPr>
              <a:t> </a:t>
            </a:r>
            <a:r>
              <a:rPr sz="1600" spc="-10" dirty="0">
                <a:solidFill>
                  <a:srgbClr val="FFFFFF"/>
                </a:solidFill>
                <a:cs typeface="Myanmar Text"/>
              </a:rPr>
              <a:t>Classifier</a:t>
            </a:r>
            <a:endParaRPr sz="1600">
              <a:cs typeface="Myanmar Text"/>
            </a:endParaRPr>
          </a:p>
        </p:txBody>
      </p:sp>
      <p:sp>
        <p:nvSpPr>
          <p:cNvPr id="112" name="object 112"/>
          <p:cNvSpPr txBox="1"/>
          <p:nvPr/>
        </p:nvSpPr>
        <p:spPr>
          <a:xfrm>
            <a:off x="9897109" y="3851528"/>
            <a:ext cx="1225550" cy="258404"/>
          </a:xfrm>
          <a:prstGeom prst="rect">
            <a:avLst/>
          </a:prstGeom>
        </p:spPr>
        <p:txBody>
          <a:bodyPr vert="horz" wrap="square" lIns="0" tIns="12065" rIns="0" bIns="0" rtlCol="0">
            <a:spAutoFit/>
          </a:bodyPr>
          <a:lstStyle/>
          <a:p>
            <a:pPr marL="225425" indent="-226060">
              <a:lnSpc>
                <a:spcPct val="100000"/>
              </a:lnSpc>
              <a:spcBef>
                <a:spcPts val="95"/>
              </a:spcBef>
              <a:buFont typeface="Wingdings"/>
              <a:buChar char=""/>
              <a:tabLst>
                <a:tab pos="226060" algn="l"/>
              </a:tabLst>
            </a:pPr>
            <a:r>
              <a:rPr sz="1600" spc="-15" dirty="0">
                <a:solidFill>
                  <a:srgbClr val="FFFFFF"/>
                </a:solidFill>
                <a:cs typeface="Myanmar Text"/>
              </a:rPr>
              <a:t>P</a:t>
            </a:r>
            <a:r>
              <a:rPr sz="1600" spc="-5" dirty="0">
                <a:solidFill>
                  <a:srgbClr val="FFFFFF"/>
                </a:solidFill>
                <a:cs typeface="Myanmar Text"/>
              </a:rPr>
              <a:t>redi</a:t>
            </a:r>
            <a:r>
              <a:rPr sz="1600" spc="-15" dirty="0">
                <a:solidFill>
                  <a:srgbClr val="FFFFFF"/>
                </a:solidFill>
                <a:cs typeface="Myanmar Text"/>
              </a:rPr>
              <a:t>c</a:t>
            </a:r>
            <a:r>
              <a:rPr sz="1600" spc="-5" dirty="0">
                <a:solidFill>
                  <a:srgbClr val="FFFFFF"/>
                </a:solidFill>
                <a:cs typeface="Myanmar Text"/>
              </a:rPr>
              <a:t>tio</a:t>
            </a:r>
            <a:r>
              <a:rPr sz="1600" spc="-15" dirty="0">
                <a:solidFill>
                  <a:srgbClr val="FFFFFF"/>
                </a:solidFill>
                <a:cs typeface="Myanmar Text"/>
              </a:rPr>
              <a:t>n</a:t>
            </a:r>
            <a:r>
              <a:rPr sz="1600" spc="-5" dirty="0">
                <a:solidFill>
                  <a:srgbClr val="FFFFFF"/>
                </a:solidFill>
                <a:cs typeface="Myanmar Text"/>
              </a:rPr>
              <a:t>s</a:t>
            </a:r>
            <a:endParaRPr sz="1600">
              <a:cs typeface="Myanmar Text"/>
            </a:endParaRPr>
          </a:p>
        </p:txBody>
      </p:sp>
      <p:grpSp>
        <p:nvGrpSpPr>
          <p:cNvPr id="113" name="object 35"/>
          <p:cNvGrpSpPr/>
          <p:nvPr/>
        </p:nvGrpSpPr>
        <p:grpSpPr>
          <a:xfrm>
            <a:off x="7315200" y="5867400"/>
            <a:ext cx="1447800" cy="477520"/>
            <a:chOff x="4177029" y="5873241"/>
            <a:chExt cx="998855" cy="477520"/>
          </a:xfrm>
        </p:grpSpPr>
        <p:sp>
          <p:nvSpPr>
            <p:cNvPr id="114" name="object 36"/>
            <p:cNvSpPr/>
            <p:nvPr/>
          </p:nvSpPr>
          <p:spPr>
            <a:xfrm>
              <a:off x="4187189" y="5883401"/>
              <a:ext cx="978535" cy="457200"/>
            </a:xfrm>
            <a:custGeom>
              <a:avLst/>
              <a:gdLst/>
              <a:ahLst/>
              <a:cxnLst/>
              <a:rect l="l" t="t" r="r" b="b"/>
              <a:pathLst>
                <a:path w="978535" h="457200">
                  <a:moveTo>
                    <a:pt x="978408" y="0"/>
                  </a:moveTo>
                  <a:lnTo>
                    <a:pt x="0" y="0"/>
                  </a:lnTo>
                  <a:lnTo>
                    <a:pt x="0" y="457200"/>
                  </a:lnTo>
                  <a:lnTo>
                    <a:pt x="978408" y="457200"/>
                  </a:lnTo>
                  <a:lnTo>
                    <a:pt x="978408" y="0"/>
                  </a:lnTo>
                  <a:close/>
                </a:path>
              </a:pathLst>
            </a:custGeom>
            <a:solidFill>
              <a:srgbClr val="207B51"/>
            </a:solidFill>
          </p:spPr>
          <p:txBody>
            <a:bodyPr wrap="square" lIns="0" tIns="0" rIns="0" bIns="0" rtlCol="0"/>
            <a:lstStyle/>
            <a:p>
              <a:r>
                <a:rPr lang="en-GB" dirty="0" smtClean="0">
                  <a:solidFill>
                    <a:schemeClr val="bg1"/>
                  </a:solidFill>
                </a:rPr>
                <a:t>Google </a:t>
              </a:r>
              <a:r>
                <a:rPr lang="en-GB" dirty="0" err="1" smtClean="0">
                  <a:solidFill>
                    <a:schemeClr val="bg1"/>
                  </a:solidFill>
                </a:rPr>
                <a:t>colab</a:t>
              </a:r>
              <a:endParaRPr>
                <a:solidFill>
                  <a:schemeClr val="bg1"/>
                </a:solidFill>
              </a:endParaRPr>
            </a:p>
          </p:txBody>
        </p:sp>
        <p:sp>
          <p:nvSpPr>
            <p:cNvPr id="115" name="object 37"/>
            <p:cNvSpPr/>
            <p:nvPr/>
          </p:nvSpPr>
          <p:spPr>
            <a:xfrm>
              <a:off x="4187189" y="5883401"/>
              <a:ext cx="978535" cy="457200"/>
            </a:xfrm>
            <a:custGeom>
              <a:avLst/>
              <a:gdLst/>
              <a:ahLst/>
              <a:cxnLst/>
              <a:rect l="l" t="t" r="r" b="b"/>
              <a:pathLst>
                <a:path w="978535" h="457200">
                  <a:moveTo>
                    <a:pt x="0" y="457200"/>
                  </a:moveTo>
                  <a:lnTo>
                    <a:pt x="978408" y="457200"/>
                  </a:lnTo>
                  <a:lnTo>
                    <a:pt x="978408" y="0"/>
                  </a:lnTo>
                  <a:lnTo>
                    <a:pt x="0" y="0"/>
                  </a:lnTo>
                  <a:lnTo>
                    <a:pt x="0" y="457200"/>
                  </a:lnTo>
                  <a:close/>
                </a:path>
              </a:pathLst>
            </a:custGeom>
            <a:ln w="19812">
              <a:solidFill>
                <a:srgbClr val="FFFFFF"/>
              </a:solidFill>
            </a:ln>
          </p:spPr>
          <p:txBody>
            <a:bodyPr wrap="square" lIns="0" tIns="0" rIns="0" bIns="0" rtlCol="0"/>
            <a:lstStyle/>
            <a:p>
              <a:endParaRPr/>
            </a:p>
          </p:txBody>
        </p:sp>
      </p:grpSp>
      <p:sp>
        <p:nvSpPr>
          <p:cNvPr id="116" name="Rectangle 115"/>
          <p:cNvSpPr/>
          <p:nvPr/>
        </p:nvSpPr>
        <p:spPr>
          <a:xfrm>
            <a:off x="1219200" y="6488668"/>
            <a:ext cx="1144737" cy="276999"/>
          </a:xfrm>
          <a:prstGeom prst="rect">
            <a:avLst/>
          </a:prstGeom>
        </p:spPr>
        <p:txBody>
          <a:bodyPr wrap="none">
            <a:spAutoFit/>
          </a:bodyPr>
          <a:lstStyle/>
          <a:p>
            <a:pPr marL="12700">
              <a:lnSpc>
                <a:spcPct val="100000"/>
              </a:lnSpc>
              <a:spcBef>
                <a:spcPts val="40"/>
              </a:spcBef>
            </a:pPr>
            <a:r>
              <a:rPr lang="en-GB" sz="1200" spc="-5" dirty="0" err="1" smtClean="0"/>
              <a:t>Hemant</a:t>
            </a:r>
            <a:r>
              <a:rPr lang="en-GB" sz="1200" spc="-5" dirty="0" smtClean="0"/>
              <a:t> &amp; Jane</a:t>
            </a:r>
            <a:endParaRPr lang="en-GB" sz="1200" spc="-5" dirty="0"/>
          </a:p>
        </p:txBody>
      </p:sp>
      <p:sp>
        <p:nvSpPr>
          <p:cNvPr id="117"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9</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TotalTime>
  <Words>570</Words>
  <Application>Microsoft Office PowerPoint</Application>
  <PresentationFormat>Custom</PresentationFormat>
  <Paragraphs>139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Breast Cancer Diagnosis</vt:lpstr>
      <vt:lpstr>Introduction</vt:lpstr>
      <vt:lpstr>Breast Cancer data </vt:lpstr>
      <vt:lpstr>Breast Cancer: An Overview</vt:lpstr>
      <vt:lpstr>Machine Learning Overview</vt:lpstr>
      <vt:lpstr>Why I am using Machine Learning?</vt:lpstr>
      <vt:lpstr>Classification algorithms used for this project </vt:lpstr>
      <vt:lpstr>Analysis</vt:lpstr>
      <vt:lpstr>Technical solution design </vt:lpstr>
      <vt:lpstr>Flow Chart</vt:lpstr>
      <vt:lpstr>Train &amp; Split data</vt:lpstr>
      <vt:lpstr>Random Forest</vt:lpstr>
      <vt:lpstr>Testing Models </vt:lpstr>
      <vt:lpstr>Best Model Accuracy</vt:lpstr>
      <vt:lpstr>EDA</vt:lpstr>
      <vt:lpstr>EDA</vt:lpstr>
      <vt:lpstr>Challenges</vt:lpstr>
      <vt:lpstr>Learning Outcomes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Diagnosis</dc:title>
  <cp:lastModifiedBy>JANE</cp:lastModifiedBy>
  <cp:revision>41</cp:revision>
  <dcterms:created xsi:type="dcterms:W3CDTF">2020-08-13T06:20:10Z</dcterms:created>
  <dcterms:modified xsi:type="dcterms:W3CDTF">2020-08-13T10:32:16Z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2018-11-23T00:00:00Z</vt:filetime>
  </property>
  <property fmtid="{D5CDD505-2E9C-101B-9397-08002B2CF9AE}" pid="3" name="Creator">
    <vt:lpwstr>Microsoft® PowerPoint® 2013</vt:lpwstr>
  </property>
  <property fmtid="{D5CDD505-2E9C-101B-9397-08002B2CF9AE}" pid="4" name="LastSaved">
    <vt:filetime>2020-08-13T00:00:00Z</vt:filetime>
  </property>
</Properties>
</file>