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57" r:id="rId5"/>
    <p:sldId id="273" r:id="rId6"/>
    <p:sldId id="274" r:id="rId7"/>
    <p:sldId id="275" r:id="rId8"/>
    <p:sldId id="272" r:id="rId9"/>
    <p:sldId id="276" r:id="rId10"/>
    <p:sldId id="277" r:id="rId11"/>
    <p:sldId id="278" r:id="rId12"/>
    <p:sldId id="280" r:id="rId13"/>
    <p:sldId id="281" r:id="rId14"/>
    <p:sldId id="27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599" autoAdjust="0"/>
  </p:normalViewPr>
  <p:slideViewPr>
    <p:cSldViewPr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2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Critical Thinking Skills:</a:t>
            </a:r>
            <a:br>
              <a:rPr lang="en-US" sz="4000" dirty="0" smtClean="0"/>
            </a:br>
            <a:r>
              <a:rPr lang="en-US" sz="4000" dirty="0" smtClean="0"/>
              <a:t>An introduction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7512" y="5090867"/>
            <a:ext cx="3733799" cy="1600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A. R. S. Jayanth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Department of English</a:t>
            </a:r>
          </a:p>
          <a:p>
            <a:pPr algn="ctr"/>
            <a:r>
              <a:rPr lang="en-US" sz="1800" dirty="0" smtClean="0"/>
              <a:t>MIT Campus</a:t>
            </a:r>
          </a:p>
          <a:p>
            <a:pPr algn="ctr"/>
            <a:r>
              <a:rPr lang="en-US" sz="1800" dirty="0" smtClean="0"/>
              <a:t>Anna University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75" y="586033"/>
            <a:ext cx="2657475" cy="2657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685212" y="210671"/>
            <a:ext cx="3048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 smtClean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S1E1: August 17, 2020</a:t>
            </a:r>
            <a:endParaRPr lang="en-US" sz="1400" dirty="0">
              <a:solidFill>
                <a:srgbClr val="00B0F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210671"/>
            <a:ext cx="4724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II year, B. E. Computer Science and Engineering - RUSA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critically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they facing towards us?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one of the men is the most caring?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one of the </a:t>
            </a:r>
            <a:r>
              <a:rPr lang="en-US" dirty="0" smtClean="0"/>
              <a:t>women </a:t>
            </a:r>
            <a:r>
              <a:rPr lang="en-US" dirty="0"/>
              <a:t>is the most caring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one of </a:t>
            </a:r>
            <a:r>
              <a:rPr lang="en-US" dirty="0" smtClean="0"/>
              <a:t>these is the happiest family?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981200"/>
            <a:ext cx="5181600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7612" y="5943600"/>
            <a:ext cx="278764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Source: www.themindsjournal.com</a:t>
            </a:r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Reasonable and reflective thinking focused on </a:t>
            </a:r>
          </a:p>
          <a:p>
            <a:pPr marL="0" indent="0">
              <a:buNone/>
            </a:pPr>
            <a:r>
              <a:rPr lang="en-US" dirty="0" smtClean="0"/>
              <a:t>‘what to believe or what to do’. </a:t>
            </a:r>
          </a:p>
          <a:p>
            <a:pPr marL="0" indent="0">
              <a:buNone/>
            </a:pPr>
            <a:r>
              <a:rPr lang="en-US" dirty="0" smtClean="0"/>
              <a:t>(Ennis, 1992)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Intellectually disciplined process…</a:t>
            </a:r>
          </a:p>
          <a:p>
            <a:pPr marL="0" indent="0">
              <a:buNone/>
            </a:pPr>
            <a:r>
              <a:rPr lang="en-US" dirty="0" smtClean="0"/>
              <a:t>An ability to analyze the existing facts, make inferences based on assumptions, and evaluate and solve problems.</a:t>
            </a:r>
          </a:p>
          <a:p>
            <a:pPr marL="0" indent="0">
              <a:buNone/>
            </a:pPr>
            <a:r>
              <a:rPr lang="en-US" dirty="0" smtClean="0"/>
              <a:t>(Scriven and Paul, 1987)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older, 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4495801"/>
          </a:xfrm>
        </p:spPr>
        <p:txBody>
          <a:bodyPr/>
          <a:lstStyle/>
          <a:p>
            <a:r>
              <a:rPr lang="en-US" dirty="0" smtClean="0"/>
              <a:t>In India</a:t>
            </a:r>
          </a:p>
          <a:p>
            <a:pPr marL="0" indent="0">
              <a:buNone/>
            </a:pPr>
            <a:r>
              <a:rPr lang="ta-IN" sz="1800" dirty="0"/>
              <a:t>கண்ணால் காண்பதும் பொய்,</a:t>
            </a:r>
          </a:p>
          <a:p>
            <a:pPr marL="0" indent="0">
              <a:buNone/>
            </a:pPr>
            <a:r>
              <a:rPr lang="ta-IN" sz="1800" dirty="0"/>
              <a:t>காதால் கேட்பதும் பொய்,</a:t>
            </a:r>
          </a:p>
          <a:p>
            <a:pPr marL="0" indent="0">
              <a:buNone/>
            </a:pPr>
            <a:r>
              <a:rPr lang="ta-IN" sz="1800" dirty="0"/>
              <a:t>தீர </a:t>
            </a:r>
            <a:r>
              <a:rPr lang="ta-IN" sz="1800" dirty="0" smtClean="0"/>
              <a:t>விசாரிப்பதே </a:t>
            </a:r>
            <a:r>
              <a:rPr lang="ta-IN" sz="1800" dirty="0"/>
              <a:t>மெய்</a:t>
            </a:r>
            <a:r>
              <a:rPr lang="ta-IN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 smtClean="0"/>
              <a:t>What you see can be fake,</a:t>
            </a:r>
          </a:p>
          <a:p>
            <a:pPr marL="0" indent="0">
              <a:buNone/>
            </a:pPr>
            <a:r>
              <a:rPr lang="en-US" sz="1600" dirty="0" smtClean="0"/>
              <a:t>What you hear may also be fake,</a:t>
            </a:r>
          </a:p>
          <a:p>
            <a:pPr marL="0" indent="0">
              <a:buNone/>
            </a:pPr>
            <a:r>
              <a:rPr lang="en-US" sz="1600" dirty="0" smtClean="0"/>
              <a:t>Only making exhaustive enquiry can get you (close) to the truth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7" y="1867135"/>
            <a:ext cx="1335176" cy="8974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37" y="3079102"/>
            <a:ext cx="1274377" cy="10294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39" y="4423079"/>
            <a:ext cx="1351575" cy="910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 in India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“Cilappatikaaram” by </a:t>
            </a:r>
            <a:r>
              <a:rPr lang="en-US" dirty="0" err="1" smtClean="0"/>
              <a:t>Ilango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(The Tale of the Anklet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Kannagi - The Epitome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A. R. S. Jayanth - Critical Thinking: An introduction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1981200"/>
            <a:ext cx="2852738" cy="427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today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…to be continued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6191" y="1828800"/>
            <a:ext cx="77724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a-IN" dirty="0"/>
              <a:t>எப்பொருள் யார்யார்வாய்க் கேட்பினும் அப்பொருள்</a:t>
            </a:r>
            <a:br>
              <a:rPr lang="ta-IN" dirty="0"/>
            </a:br>
            <a:r>
              <a:rPr lang="ta-IN" dirty="0"/>
              <a:t>மெய்ப்பொருள் காண்ப தறிவு</a:t>
            </a:r>
            <a:r>
              <a:rPr lang="ta-IN" dirty="0" smtClean="0"/>
              <a:t>.</a:t>
            </a:r>
            <a:r>
              <a:rPr lang="en-US" dirty="0" smtClean="0"/>
              <a:t> (Thirukkural)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>
                <a:solidFill>
                  <a:srgbClr val="00B0F0"/>
                </a:solidFill>
              </a:rPr>
              <a:t>discern</a:t>
            </a:r>
            <a:r>
              <a:rPr lang="en-US" dirty="0"/>
              <a:t> the truth in every </a:t>
            </a:r>
            <a:r>
              <a:rPr lang="en-US" dirty="0" smtClean="0"/>
              <a:t>thing </a:t>
            </a:r>
            <a:r>
              <a:rPr lang="en-US" dirty="0"/>
              <a:t>is wisdom.</a:t>
            </a:r>
          </a:p>
        </p:txBody>
      </p:sp>
    </p:spTree>
    <p:extLst>
      <p:ext uri="{BB962C8B-B14F-4D97-AF65-F5344CB8AC3E}">
        <p14:creationId xmlns:p14="http://schemas.microsoft.com/office/powerpoint/2010/main" val="21683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quick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Course - XXI Century Skills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Collaboration and </a:t>
            </a:r>
            <a:r>
              <a:rPr lang="en-US" b="1" dirty="0" smtClean="0"/>
              <a:t>teamwork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Creativity and </a:t>
            </a:r>
            <a:r>
              <a:rPr lang="en-US" b="1" dirty="0" smtClean="0"/>
              <a:t>imagination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Critical </a:t>
            </a:r>
            <a:r>
              <a:rPr lang="en-US" b="1" dirty="0" smtClean="0"/>
              <a:t>thinking</a:t>
            </a:r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Problem solving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514600"/>
            <a:ext cx="3048000" cy="304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A. R. S. Jayanth - Critical Thinking: 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 Skills – WHY???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SENSE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31" y="3197394"/>
            <a:ext cx="3628963" cy="16824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by which the thinkers </a:t>
            </a:r>
            <a:r>
              <a:rPr lang="en-US" dirty="0" smtClean="0">
                <a:solidFill>
                  <a:srgbClr val="00B0F0"/>
                </a:solidFill>
              </a:rPr>
              <a:t>improve the quality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thinking</a:t>
            </a:r>
            <a:r>
              <a:rPr lang="en-US" dirty="0" smtClean="0"/>
              <a:t> by skillfully taking charge of the structures inherent in thinking and imposing intellectual standards upon them.</a:t>
            </a:r>
            <a:endParaRPr lang="en-US" dirty="0"/>
          </a:p>
          <a:p>
            <a:pPr lvl="1"/>
            <a:r>
              <a:rPr lang="en-US" dirty="0" smtClean="0"/>
              <a:t>Paul and Elder (2001)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20" y="3302389"/>
            <a:ext cx="2681785" cy="1472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312459"/>
            <a:ext cx="1447800" cy="1472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3519" y="5019696"/>
            <a:ext cx="2681785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Richard Paul</a:t>
            </a:r>
          </a:p>
          <a:p>
            <a:pPr algn="ctr">
              <a:lnSpc>
                <a:spcPct val="90000"/>
              </a:lnSpc>
            </a:pPr>
            <a:r>
              <a:rPr lang="en-US" sz="1100" dirty="0" smtClean="0"/>
              <a:t>Founder</a:t>
            </a:r>
          </a:p>
          <a:p>
            <a:pPr algn="ctr">
              <a:lnSpc>
                <a:spcPct val="90000"/>
              </a:lnSpc>
            </a:pPr>
            <a:r>
              <a:rPr lang="en-US" sz="1100" dirty="0" smtClean="0"/>
              <a:t>The Foundation for Critical Thinking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382419" y="4988320"/>
            <a:ext cx="2681785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Dr. Linda Elder</a:t>
            </a:r>
          </a:p>
          <a:p>
            <a:pPr algn="ctr">
              <a:lnSpc>
                <a:spcPct val="90000"/>
              </a:lnSpc>
            </a:pPr>
            <a:r>
              <a:rPr lang="en-US" sz="1100" dirty="0" smtClean="0"/>
              <a:t>President and Executive Director</a:t>
            </a:r>
          </a:p>
          <a:p>
            <a:pPr algn="ctr">
              <a:lnSpc>
                <a:spcPct val="90000"/>
              </a:lnSpc>
            </a:pPr>
            <a:r>
              <a:rPr lang="en-US" sz="1100" dirty="0" smtClean="0"/>
              <a:t>The Foundation for Critical Thinking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words and say the COLORS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38" y="2133600"/>
            <a:ext cx="6229350" cy="311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51688" y="5248275"/>
            <a:ext cx="20574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Source: www.insider.com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lines made out of the blue squares parallel?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1905000"/>
            <a:ext cx="6705600" cy="431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35764" y="6400800"/>
            <a:ext cx="271144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Source: www.ultimatepuzzle.com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count the black dots?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57" y="1828800"/>
            <a:ext cx="5690712" cy="43721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320" y="6448100"/>
            <a:ext cx="271144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Source: www.ultimatepuzzle.com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It’s a natural process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Biased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Distorted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Partial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Prejudiced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32634"/>
            <a:ext cx="4419600" cy="341193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An ability to analyze and evaluate information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A. R. S. Jayanth - Critical Thinking: 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A026475D8D047B5D2EC71BEA62C2D" ma:contentTypeVersion="0" ma:contentTypeDescription="Create a new document." ma:contentTypeScope="" ma:versionID="5ab2d408c2cc9345238bb6796bfd39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FE9C8A-542A-475A-AC65-583CF1CF40C2}"/>
</file>

<file path=customXml/itemProps2.xml><?xml version="1.0" encoding="utf-8"?>
<ds:datastoreItem xmlns:ds="http://schemas.openxmlformats.org/officeDocument/2006/customXml" ds:itemID="{82B36901-4E30-4E15-85C8-90492B44B3C2}"/>
</file>

<file path=customXml/itemProps3.xml><?xml version="1.0" encoding="utf-8"?>
<ds:datastoreItem xmlns:ds="http://schemas.openxmlformats.org/officeDocument/2006/customXml" ds:itemID="{EDBC52DE-ECCB-41AD-AADE-AB5C0D4F8F98}"/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1312</TotalTime>
  <Words>551</Words>
  <Application>Microsoft Office PowerPoint</Application>
  <PresentationFormat>Custom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Chalkboard 16x9</vt:lpstr>
      <vt:lpstr>Critical Thinking Skills: An introduction</vt:lpstr>
      <vt:lpstr>First things first</vt:lpstr>
      <vt:lpstr>Critical Thinking Skills – WHY???</vt:lpstr>
      <vt:lpstr>Definition of CT</vt:lpstr>
      <vt:lpstr>Look at the words and say the COLORS</vt:lpstr>
      <vt:lpstr>Are the lines made out of the blue squares parallel?</vt:lpstr>
      <vt:lpstr>Can you count the black dots?</vt:lpstr>
      <vt:lpstr>Thinking</vt:lpstr>
      <vt:lpstr>Critical Thinking</vt:lpstr>
      <vt:lpstr>Think critically</vt:lpstr>
      <vt:lpstr>Critical Thinking</vt:lpstr>
      <vt:lpstr>Much older, a concept</vt:lpstr>
      <vt:lpstr>Critical Thinking in India</vt:lpstr>
      <vt:lpstr>That’s all for today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Skills</dc:title>
  <dc:creator>ARS Jayanth</dc:creator>
  <cp:lastModifiedBy>Jayho Jayanth</cp:lastModifiedBy>
  <cp:revision>31</cp:revision>
  <dcterms:created xsi:type="dcterms:W3CDTF">2020-08-15T11:21:07Z</dcterms:created>
  <dcterms:modified xsi:type="dcterms:W3CDTF">2020-08-19T08:57:37Z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0x0101008BBA026475D8D047B5D2EC71BEA62C2D</vt:lpwstr>
  </property>
</Properties>
</file>