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25"/>
  </p:notesMasterIdLst>
  <p:sldIdLst>
    <p:sldId id="256" r:id="rId3"/>
    <p:sldId id="257" r:id="rId4"/>
    <p:sldId id="266" r:id="rId5"/>
    <p:sldId id="258" r:id="rId6"/>
    <p:sldId id="259" r:id="rId7"/>
    <p:sldId id="264" r:id="rId8"/>
    <p:sldId id="260" r:id="rId9"/>
    <p:sldId id="261" r:id="rId10"/>
    <p:sldId id="262" r:id="rId11"/>
    <p:sldId id="263" r:id="rId12"/>
    <p:sldId id="265" r:id="rId13"/>
    <p:sldId id="267" r:id="rId14"/>
    <p:sldId id="268" r:id="rId15"/>
    <p:sldId id="269" r:id="rId16"/>
    <p:sldId id="270" r:id="rId17"/>
    <p:sldId id="272" r:id="rId18"/>
    <p:sldId id="273" r:id="rId19"/>
    <p:sldId id="276" r:id="rId20"/>
    <p:sldId id="274" r:id="rId21"/>
    <p:sldId id="275" r:id="rId22"/>
    <p:sldId id="277" r:id="rId23"/>
    <p:sldId id="271"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36"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910898772_1_38:notes"/>
          <p:cNvSpPr txBox="1">
            <a:spLocks noGrp="1"/>
          </p:cNvSpPr>
          <p:nvPr>
            <p:ph type="sldNum" idx="12"/>
          </p:nvPr>
        </p:nvSpPr>
        <p:spPr>
          <a:xfrm>
            <a:off x="3884414" y="8685893"/>
            <a:ext cx="2972098" cy="456595"/>
          </a:xfrm>
          <a:prstGeom prst="rect">
            <a:avLst/>
          </a:prstGeom>
          <a:noFill/>
          <a:ln>
            <a:noFill/>
          </a:ln>
        </p:spPr>
        <p:txBody>
          <a:bodyPr spcFirstLastPara="1" wrap="square" lIns="91100" tIns="45550" rIns="91100" bIns="45550" anchor="b" anchorCtr="0">
            <a:noAutofit/>
          </a:bodyPr>
          <a:lstStyle/>
          <a:p>
            <a:pPr marL="0" lvl="0" indent="0" algn="r" rtl="0">
              <a:lnSpc>
                <a:spcPct val="100000"/>
              </a:lnSpc>
              <a:spcBef>
                <a:spcPts val="0"/>
              </a:spcBef>
              <a:spcAft>
                <a:spcPts val="0"/>
              </a:spcAft>
              <a:buSzPts val="1300"/>
              <a:buNone/>
            </a:pPr>
            <a:fld id="{00000000-1234-1234-1234-123412341234}" type="slidenum">
              <a:rPr lang="en-GB" sz="1300"/>
              <a:t>1</a:t>
            </a:fld>
            <a:endParaRPr sz="1300"/>
          </a:p>
        </p:txBody>
      </p:sp>
      <p:sp>
        <p:nvSpPr>
          <p:cNvPr id="90" name="Google Shape;90;g2891089877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g28910898772_1_38: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910898772_1_45:notes"/>
          <p:cNvSpPr txBox="1">
            <a:spLocks noGrp="1"/>
          </p:cNvSpPr>
          <p:nvPr>
            <p:ph type="body" idx="1"/>
          </p:nvPr>
        </p:nvSpPr>
        <p:spPr>
          <a:xfrm>
            <a:off x="686098" y="4343703"/>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97" name="Google Shape;97;g28910898772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d16bda28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d16bda2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d16bda28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d16bda28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d16bda28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d16bda2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a:lvl1pPr>
            <a:lvl2pPr marL="914400" lvl="1" indent="-381000" algn="l">
              <a:lnSpc>
                <a:spcPct val="100000"/>
              </a:lnSpc>
              <a:spcBef>
                <a:spcPts val="480"/>
              </a:spcBef>
              <a:spcAft>
                <a:spcPts val="0"/>
              </a:spcAft>
              <a:buSzPts val="2400"/>
              <a:buChar char="–"/>
              <a:defRPr/>
            </a:lvl2pPr>
            <a:lvl3pPr marL="1371600" lvl="2" indent="-381000" algn="l">
              <a:lnSpc>
                <a:spcPct val="100000"/>
              </a:lnSpc>
              <a:spcBef>
                <a:spcPts val="480"/>
              </a:spcBef>
              <a:spcAft>
                <a:spcPts val="0"/>
              </a:spcAft>
              <a:buSzPts val="2400"/>
              <a:buChar char="•"/>
              <a:defRPr/>
            </a:lvl3pPr>
            <a:lvl4pPr marL="1828800" lvl="3" indent="-381000" algn="l">
              <a:lnSpc>
                <a:spcPct val="100000"/>
              </a:lnSpc>
              <a:spcBef>
                <a:spcPts val="480"/>
              </a:spcBef>
              <a:spcAft>
                <a:spcPts val="0"/>
              </a:spcAft>
              <a:buSzPts val="2400"/>
              <a:buChar char="–"/>
              <a:defRPr/>
            </a:lvl4pPr>
            <a:lvl5pPr marL="2286000" lvl="4" indent="-381000" algn="l">
              <a:lnSpc>
                <a:spcPct val="100000"/>
              </a:lnSpc>
              <a:spcBef>
                <a:spcPts val="480"/>
              </a:spcBef>
              <a:spcAft>
                <a:spcPts val="0"/>
              </a:spcAft>
              <a:buSzPts val="2400"/>
              <a:buChar char="»"/>
              <a:defRPr/>
            </a:lvl5pPr>
            <a:lvl6pPr marL="2743200" lvl="5" indent="-381000" algn="l">
              <a:lnSpc>
                <a:spcPct val="100000"/>
              </a:lnSpc>
              <a:spcBef>
                <a:spcPts val="480"/>
              </a:spcBef>
              <a:spcAft>
                <a:spcPts val="0"/>
              </a:spcAft>
              <a:buSzPts val="2400"/>
              <a:buChar char="»"/>
              <a:defRPr/>
            </a:lvl6pPr>
            <a:lvl7pPr marL="3200400" lvl="6" indent="-381000" algn="l">
              <a:lnSpc>
                <a:spcPct val="100000"/>
              </a:lnSpc>
              <a:spcBef>
                <a:spcPts val="480"/>
              </a:spcBef>
              <a:spcAft>
                <a:spcPts val="0"/>
              </a:spcAft>
              <a:buSzPts val="2400"/>
              <a:buChar char="»"/>
              <a:defRPr/>
            </a:lvl7pPr>
            <a:lvl8pPr marL="3657600" lvl="7" indent="-381000" algn="l">
              <a:lnSpc>
                <a:spcPct val="100000"/>
              </a:lnSpc>
              <a:spcBef>
                <a:spcPts val="480"/>
              </a:spcBef>
              <a:spcAft>
                <a:spcPts val="0"/>
              </a:spcAft>
              <a:buSzPts val="2400"/>
              <a:buChar char="»"/>
              <a:defRPr/>
            </a:lvl8pPr>
            <a:lvl9pPr marL="4114800" lvl="8" indent="-381000" algn="l">
              <a:lnSpc>
                <a:spcPct val="100000"/>
              </a:lnSpc>
              <a:spcBef>
                <a:spcPts val="480"/>
              </a:spcBef>
              <a:spcAft>
                <a:spcPts val="0"/>
              </a:spcAft>
              <a:buSzPts val="2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0000FF"/>
              </a:buClr>
              <a:buSzPts val="2000"/>
              <a:buFont typeface="Arial"/>
              <a:buNone/>
              <a:defRPr sz="2000"/>
            </a:lvl1pPr>
            <a:lvl2pPr marL="914400" lvl="1" indent="-228600" algn="l">
              <a:lnSpc>
                <a:spcPct val="100000"/>
              </a:lnSpc>
              <a:spcBef>
                <a:spcPts val="360"/>
              </a:spcBef>
              <a:spcAft>
                <a:spcPts val="0"/>
              </a:spcAft>
              <a:buClr>
                <a:srgbClr val="0000FF"/>
              </a:buClr>
              <a:buSzPts val="1800"/>
              <a:buFont typeface="Arial"/>
              <a:buNone/>
              <a:defRPr sz="1800"/>
            </a:lvl2pPr>
            <a:lvl3pPr marL="1371600" lvl="2" indent="-228600" algn="l">
              <a:lnSpc>
                <a:spcPct val="100000"/>
              </a:lnSpc>
              <a:spcBef>
                <a:spcPts val="320"/>
              </a:spcBef>
              <a:spcAft>
                <a:spcPts val="0"/>
              </a:spcAft>
              <a:buClr>
                <a:srgbClr val="0000FF"/>
              </a:buClr>
              <a:buSzPts val="1600"/>
              <a:buFont typeface="Arial"/>
              <a:buNone/>
              <a:defRPr sz="1600"/>
            </a:lvl3pPr>
            <a:lvl4pPr marL="1828800" lvl="3" indent="-228600" algn="l">
              <a:lnSpc>
                <a:spcPct val="100000"/>
              </a:lnSpc>
              <a:spcBef>
                <a:spcPts val="280"/>
              </a:spcBef>
              <a:spcAft>
                <a:spcPts val="0"/>
              </a:spcAft>
              <a:buClr>
                <a:srgbClr val="0000FF"/>
              </a:buClr>
              <a:buSzPts val="1400"/>
              <a:buFont typeface="Arial"/>
              <a:buNone/>
              <a:defRPr sz="1400"/>
            </a:lvl4pPr>
            <a:lvl5pPr marL="2286000" lvl="4" indent="-228600" algn="l">
              <a:lnSpc>
                <a:spcPct val="100000"/>
              </a:lnSpc>
              <a:spcBef>
                <a:spcPts val="280"/>
              </a:spcBef>
              <a:spcAft>
                <a:spcPts val="0"/>
              </a:spcAft>
              <a:buClr>
                <a:srgbClr val="0000FF"/>
              </a:buClr>
              <a:buSzPts val="1400"/>
              <a:buFont typeface="Arial"/>
              <a:buNone/>
              <a:defRPr sz="1400"/>
            </a:lvl5pPr>
            <a:lvl6pPr marL="2743200" lvl="5" indent="-228600" algn="l">
              <a:lnSpc>
                <a:spcPct val="100000"/>
              </a:lnSpc>
              <a:spcBef>
                <a:spcPts val="280"/>
              </a:spcBef>
              <a:spcAft>
                <a:spcPts val="0"/>
              </a:spcAft>
              <a:buClr>
                <a:srgbClr val="0000FF"/>
              </a:buClr>
              <a:buSzPts val="1400"/>
              <a:buFont typeface="Arial"/>
              <a:buNone/>
              <a:defRPr sz="1400"/>
            </a:lvl6pPr>
            <a:lvl7pPr marL="3200400" lvl="6" indent="-228600" algn="l">
              <a:lnSpc>
                <a:spcPct val="100000"/>
              </a:lnSpc>
              <a:spcBef>
                <a:spcPts val="280"/>
              </a:spcBef>
              <a:spcAft>
                <a:spcPts val="0"/>
              </a:spcAft>
              <a:buClr>
                <a:srgbClr val="0000FF"/>
              </a:buClr>
              <a:buSzPts val="1400"/>
              <a:buFont typeface="Arial"/>
              <a:buNone/>
              <a:defRPr sz="1400"/>
            </a:lvl7pPr>
            <a:lvl8pPr marL="3657600" lvl="7" indent="-228600" algn="l">
              <a:lnSpc>
                <a:spcPct val="100000"/>
              </a:lnSpc>
              <a:spcBef>
                <a:spcPts val="280"/>
              </a:spcBef>
              <a:spcAft>
                <a:spcPts val="0"/>
              </a:spcAft>
              <a:buClr>
                <a:srgbClr val="0000FF"/>
              </a:buClr>
              <a:buSzPts val="1400"/>
              <a:buFont typeface="Arial"/>
              <a:buNone/>
              <a:defRPr sz="1400"/>
            </a:lvl8pPr>
            <a:lvl9pPr marL="4114800" lvl="8" indent="-228600" algn="l">
              <a:lnSpc>
                <a:spcPct val="100000"/>
              </a:lnSpc>
              <a:spcBef>
                <a:spcPts val="280"/>
              </a:spcBef>
              <a:spcAft>
                <a:spcPts val="0"/>
              </a:spcAft>
              <a:buClr>
                <a:srgbClr val="0000FF"/>
              </a:buClr>
              <a:buSzPts val="1400"/>
              <a:buFont typeface="Arial"/>
              <a:buNone/>
              <a:defRPr sz="1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FF"/>
              </a:buClr>
              <a:buSzPts val="2400"/>
              <a:buFont typeface="Arial"/>
              <a:buNone/>
              <a:defRPr sz="2400" b="1"/>
            </a:lvl1pPr>
            <a:lvl2pPr marL="914400" lvl="1" indent="-228600" algn="l">
              <a:lnSpc>
                <a:spcPct val="100000"/>
              </a:lnSpc>
              <a:spcBef>
                <a:spcPts val="400"/>
              </a:spcBef>
              <a:spcAft>
                <a:spcPts val="0"/>
              </a:spcAft>
              <a:buClr>
                <a:srgbClr val="0000FF"/>
              </a:buClr>
              <a:buSzPts val="2000"/>
              <a:buFont typeface="Arial"/>
              <a:buNone/>
              <a:defRPr sz="2000" b="1"/>
            </a:lvl2pPr>
            <a:lvl3pPr marL="1371600" lvl="2" indent="-228600" algn="l">
              <a:lnSpc>
                <a:spcPct val="100000"/>
              </a:lnSpc>
              <a:spcBef>
                <a:spcPts val="360"/>
              </a:spcBef>
              <a:spcAft>
                <a:spcPts val="0"/>
              </a:spcAft>
              <a:buClr>
                <a:srgbClr val="0000FF"/>
              </a:buClr>
              <a:buSzPts val="1800"/>
              <a:buFont typeface="Arial"/>
              <a:buNone/>
              <a:defRPr sz="1800" b="1"/>
            </a:lvl3pPr>
            <a:lvl4pPr marL="1828800" lvl="3" indent="-228600" algn="l">
              <a:lnSpc>
                <a:spcPct val="100000"/>
              </a:lnSpc>
              <a:spcBef>
                <a:spcPts val="320"/>
              </a:spcBef>
              <a:spcAft>
                <a:spcPts val="0"/>
              </a:spcAft>
              <a:buClr>
                <a:srgbClr val="0000FF"/>
              </a:buClr>
              <a:buSzPts val="1600"/>
              <a:buFont typeface="Arial"/>
              <a:buNone/>
              <a:defRPr sz="1600" b="1"/>
            </a:lvl4pPr>
            <a:lvl5pPr marL="2286000" lvl="4" indent="-228600" algn="l">
              <a:lnSpc>
                <a:spcPct val="100000"/>
              </a:lnSpc>
              <a:spcBef>
                <a:spcPts val="320"/>
              </a:spcBef>
              <a:spcAft>
                <a:spcPts val="0"/>
              </a:spcAft>
              <a:buClr>
                <a:srgbClr val="0000FF"/>
              </a:buClr>
              <a:buSzPts val="1600"/>
              <a:buFont typeface="Arial"/>
              <a:buNone/>
              <a:defRPr sz="1600" b="1"/>
            </a:lvl5pPr>
            <a:lvl6pPr marL="2743200" lvl="5" indent="-228600" algn="l">
              <a:lnSpc>
                <a:spcPct val="100000"/>
              </a:lnSpc>
              <a:spcBef>
                <a:spcPts val="320"/>
              </a:spcBef>
              <a:spcAft>
                <a:spcPts val="0"/>
              </a:spcAft>
              <a:buClr>
                <a:srgbClr val="0000FF"/>
              </a:buClr>
              <a:buSzPts val="1600"/>
              <a:buFont typeface="Arial"/>
              <a:buNone/>
              <a:defRPr sz="1600" b="1"/>
            </a:lvl6pPr>
            <a:lvl7pPr marL="3200400" lvl="6" indent="-228600" algn="l">
              <a:lnSpc>
                <a:spcPct val="100000"/>
              </a:lnSpc>
              <a:spcBef>
                <a:spcPts val="320"/>
              </a:spcBef>
              <a:spcAft>
                <a:spcPts val="0"/>
              </a:spcAft>
              <a:buClr>
                <a:srgbClr val="0000FF"/>
              </a:buClr>
              <a:buSzPts val="1600"/>
              <a:buFont typeface="Arial"/>
              <a:buNone/>
              <a:defRPr sz="1600" b="1"/>
            </a:lvl7pPr>
            <a:lvl8pPr marL="3657600" lvl="7" indent="-228600" algn="l">
              <a:lnSpc>
                <a:spcPct val="100000"/>
              </a:lnSpc>
              <a:spcBef>
                <a:spcPts val="320"/>
              </a:spcBef>
              <a:spcAft>
                <a:spcPts val="0"/>
              </a:spcAft>
              <a:buClr>
                <a:srgbClr val="0000FF"/>
              </a:buClr>
              <a:buSzPts val="1600"/>
              <a:buFont typeface="Arial"/>
              <a:buNone/>
              <a:defRPr sz="1600" b="1"/>
            </a:lvl8pPr>
            <a:lvl9pPr marL="4114800" lvl="8" indent="-228600" algn="l">
              <a:lnSpc>
                <a:spcPct val="100000"/>
              </a:lnSpc>
              <a:spcBef>
                <a:spcPts val="320"/>
              </a:spcBef>
              <a:spcAft>
                <a:spcPts val="0"/>
              </a:spcAft>
              <a:buClr>
                <a:srgbClr val="0000FF"/>
              </a:buClr>
              <a:buSzPts val="1600"/>
              <a:buFont typeface="Arial"/>
              <a:buNone/>
              <a:defRPr sz="1600" b="1"/>
            </a:lvl9pPr>
          </a:lstStyle>
          <a:p>
            <a:endParaRPr/>
          </a:p>
        </p:txBody>
      </p:sp>
      <p:sp>
        <p:nvSpPr>
          <p:cNvPr id="65" name="Google Shape;65;p1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0000FF"/>
              </a:buClr>
              <a:buSzPts val="2400"/>
              <a:buFont typeface="Arial"/>
              <a:buChar char="•"/>
              <a:defRPr sz="2400"/>
            </a:lvl1pPr>
            <a:lvl2pPr marL="914400" lvl="1" indent="-355600" algn="l">
              <a:lnSpc>
                <a:spcPct val="100000"/>
              </a:lnSpc>
              <a:spcBef>
                <a:spcPts val="400"/>
              </a:spcBef>
              <a:spcAft>
                <a:spcPts val="0"/>
              </a:spcAft>
              <a:buClr>
                <a:srgbClr val="0000FF"/>
              </a:buClr>
              <a:buSzPts val="2000"/>
              <a:buFont typeface="Arial"/>
              <a:buChar char="–"/>
              <a:defRPr sz="2000"/>
            </a:lvl2pPr>
            <a:lvl3pPr marL="1371600" lvl="2" indent="-342900" algn="l">
              <a:lnSpc>
                <a:spcPct val="100000"/>
              </a:lnSpc>
              <a:spcBef>
                <a:spcPts val="360"/>
              </a:spcBef>
              <a:spcAft>
                <a:spcPts val="0"/>
              </a:spcAft>
              <a:buClr>
                <a:srgbClr val="0000FF"/>
              </a:buClr>
              <a:buSzPts val="1800"/>
              <a:buFont typeface="Arial"/>
              <a:buChar char="•"/>
              <a:defRPr sz="1800"/>
            </a:lvl3pPr>
            <a:lvl4pPr marL="1828800" lvl="3" indent="-330200" algn="l">
              <a:lnSpc>
                <a:spcPct val="100000"/>
              </a:lnSpc>
              <a:spcBef>
                <a:spcPts val="320"/>
              </a:spcBef>
              <a:spcAft>
                <a:spcPts val="0"/>
              </a:spcAft>
              <a:buClr>
                <a:srgbClr val="0000FF"/>
              </a:buClr>
              <a:buSzPts val="1600"/>
              <a:buFont typeface="Arial"/>
              <a:buChar char="–"/>
              <a:defRPr sz="1600"/>
            </a:lvl4pPr>
            <a:lvl5pPr marL="2286000" lvl="4" indent="-330200" algn="l">
              <a:lnSpc>
                <a:spcPct val="100000"/>
              </a:lnSpc>
              <a:spcBef>
                <a:spcPts val="320"/>
              </a:spcBef>
              <a:spcAft>
                <a:spcPts val="0"/>
              </a:spcAft>
              <a:buClr>
                <a:srgbClr val="0000FF"/>
              </a:buClr>
              <a:buSzPts val="1600"/>
              <a:buFont typeface="Arial"/>
              <a:buChar char="»"/>
              <a:defRPr sz="1600"/>
            </a:lvl5pPr>
            <a:lvl6pPr marL="2743200" lvl="5" indent="-330200" algn="l">
              <a:lnSpc>
                <a:spcPct val="100000"/>
              </a:lnSpc>
              <a:spcBef>
                <a:spcPts val="320"/>
              </a:spcBef>
              <a:spcAft>
                <a:spcPts val="0"/>
              </a:spcAft>
              <a:buClr>
                <a:srgbClr val="0000FF"/>
              </a:buClr>
              <a:buSzPts val="1600"/>
              <a:buFont typeface="Arial"/>
              <a:buChar char="»"/>
              <a:defRPr sz="1600"/>
            </a:lvl6pPr>
            <a:lvl7pPr marL="3200400" lvl="6" indent="-330200" algn="l">
              <a:lnSpc>
                <a:spcPct val="100000"/>
              </a:lnSpc>
              <a:spcBef>
                <a:spcPts val="320"/>
              </a:spcBef>
              <a:spcAft>
                <a:spcPts val="0"/>
              </a:spcAft>
              <a:buClr>
                <a:srgbClr val="0000FF"/>
              </a:buClr>
              <a:buSzPts val="1600"/>
              <a:buFont typeface="Arial"/>
              <a:buChar char="»"/>
              <a:defRPr sz="1600"/>
            </a:lvl7pPr>
            <a:lvl8pPr marL="3657600" lvl="7" indent="-330200" algn="l">
              <a:lnSpc>
                <a:spcPct val="100000"/>
              </a:lnSpc>
              <a:spcBef>
                <a:spcPts val="320"/>
              </a:spcBef>
              <a:spcAft>
                <a:spcPts val="0"/>
              </a:spcAft>
              <a:buClr>
                <a:srgbClr val="0000FF"/>
              </a:buClr>
              <a:buSzPts val="1600"/>
              <a:buFont typeface="Arial"/>
              <a:buChar char="»"/>
              <a:defRPr sz="1600"/>
            </a:lvl8pPr>
            <a:lvl9pPr marL="4114800" lvl="8" indent="-330200" algn="l">
              <a:lnSpc>
                <a:spcPct val="100000"/>
              </a:lnSpc>
              <a:spcBef>
                <a:spcPts val="320"/>
              </a:spcBef>
              <a:spcAft>
                <a:spcPts val="0"/>
              </a:spcAft>
              <a:buClr>
                <a:srgbClr val="0000FF"/>
              </a:buClr>
              <a:buSzPts val="1600"/>
              <a:buFont typeface="Arial"/>
              <a:buChar char="»"/>
              <a:defRPr sz="1600"/>
            </a:lvl9pPr>
          </a:lstStyle>
          <a:p>
            <a:endParaRPr/>
          </a:p>
        </p:txBody>
      </p:sp>
      <p:sp>
        <p:nvSpPr>
          <p:cNvPr id="66" name="Google Shape;66;p17"/>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FF"/>
              </a:buClr>
              <a:buSzPts val="2400"/>
              <a:buFont typeface="Arial"/>
              <a:buNone/>
              <a:defRPr sz="2400" b="1"/>
            </a:lvl1pPr>
            <a:lvl2pPr marL="914400" lvl="1" indent="-228600" algn="l">
              <a:lnSpc>
                <a:spcPct val="100000"/>
              </a:lnSpc>
              <a:spcBef>
                <a:spcPts val="400"/>
              </a:spcBef>
              <a:spcAft>
                <a:spcPts val="0"/>
              </a:spcAft>
              <a:buClr>
                <a:srgbClr val="0000FF"/>
              </a:buClr>
              <a:buSzPts val="2000"/>
              <a:buFont typeface="Arial"/>
              <a:buNone/>
              <a:defRPr sz="2000" b="1"/>
            </a:lvl2pPr>
            <a:lvl3pPr marL="1371600" lvl="2" indent="-228600" algn="l">
              <a:lnSpc>
                <a:spcPct val="100000"/>
              </a:lnSpc>
              <a:spcBef>
                <a:spcPts val="360"/>
              </a:spcBef>
              <a:spcAft>
                <a:spcPts val="0"/>
              </a:spcAft>
              <a:buClr>
                <a:srgbClr val="0000FF"/>
              </a:buClr>
              <a:buSzPts val="1800"/>
              <a:buFont typeface="Arial"/>
              <a:buNone/>
              <a:defRPr sz="1800" b="1"/>
            </a:lvl3pPr>
            <a:lvl4pPr marL="1828800" lvl="3" indent="-228600" algn="l">
              <a:lnSpc>
                <a:spcPct val="100000"/>
              </a:lnSpc>
              <a:spcBef>
                <a:spcPts val="320"/>
              </a:spcBef>
              <a:spcAft>
                <a:spcPts val="0"/>
              </a:spcAft>
              <a:buClr>
                <a:srgbClr val="0000FF"/>
              </a:buClr>
              <a:buSzPts val="1600"/>
              <a:buFont typeface="Arial"/>
              <a:buNone/>
              <a:defRPr sz="1600" b="1"/>
            </a:lvl4pPr>
            <a:lvl5pPr marL="2286000" lvl="4" indent="-228600" algn="l">
              <a:lnSpc>
                <a:spcPct val="100000"/>
              </a:lnSpc>
              <a:spcBef>
                <a:spcPts val="320"/>
              </a:spcBef>
              <a:spcAft>
                <a:spcPts val="0"/>
              </a:spcAft>
              <a:buClr>
                <a:srgbClr val="0000FF"/>
              </a:buClr>
              <a:buSzPts val="1600"/>
              <a:buFont typeface="Arial"/>
              <a:buNone/>
              <a:defRPr sz="1600" b="1"/>
            </a:lvl5pPr>
            <a:lvl6pPr marL="2743200" lvl="5" indent="-228600" algn="l">
              <a:lnSpc>
                <a:spcPct val="100000"/>
              </a:lnSpc>
              <a:spcBef>
                <a:spcPts val="320"/>
              </a:spcBef>
              <a:spcAft>
                <a:spcPts val="0"/>
              </a:spcAft>
              <a:buClr>
                <a:srgbClr val="0000FF"/>
              </a:buClr>
              <a:buSzPts val="1600"/>
              <a:buFont typeface="Arial"/>
              <a:buNone/>
              <a:defRPr sz="1600" b="1"/>
            </a:lvl6pPr>
            <a:lvl7pPr marL="3200400" lvl="6" indent="-228600" algn="l">
              <a:lnSpc>
                <a:spcPct val="100000"/>
              </a:lnSpc>
              <a:spcBef>
                <a:spcPts val="320"/>
              </a:spcBef>
              <a:spcAft>
                <a:spcPts val="0"/>
              </a:spcAft>
              <a:buClr>
                <a:srgbClr val="0000FF"/>
              </a:buClr>
              <a:buSzPts val="1600"/>
              <a:buFont typeface="Arial"/>
              <a:buNone/>
              <a:defRPr sz="1600" b="1"/>
            </a:lvl7pPr>
            <a:lvl8pPr marL="3657600" lvl="7" indent="-228600" algn="l">
              <a:lnSpc>
                <a:spcPct val="100000"/>
              </a:lnSpc>
              <a:spcBef>
                <a:spcPts val="320"/>
              </a:spcBef>
              <a:spcAft>
                <a:spcPts val="0"/>
              </a:spcAft>
              <a:buClr>
                <a:srgbClr val="0000FF"/>
              </a:buClr>
              <a:buSzPts val="1600"/>
              <a:buFont typeface="Arial"/>
              <a:buNone/>
              <a:defRPr sz="1600" b="1"/>
            </a:lvl8pPr>
            <a:lvl9pPr marL="4114800" lvl="8" indent="-228600" algn="l">
              <a:lnSpc>
                <a:spcPct val="100000"/>
              </a:lnSpc>
              <a:spcBef>
                <a:spcPts val="320"/>
              </a:spcBef>
              <a:spcAft>
                <a:spcPts val="0"/>
              </a:spcAft>
              <a:buClr>
                <a:srgbClr val="0000FF"/>
              </a:buClr>
              <a:buSzPts val="1600"/>
              <a:buFont typeface="Arial"/>
              <a:buNone/>
              <a:defRPr sz="1600" b="1"/>
            </a:lvl9pPr>
          </a:lstStyle>
          <a:p>
            <a:endParaRPr/>
          </a:p>
        </p:txBody>
      </p:sp>
      <p:sp>
        <p:nvSpPr>
          <p:cNvPr id="67" name="Google Shape;67;p17"/>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0000FF"/>
              </a:buClr>
              <a:buSzPts val="2400"/>
              <a:buFont typeface="Arial"/>
              <a:buChar char="•"/>
              <a:defRPr sz="2400"/>
            </a:lvl1pPr>
            <a:lvl2pPr marL="914400" lvl="1" indent="-355600" algn="l">
              <a:lnSpc>
                <a:spcPct val="100000"/>
              </a:lnSpc>
              <a:spcBef>
                <a:spcPts val="400"/>
              </a:spcBef>
              <a:spcAft>
                <a:spcPts val="0"/>
              </a:spcAft>
              <a:buClr>
                <a:srgbClr val="0000FF"/>
              </a:buClr>
              <a:buSzPts val="2000"/>
              <a:buFont typeface="Arial"/>
              <a:buChar char="–"/>
              <a:defRPr sz="2000"/>
            </a:lvl2pPr>
            <a:lvl3pPr marL="1371600" lvl="2" indent="-342900" algn="l">
              <a:lnSpc>
                <a:spcPct val="100000"/>
              </a:lnSpc>
              <a:spcBef>
                <a:spcPts val="360"/>
              </a:spcBef>
              <a:spcAft>
                <a:spcPts val="0"/>
              </a:spcAft>
              <a:buClr>
                <a:srgbClr val="0000FF"/>
              </a:buClr>
              <a:buSzPts val="1800"/>
              <a:buFont typeface="Arial"/>
              <a:buChar char="•"/>
              <a:defRPr sz="1800"/>
            </a:lvl3pPr>
            <a:lvl4pPr marL="1828800" lvl="3" indent="-330200" algn="l">
              <a:lnSpc>
                <a:spcPct val="100000"/>
              </a:lnSpc>
              <a:spcBef>
                <a:spcPts val="320"/>
              </a:spcBef>
              <a:spcAft>
                <a:spcPts val="0"/>
              </a:spcAft>
              <a:buClr>
                <a:srgbClr val="0000FF"/>
              </a:buClr>
              <a:buSzPts val="1600"/>
              <a:buFont typeface="Arial"/>
              <a:buChar char="–"/>
              <a:defRPr sz="1600"/>
            </a:lvl4pPr>
            <a:lvl5pPr marL="2286000" lvl="4" indent="-330200" algn="l">
              <a:lnSpc>
                <a:spcPct val="100000"/>
              </a:lnSpc>
              <a:spcBef>
                <a:spcPts val="320"/>
              </a:spcBef>
              <a:spcAft>
                <a:spcPts val="0"/>
              </a:spcAft>
              <a:buClr>
                <a:srgbClr val="0000FF"/>
              </a:buClr>
              <a:buSzPts val="1600"/>
              <a:buFont typeface="Arial"/>
              <a:buChar char="»"/>
              <a:defRPr sz="1600"/>
            </a:lvl5pPr>
            <a:lvl6pPr marL="2743200" lvl="5" indent="-330200" algn="l">
              <a:lnSpc>
                <a:spcPct val="100000"/>
              </a:lnSpc>
              <a:spcBef>
                <a:spcPts val="320"/>
              </a:spcBef>
              <a:spcAft>
                <a:spcPts val="0"/>
              </a:spcAft>
              <a:buClr>
                <a:srgbClr val="0000FF"/>
              </a:buClr>
              <a:buSzPts val="1600"/>
              <a:buFont typeface="Arial"/>
              <a:buChar char="»"/>
              <a:defRPr sz="1600"/>
            </a:lvl6pPr>
            <a:lvl7pPr marL="3200400" lvl="6" indent="-330200" algn="l">
              <a:lnSpc>
                <a:spcPct val="100000"/>
              </a:lnSpc>
              <a:spcBef>
                <a:spcPts val="320"/>
              </a:spcBef>
              <a:spcAft>
                <a:spcPts val="0"/>
              </a:spcAft>
              <a:buClr>
                <a:srgbClr val="0000FF"/>
              </a:buClr>
              <a:buSzPts val="1600"/>
              <a:buFont typeface="Arial"/>
              <a:buChar char="»"/>
              <a:defRPr sz="1600"/>
            </a:lvl7pPr>
            <a:lvl8pPr marL="3657600" lvl="7" indent="-330200" algn="l">
              <a:lnSpc>
                <a:spcPct val="100000"/>
              </a:lnSpc>
              <a:spcBef>
                <a:spcPts val="320"/>
              </a:spcBef>
              <a:spcAft>
                <a:spcPts val="0"/>
              </a:spcAft>
              <a:buClr>
                <a:srgbClr val="0000FF"/>
              </a:buClr>
              <a:buSzPts val="1600"/>
              <a:buFont typeface="Arial"/>
              <a:buChar char="»"/>
              <a:defRPr sz="1600"/>
            </a:lvl8pPr>
            <a:lvl9pPr marL="4114800" lvl="8" indent="-330200" algn="l">
              <a:lnSpc>
                <a:spcPct val="100000"/>
              </a:lnSpc>
              <a:spcBef>
                <a:spcPts val="320"/>
              </a:spcBef>
              <a:spcAft>
                <a:spcPts val="0"/>
              </a:spcAft>
              <a:buClr>
                <a:srgbClr val="0000FF"/>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0000FF"/>
              </a:buClr>
              <a:buSzPts val="3200"/>
              <a:buFont typeface="Arial"/>
              <a:buChar char="•"/>
              <a:defRPr sz="3200"/>
            </a:lvl1pPr>
            <a:lvl2pPr marL="914400" lvl="1" indent="-406400" algn="l">
              <a:lnSpc>
                <a:spcPct val="100000"/>
              </a:lnSpc>
              <a:spcBef>
                <a:spcPts val="560"/>
              </a:spcBef>
              <a:spcAft>
                <a:spcPts val="0"/>
              </a:spcAft>
              <a:buClr>
                <a:srgbClr val="0000FF"/>
              </a:buClr>
              <a:buSzPts val="2800"/>
              <a:buFont typeface="Arial"/>
              <a:buChar char="–"/>
              <a:defRPr sz="2800"/>
            </a:lvl2pPr>
            <a:lvl3pPr marL="1371600" lvl="2" indent="-381000" algn="l">
              <a:lnSpc>
                <a:spcPct val="100000"/>
              </a:lnSpc>
              <a:spcBef>
                <a:spcPts val="480"/>
              </a:spcBef>
              <a:spcAft>
                <a:spcPts val="0"/>
              </a:spcAft>
              <a:buClr>
                <a:srgbClr val="0000FF"/>
              </a:buClr>
              <a:buSzPts val="2400"/>
              <a:buFont typeface="Arial"/>
              <a:buChar char="•"/>
              <a:defRPr sz="2400"/>
            </a:lvl3pPr>
            <a:lvl4pPr marL="1828800" lvl="3" indent="-355600" algn="l">
              <a:lnSpc>
                <a:spcPct val="100000"/>
              </a:lnSpc>
              <a:spcBef>
                <a:spcPts val="400"/>
              </a:spcBef>
              <a:spcAft>
                <a:spcPts val="0"/>
              </a:spcAft>
              <a:buClr>
                <a:srgbClr val="0000FF"/>
              </a:buClr>
              <a:buSzPts val="2000"/>
              <a:buFont typeface="Arial"/>
              <a:buChar char="–"/>
              <a:defRPr sz="2000"/>
            </a:lvl4pPr>
            <a:lvl5pPr marL="2286000" lvl="4" indent="-355600" algn="l">
              <a:lnSpc>
                <a:spcPct val="100000"/>
              </a:lnSpc>
              <a:spcBef>
                <a:spcPts val="400"/>
              </a:spcBef>
              <a:spcAft>
                <a:spcPts val="0"/>
              </a:spcAft>
              <a:buClr>
                <a:srgbClr val="0000FF"/>
              </a:buClr>
              <a:buSzPts val="2000"/>
              <a:buFont typeface="Arial"/>
              <a:buChar char="»"/>
              <a:defRPr sz="2000"/>
            </a:lvl5pPr>
            <a:lvl6pPr marL="2743200" lvl="5" indent="-355600" algn="l">
              <a:lnSpc>
                <a:spcPct val="100000"/>
              </a:lnSpc>
              <a:spcBef>
                <a:spcPts val="400"/>
              </a:spcBef>
              <a:spcAft>
                <a:spcPts val="0"/>
              </a:spcAft>
              <a:buClr>
                <a:srgbClr val="0000FF"/>
              </a:buClr>
              <a:buSzPts val="2000"/>
              <a:buFont typeface="Arial"/>
              <a:buChar char="»"/>
              <a:defRPr sz="2000"/>
            </a:lvl6pPr>
            <a:lvl7pPr marL="3200400" lvl="6" indent="-355600" algn="l">
              <a:lnSpc>
                <a:spcPct val="100000"/>
              </a:lnSpc>
              <a:spcBef>
                <a:spcPts val="400"/>
              </a:spcBef>
              <a:spcAft>
                <a:spcPts val="0"/>
              </a:spcAft>
              <a:buClr>
                <a:srgbClr val="0000FF"/>
              </a:buClr>
              <a:buSzPts val="2000"/>
              <a:buFont typeface="Arial"/>
              <a:buChar char="»"/>
              <a:defRPr sz="2000"/>
            </a:lvl7pPr>
            <a:lvl8pPr marL="3657600" lvl="7" indent="-355600" algn="l">
              <a:lnSpc>
                <a:spcPct val="100000"/>
              </a:lnSpc>
              <a:spcBef>
                <a:spcPts val="400"/>
              </a:spcBef>
              <a:spcAft>
                <a:spcPts val="0"/>
              </a:spcAft>
              <a:buClr>
                <a:srgbClr val="0000FF"/>
              </a:buClr>
              <a:buSzPts val="2000"/>
              <a:buFont typeface="Arial"/>
              <a:buChar char="»"/>
              <a:defRPr sz="2000"/>
            </a:lvl8pPr>
            <a:lvl9pPr marL="4114800" lvl="8" indent="-355600" algn="l">
              <a:lnSpc>
                <a:spcPct val="100000"/>
              </a:lnSpc>
              <a:spcBef>
                <a:spcPts val="400"/>
              </a:spcBef>
              <a:spcAft>
                <a:spcPts val="0"/>
              </a:spcAft>
              <a:buClr>
                <a:srgbClr val="0000FF"/>
              </a:buClr>
              <a:buSzPts val="2000"/>
              <a:buFont typeface="Arial"/>
              <a:buChar char="»"/>
              <a:defRPr sz="2000"/>
            </a:lvl9pPr>
          </a:lstStyle>
          <a:p>
            <a:endParaRPr/>
          </a:p>
        </p:txBody>
      </p:sp>
      <p:sp>
        <p:nvSpPr>
          <p:cNvPr id="71" name="Google Shape;71;p18"/>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Font typeface="Arial"/>
              <a:buNone/>
              <a:defRPr sz="1400"/>
            </a:lvl1pPr>
            <a:lvl2pPr marL="914400" lvl="1" indent="-228600" algn="l">
              <a:lnSpc>
                <a:spcPct val="100000"/>
              </a:lnSpc>
              <a:spcBef>
                <a:spcPts val="240"/>
              </a:spcBef>
              <a:spcAft>
                <a:spcPts val="0"/>
              </a:spcAft>
              <a:buClr>
                <a:srgbClr val="0000FF"/>
              </a:buClr>
              <a:buSzPts val="1200"/>
              <a:buFont typeface="Arial"/>
              <a:buNone/>
              <a:defRPr sz="1200"/>
            </a:lvl2pPr>
            <a:lvl3pPr marL="1371600" lvl="2" indent="-228600" algn="l">
              <a:lnSpc>
                <a:spcPct val="100000"/>
              </a:lnSpc>
              <a:spcBef>
                <a:spcPts val="200"/>
              </a:spcBef>
              <a:spcAft>
                <a:spcPts val="0"/>
              </a:spcAft>
              <a:buClr>
                <a:srgbClr val="0000FF"/>
              </a:buClr>
              <a:buSzPts val="1000"/>
              <a:buFont typeface="Arial"/>
              <a:buNone/>
              <a:defRPr sz="1000"/>
            </a:lvl3pPr>
            <a:lvl4pPr marL="1828800" lvl="3" indent="-228600" algn="l">
              <a:lnSpc>
                <a:spcPct val="100000"/>
              </a:lnSpc>
              <a:spcBef>
                <a:spcPts val="180"/>
              </a:spcBef>
              <a:spcAft>
                <a:spcPts val="0"/>
              </a:spcAft>
              <a:buClr>
                <a:srgbClr val="0000FF"/>
              </a:buClr>
              <a:buSzPts val="900"/>
              <a:buFont typeface="Arial"/>
              <a:buNone/>
              <a:defRPr sz="900"/>
            </a:lvl4pPr>
            <a:lvl5pPr marL="2286000" lvl="4" indent="-228600" algn="l">
              <a:lnSpc>
                <a:spcPct val="100000"/>
              </a:lnSpc>
              <a:spcBef>
                <a:spcPts val="180"/>
              </a:spcBef>
              <a:spcAft>
                <a:spcPts val="0"/>
              </a:spcAft>
              <a:buClr>
                <a:srgbClr val="0000FF"/>
              </a:buClr>
              <a:buSzPts val="900"/>
              <a:buFont typeface="Arial"/>
              <a:buNone/>
              <a:defRPr sz="900"/>
            </a:lvl5pPr>
            <a:lvl6pPr marL="2743200" lvl="5" indent="-228600" algn="l">
              <a:lnSpc>
                <a:spcPct val="100000"/>
              </a:lnSpc>
              <a:spcBef>
                <a:spcPts val="180"/>
              </a:spcBef>
              <a:spcAft>
                <a:spcPts val="0"/>
              </a:spcAft>
              <a:buClr>
                <a:srgbClr val="0000FF"/>
              </a:buClr>
              <a:buSzPts val="900"/>
              <a:buFont typeface="Arial"/>
              <a:buNone/>
              <a:defRPr sz="900"/>
            </a:lvl6pPr>
            <a:lvl7pPr marL="3200400" lvl="6" indent="-228600" algn="l">
              <a:lnSpc>
                <a:spcPct val="100000"/>
              </a:lnSpc>
              <a:spcBef>
                <a:spcPts val="180"/>
              </a:spcBef>
              <a:spcAft>
                <a:spcPts val="0"/>
              </a:spcAft>
              <a:buClr>
                <a:srgbClr val="0000FF"/>
              </a:buClr>
              <a:buSzPts val="900"/>
              <a:buFont typeface="Arial"/>
              <a:buNone/>
              <a:defRPr sz="900"/>
            </a:lvl7pPr>
            <a:lvl8pPr marL="3657600" lvl="7" indent="-228600" algn="l">
              <a:lnSpc>
                <a:spcPct val="100000"/>
              </a:lnSpc>
              <a:spcBef>
                <a:spcPts val="180"/>
              </a:spcBef>
              <a:spcAft>
                <a:spcPts val="0"/>
              </a:spcAft>
              <a:buClr>
                <a:srgbClr val="0000FF"/>
              </a:buClr>
              <a:buSzPts val="900"/>
              <a:buFont typeface="Arial"/>
              <a:buNone/>
              <a:defRPr sz="900"/>
            </a:lvl8pPr>
            <a:lvl9pPr marL="4114800" lvl="8" indent="-228600" algn="l">
              <a:lnSpc>
                <a:spcPct val="100000"/>
              </a:lnSpc>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9"/>
          <p:cNvSpPr>
            <a:spLocks noGrp="1"/>
          </p:cNvSpPr>
          <p:nvPr>
            <p:ph type="pic" idx="2"/>
          </p:nvPr>
        </p:nvSpPr>
        <p:spPr>
          <a:xfrm>
            <a:off x="1792288" y="459581"/>
            <a:ext cx="5486400" cy="3086100"/>
          </a:xfrm>
          <a:prstGeom prst="rect">
            <a:avLst/>
          </a:prstGeom>
          <a:noFill/>
          <a:ln>
            <a:noFill/>
          </a:ln>
        </p:spPr>
      </p:sp>
      <p:sp>
        <p:nvSpPr>
          <p:cNvPr id="75" name="Google Shape;75;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Font typeface="Arial"/>
              <a:buNone/>
              <a:defRPr sz="1400"/>
            </a:lvl1pPr>
            <a:lvl2pPr marL="914400" lvl="1" indent="-228600" algn="l">
              <a:lnSpc>
                <a:spcPct val="100000"/>
              </a:lnSpc>
              <a:spcBef>
                <a:spcPts val="240"/>
              </a:spcBef>
              <a:spcAft>
                <a:spcPts val="0"/>
              </a:spcAft>
              <a:buClr>
                <a:srgbClr val="0000FF"/>
              </a:buClr>
              <a:buSzPts val="1200"/>
              <a:buFont typeface="Arial"/>
              <a:buNone/>
              <a:defRPr sz="1200"/>
            </a:lvl2pPr>
            <a:lvl3pPr marL="1371600" lvl="2" indent="-228600" algn="l">
              <a:lnSpc>
                <a:spcPct val="100000"/>
              </a:lnSpc>
              <a:spcBef>
                <a:spcPts val="200"/>
              </a:spcBef>
              <a:spcAft>
                <a:spcPts val="0"/>
              </a:spcAft>
              <a:buClr>
                <a:srgbClr val="0000FF"/>
              </a:buClr>
              <a:buSzPts val="1000"/>
              <a:buFont typeface="Arial"/>
              <a:buNone/>
              <a:defRPr sz="1000"/>
            </a:lvl3pPr>
            <a:lvl4pPr marL="1828800" lvl="3" indent="-228600" algn="l">
              <a:lnSpc>
                <a:spcPct val="100000"/>
              </a:lnSpc>
              <a:spcBef>
                <a:spcPts val="180"/>
              </a:spcBef>
              <a:spcAft>
                <a:spcPts val="0"/>
              </a:spcAft>
              <a:buClr>
                <a:srgbClr val="0000FF"/>
              </a:buClr>
              <a:buSzPts val="900"/>
              <a:buFont typeface="Arial"/>
              <a:buNone/>
              <a:defRPr sz="900"/>
            </a:lvl4pPr>
            <a:lvl5pPr marL="2286000" lvl="4" indent="-228600" algn="l">
              <a:lnSpc>
                <a:spcPct val="100000"/>
              </a:lnSpc>
              <a:spcBef>
                <a:spcPts val="180"/>
              </a:spcBef>
              <a:spcAft>
                <a:spcPts val="0"/>
              </a:spcAft>
              <a:buClr>
                <a:srgbClr val="0000FF"/>
              </a:buClr>
              <a:buSzPts val="900"/>
              <a:buFont typeface="Arial"/>
              <a:buNone/>
              <a:defRPr sz="900"/>
            </a:lvl5pPr>
            <a:lvl6pPr marL="2743200" lvl="5" indent="-228600" algn="l">
              <a:lnSpc>
                <a:spcPct val="100000"/>
              </a:lnSpc>
              <a:spcBef>
                <a:spcPts val="180"/>
              </a:spcBef>
              <a:spcAft>
                <a:spcPts val="0"/>
              </a:spcAft>
              <a:buClr>
                <a:srgbClr val="0000FF"/>
              </a:buClr>
              <a:buSzPts val="900"/>
              <a:buFont typeface="Arial"/>
              <a:buNone/>
              <a:defRPr sz="900"/>
            </a:lvl6pPr>
            <a:lvl7pPr marL="3200400" lvl="6" indent="-228600" algn="l">
              <a:lnSpc>
                <a:spcPct val="100000"/>
              </a:lnSpc>
              <a:spcBef>
                <a:spcPts val="180"/>
              </a:spcBef>
              <a:spcAft>
                <a:spcPts val="0"/>
              </a:spcAft>
              <a:buClr>
                <a:srgbClr val="0000FF"/>
              </a:buClr>
              <a:buSzPts val="900"/>
              <a:buFont typeface="Arial"/>
              <a:buNone/>
              <a:defRPr sz="900"/>
            </a:lvl7pPr>
            <a:lvl8pPr marL="3657600" lvl="7" indent="-228600" algn="l">
              <a:lnSpc>
                <a:spcPct val="100000"/>
              </a:lnSpc>
              <a:spcBef>
                <a:spcPts val="180"/>
              </a:spcBef>
              <a:spcAft>
                <a:spcPts val="0"/>
              </a:spcAft>
              <a:buClr>
                <a:srgbClr val="0000FF"/>
              </a:buClr>
              <a:buSzPts val="900"/>
              <a:buFont typeface="Arial"/>
              <a:buNone/>
              <a:defRPr sz="900"/>
            </a:lvl8pPr>
            <a:lvl9pPr marL="4114800" lvl="8" indent="-228600" algn="l">
              <a:lnSpc>
                <a:spcPct val="100000"/>
              </a:lnSpc>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2874763"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21"/>
          <p:cNvSpPr txBox="1">
            <a:spLocks noGrp="1"/>
          </p:cNvSpPr>
          <p:nvPr>
            <p:ph type="body" idx="1"/>
          </p:nvPr>
        </p:nvSpPr>
        <p:spPr>
          <a:xfrm rot="5400000">
            <a:off x="1272779"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
        <p:nvSpPr>
          <p:cNvPr id="85" name="Google Shape;85;p22"/>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1pPr>
            <a:lvl2pPr marL="914400" marR="0" lvl="1"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2pPr>
            <a:lvl3pPr marL="1371600" marR="0" lvl="2"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3pPr>
            <a:lvl4pPr marL="1828800" marR="0" lvl="3"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4pPr>
            <a:lvl5pPr marL="2286000" marR="0" lvl="4"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5pPr>
            <a:lvl6pPr marL="2743200" marR="0" lvl="5"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6pPr>
            <a:lvl7pPr marL="3200400" marR="0" lvl="6"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7pPr>
            <a:lvl8pPr marL="3657600" marR="0" lvl="7"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8pPr>
            <a:lvl9pPr marL="4114800" marR="0" lvl="8"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24"/>
          <p:cNvSpPr txBox="1">
            <a:spLocks noGrp="1"/>
          </p:cNvSpPr>
          <p:nvPr>
            <p:ph type="ctrTitle"/>
          </p:nvPr>
        </p:nvSpPr>
        <p:spPr>
          <a:xfrm>
            <a:off x="304800" y="571500"/>
            <a:ext cx="8686800" cy="1657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GB" b="1" dirty="0"/>
              <a:t>Mid-project evaluation</a:t>
            </a:r>
            <a:endParaRPr dirty="0"/>
          </a:p>
        </p:txBody>
      </p:sp>
      <p:sp>
        <p:nvSpPr>
          <p:cNvPr id="94" name="Google Shape;94;p24"/>
          <p:cNvSpPr txBox="1">
            <a:spLocks noGrp="1"/>
          </p:cNvSpPr>
          <p:nvPr>
            <p:ph type="subTitle" idx="1"/>
          </p:nvPr>
        </p:nvSpPr>
        <p:spPr>
          <a:xfrm>
            <a:off x="115887" y="2457450"/>
            <a:ext cx="8610600" cy="178380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r>
              <a:rPr lang="en-GB" sz="3200" dirty="0" smtClean="0"/>
              <a:t>G </a:t>
            </a:r>
            <a:r>
              <a:rPr lang="en-GB" sz="3200" dirty="0" err="1" smtClean="0"/>
              <a:t>Chanikya,UG</a:t>
            </a:r>
            <a:r>
              <a:rPr lang="en-GB" sz="3200" dirty="0" smtClean="0"/>
              <a:t> 3</a:t>
            </a:r>
            <a:r>
              <a:rPr lang="en-GB" sz="3200" baseline="30000" dirty="0" smtClean="0"/>
              <a:t>rd</a:t>
            </a:r>
            <a:r>
              <a:rPr lang="en-GB" sz="3200" dirty="0" smtClean="0"/>
              <a:t> year, CSE</a:t>
            </a:r>
            <a:endParaRPr dirty="0"/>
          </a:p>
          <a:p>
            <a:pPr marL="0" lvl="0" indent="0" algn="ctr" rtl="0">
              <a:lnSpc>
                <a:spcPct val="90000"/>
              </a:lnSpc>
              <a:spcBef>
                <a:spcPts val="0"/>
              </a:spcBef>
              <a:spcAft>
                <a:spcPts val="0"/>
              </a:spcAft>
              <a:buClr>
                <a:schemeClr val="dk1"/>
              </a:buClr>
              <a:buSzPts val="2400"/>
              <a:buFont typeface="Arial"/>
              <a:buNone/>
            </a:pPr>
            <a:r>
              <a:rPr lang="en-GB" sz="3200" dirty="0" smtClean="0"/>
              <a:t>G Lohith </a:t>
            </a:r>
            <a:r>
              <a:rPr lang="en-GB" sz="3200" dirty="0" err="1" smtClean="0"/>
              <a:t>Reddy,UG</a:t>
            </a:r>
            <a:r>
              <a:rPr lang="en-GB" sz="3200" dirty="0" smtClean="0"/>
              <a:t> 3</a:t>
            </a:r>
            <a:r>
              <a:rPr lang="en-GB" sz="3200" baseline="30000" dirty="0" smtClean="0"/>
              <a:t>rd</a:t>
            </a:r>
            <a:r>
              <a:rPr lang="en-GB" sz="3200" dirty="0" smtClean="0"/>
              <a:t> year, CSE</a:t>
            </a:r>
            <a:endParaRPr sz="3200" dirty="0"/>
          </a:p>
          <a:p>
            <a:pPr marL="0" lvl="0" indent="0" algn="ctr" rtl="0">
              <a:lnSpc>
                <a:spcPct val="90000"/>
              </a:lnSpc>
              <a:spcBef>
                <a:spcPts val="0"/>
              </a:spcBef>
              <a:spcAft>
                <a:spcPts val="0"/>
              </a:spcAft>
              <a:buClr>
                <a:schemeClr val="dk1"/>
              </a:buClr>
              <a:buSzPts val="2400"/>
              <a:buFont typeface="Arial"/>
              <a:buNone/>
            </a:pPr>
            <a:r>
              <a:rPr lang="en-GB" sz="3200" dirty="0" smtClean="0"/>
              <a:t>P </a:t>
            </a:r>
            <a:r>
              <a:rPr lang="en-GB" sz="3200" dirty="0" err="1" smtClean="0"/>
              <a:t>Hemanth</a:t>
            </a:r>
            <a:r>
              <a:rPr lang="en-GB" sz="3200" dirty="0" smtClean="0"/>
              <a:t> </a:t>
            </a:r>
            <a:r>
              <a:rPr lang="en-GB" sz="3200" dirty="0" err="1" smtClean="0"/>
              <a:t>Naidu,UG</a:t>
            </a:r>
            <a:r>
              <a:rPr lang="en-GB" sz="3200" dirty="0" smtClean="0"/>
              <a:t> 3</a:t>
            </a:r>
            <a:r>
              <a:rPr lang="en-GB" sz="3200" baseline="30000" dirty="0" smtClean="0"/>
              <a:t>rd</a:t>
            </a:r>
            <a:r>
              <a:rPr lang="en-GB" sz="3200" dirty="0" smtClean="0"/>
              <a:t> year, CSE</a:t>
            </a:r>
            <a:endParaRPr sz="3200" dirty="0"/>
          </a:p>
          <a:p>
            <a:pPr marL="0" lvl="0" indent="0" algn="ctr" rtl="0">
              <a:lnSpc>
                <a:spcPct val="90000"/>
              </a:lnSpc>
              <a:spcBef>
                <a:spcPts val="0"/>
              </a:spcBef>
              <a:spcAft>
                <a:spcPts val="0"/>
              </a:spcAft>
              <a:buSzPts val="2240"/>
              <a:buNone/>
            </a:pPr>
            <a:endParaRPr sz="3200" dirty="0"/>
          </a:p>
          <a:p>
            <a:pPr marL="457200" lvl="0" indent="-381000" algn="ctr" rtl="0">
              <a:lnSpc>
                <a:spcPct val="100000"/>
              </a:lnSpc>
              <a:spcBef>
                <a:spcPts val="480"/>
              </a:spcBef>
              <a:spcAft>
                <a:spcPts val="0"/>
              </a:spcAft>
              <a:buSzPts val="2400"/>
              <a:buFont typeface="Arial"/>
              <a:buNone/>
            </a:pPr>
            <a:endParaRPr sz="3200" dirty="0"/>
          </a:p>
          <a:p>
            <a:pPr marL="0" lvl="0" indent="0" algn="ctr" rtl="0">
              <a:lnSpc>
                <a:spcPct val="90000"/>
              </a:lnSpc>
              <a:spcBef>
                <a:spcPts val="0"/>
              </a:spcBef>
              <a:spcAft>
                <a:spcPts val="0"/>
              </a:spcAft>
              <a:buSzPts val="2240"/>
              <a:buNone/>
            </a:pPr>
            <a:endParaRPr sz="3200" dirty="0"/>
          </a:p>
          <a:p>
            <a:pPr marL="0" lvl="0" indent="0" algn="ctr" rtl="0">
              <a:lnSpc>
                <a:spcPct val="90000"/>
              </a:lnSpc>
              <a:spcBef>
                <a:spcPts val="0"/>
              </a:spcBef>
              <a:spcAft>
                <a:spcPts val="0"/>
              </a:spcAft>
              <a:buSzPts val="2400"/>
              <a:buNone/>
            </a:pPr>
            <a:endParaRPr sz="3200" dirty="0"/>
          </a:p>
          <a:p>
            <a:pPr marL="0" lvl="0" indent="0" algn="ctr" rtl="0">
              <a:lnSpc>
                <a:spcPct val="90000"/>
              </a:lnSpc>
              <a:spcBef>
                <a:spcPts val="600"/>
              </a:spcBef>
              <a:spcAft>
                <a:spcPts val="0"/>
              </a:spcAft>
              <a:buSzPts val="2400"/>
              <a:buNone/>
            </a:pPr>
            <a:endParaRPr sz="3200" dirty="0"/>
          </a:p>
          <a:p>
            <a:pPr marL="0" lvl="0" indent="0" algn="ctr" rtl="0">
              <a:lnSpc>
                <a:spcPct val="90000"/>
              </a:lnSpc>
              <a:spcBef>
                <a:spcPts val="600"/>
              </a:spcBef>
              <a:spcAft>
                <a:spcPts val="0"/>
              </a:spcAft>
              <a:buClr>
                <a:srgbClr val="FE8637"/>
              </a:buClr>
              <a:buSzPts val="2240"/>
              <a:buNone/>
            </a:pP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Implementation</a:t>
            </a:r>
            <a:endParaRPr lang="en-IN" dirty="0">
              <a:solidFill>
                <a:srgbClr val="00B050"/>
              </a:solidFill>
            </a:endParaRPr>
          </a:p>
        </p:txBody>
      </p:sp>
      <p:sp>
        <p:nvSpPr>
          <p:cNvPr id="3" name="Text Placeholder 2"/>
          <p:cNvSpPr>
            <a:spLocks noGrp="1"/>
          </p:cNvSpPr>
          <p:nvPr>
            <p:ph type="body" idx="1"/>
          </p:nvPr>
        </p:nvSpPr>
        <p:spPr/>
        <p:txBody>
          <a:bodyPr/>
          <a:lstStyle/>
          <a:p>
            <a:r>
              <a:rPr lang="en-US" dirty="0"/>
              <a:t>The FNC-1 dataset, used for analyzing news headlines and bodies, has a problem: there are more unrelated pairs than agree, disagree, or discuss pairs, making it unbalanced. This affects the performance of deep learning models. Additionally, certain words in news, like "crime" or "accident," signal negative tone. Detecting these nuances requires a huge training dataset, which FNC-1 lacks. To compensate, a simpler approach uses feature engineering and a neural network to evaluate each headline-body </a:t>
            </a:r>
            <a:r>
              <a:rPr lang="en-US" dirty="0" smtClean="0"/>
              <a:t>pair</a:t>
            </a:r>
            <a:r>
              <a:rPr lang="en-US" dirty="0"/>
              <a:t>.</a:t>
            </a:r>
            <a:endParaRPr lang="en-IN" dirty="0"/>
          </a:p>
        </p:txBody>
      </p:sp>
    </p:spTree>
    <p:extLst>
      <p:ext uri="{BB962C8B-B14F-4D97-AF65-F5344CB8AC3E}">
        <p14:creationId xmlns:p14="http://schemas.microsoft.com/office/powerpoint/2010/main" val="3078614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Implementation-2</a:t>
            </a:r>
            <a:endParaRPr lang="en-IN" dirty="0"/>
          </a:p>
        </p:txBody>
      </p:sp>
      <p:sp>
        <p:nvSpPr>
          <p:cNvPr id="3" name="Text Placeholder 2"/>
          <p:cNvSpPr>
            <a:spLocks noGrp="1"/>
          </p:cNvSpPr>
          <p:nvPr>
            <p:ph type="body" idx="1"/>
          </p:nvPr>
        </p:nvSpPr>
        <p:spPr>
          <a:xfrm>
            <a:off x="457200" y="1200150"/>
            <a:ext cx="8229600" cy="3501390"/>
          </a:xfrm>
        </p:spPr>
        <p:txBody>
          <a:bodyPr/>
          <a:lstStyle/>
          <a:p>
            <a:r>
              <a:rPr lang="en-US" dirty="0"/>
              <a:t> We propose an approach that is based on the combination of statistical, </a:t>
            </a:r>
            <a:r>
              <a:rPr lang="en-US" dirty="0" smtClean="0"/>
              <a:t>neural </a:t>
            </a:r>
            <a:r>
              <a:rPr lang="en-US" dirty="0"/>
              <a:t>and feature engineering heuristics which achieves state-of-the-art </a:t>
            </a:r>
            <a:r>
              <a:rPr lang="en-US" dirty="0" smtClean="0"/>
              <a:t>performance </a:t>
            </a:r>
            <a:r>
              <a:rPr lang="en-US" dirty="0"/>
              <a:t>on the task of fake news identification</a:t>
            </a:r>
            <a:r>
              <a:rPr lang="en-US" dirty="0" smtClean="0"/>
              <a:t>.</a:t>
            </a:r>
          </a:p>
          <a:p>
            <a:r>
              <a:rPr lang="en-US" dirty="0"/>
              <a:t> We evaluate the proposed approach on FNC-1 challenge, and compare </a:t>
            </a:r>
            <a:r>
              <a:rPr lang="en-US" dirty="0" smtClean="0"/>
              <a:t>our results </a:t>
            </a:r>
            <a:r>
              <a:rPr lang="en-US" dirty="0"/>
              <a:t>with the top-4 submissions to the challenge. We also analyze </a:t>
            </a:r>
            <a:r>
              <a:rPr lang="en-US" dirty="0" smtClean="0"/>
              <a:t>the applicability </a:t>
            </a:r>
            <a:r>
              <a:rPr lang="en-US" dirty="0"/>
              <a:t>of several state-of-the-art deep models on FNC-1 dataset.</a:t>
            </a:r>
            <a:endParaRPr lang="en-IN" dirty="0"/>
          </a:p>
        </p:txBody>
      </p:sp>
    </p:spTree>
    <p:extLst>
      <p:ext uri="{BB962C8B-B14F-4D97-AF65-F5344CB8AC3E}">
        <p14:creationId xmlns:p14="http://schemas.microsoft.com/office/powerpoint/2010/main" val="64632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Features</a:t>
            </a:r>
            <a:endParaRPr lang="en-IN" dirty="0"/>
          </a:p>
        </p:txBody>
      </p:sp>
      <p:sp>
        <p:nvSpPr>
          <p:cNvPr id="3" name="Text Placeholder 2"/>
          <p:cNvSpPr>
            <a:spLocks noGrp="1"/>
          </p:cNvSpPr>
          <p:nvPr>
            <p:ph type="body" idx="1"/>
          </p:nvPr>
        </p:nvSpPr>
        <p:spPr>
          <a:xfrm>
            <a:off x="457200" y="1063228"/>
            <a:ext cx="8229600" cy="3394472"/>
          </a:xfrm>
        </p:spPr>
        <p:txBody>
          <a:bodyPr/>
          <a:lstStyle/>
          <a:p>
            <a:r>
              <a:rPr lang="en-US" dirty="0"/>
              <a:t>We capture the statistical information from the text to vectors with the help </a:t>
            </a:r>
            <a:r>
              <a:rPr lang="en-US" dirty="0" smtClean="0"/>
              <a:t>of BOW</a:t>
            </a:r>
            <a:r>
              <a:rPr lang="en-US" dirty="0"/>
              <a:t>, TF-IDF </a:t>
            </a:r>
            <a:r>
              <a:rPr lang="en-US" dirty="0" smtClean="0"/>
              <a:t>models</a:t>
            </a:r>
            <a:r>
              <a:rPr lang="en-US" dirty="0"/>
              <a:t>. </a:t>
            </a:r>
            <a:endParaRPr lang="en-US" dirty="0" smtClean="0"/>
          </a:p>
          <a:p>
            <a:r>
              <a:rPr lang="en-US" dirty="0" smtClean="0"/>
              <a:t>We produce </a:t>
            </a:r>
            <a:r>
              <a:rPr lang="en-US" dirty="0"/>
              <a:t>the following vectors for each headline-body </a:t>
            </a:r>
            <a:r>
              <a:rPr lang="en-US" dirty="0" smtClean="0"/>
              <a:t>pair</a:t>
            </a:r>
          </a:p>
          <a:p>
            <a:r>
              <a:rPr lang="en-US" dirty="0" smtClean="0"/>
              <a:t> TF </a:t>
            </a:r>
            <a:r>
              <a:rPr lang="en-US" dirty="0"/>
              <a:t>vector of the </a:t>
            </a:r>
            <a:r>
              <a:rPr lang="en-US" dirty="0" smtClean="0"/>
              <a:t>headline</a:t>
            </a:r>
          </a:p>
          <a:p>
            <a:r>
              <a:rPr lang="en-US" dirty="0" smtClean="0"/>
              <a:t> TF </a:t>
            </a:r>
            <a:r>
              <a:rPr lang="en-US" dirty="0"/>
              <a:t>vector of the body</a:t>
            </a:r>
            <a:r>
              <a:rPr lang="en-US" dirty="0" smtClean="0"/>
              <a:t>.</a:t>
            </a:r>
          </a:p>
          <a:p>
            <a:r>
              <a:rPr lang="en-US" dirty="0" smtClean="0"/>
              <a:t>This </a:t>
            </a:r>
            <a:r>
              <a:rPr lang="en-US" dirty="0"/>
              <a:t>gives us a vector of 5000 dimension each. We concatenate both of the </a:t>
            </a:r>
            <a:r>
              <a:rPr lang="en-US" dirty="0" smtClean="0"/>
              <a:t>TF vectors.</a:t>
            </a:r>
            <a:endParaRPr lang="en-IN" dirty="0"/>
          </a:p>
        </p:txBody>
      </p:sp>
    </p:spTree>
    <p:extLst>
      <p:ext uri="{BB962C8B-B14F-4D97-AF65-F5344CB8AC3E}">
        <p14:creationId xmlns:p14="http://schemas.microsoft.com/office/powerpoint/2010/main" val="3827623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Features</a:t>
            </a:r>
            <a:endParaRPr lang="en-IN" dirty="0"/>
          </a:p>
        </p:txBody>
      </p:sp>
      <p:sp>
        <p:nvSpPr>
          <p:cNvPr id="3" name="Text Placeholder 2"/>
          <p:cNvSpPr>
            <a:spLocks noGrp="1"/>
          </p:cNvSpPr>
          <p:nvPr>
            <p:ph type="body" idx="1"/>
          </p:nvPr>
        </p:nvSpPr>
        <p:spPr>
          <a:xfrm>
            <a:off x="457200" y="1063228"/>
            <a:ext cx="8229600" cy="3943350"/>
          </a:xfrm>
        </p:spPr>
        <p:txBody>
          <a:bodyPr/>
          <a:lstStyle/>
          <a:p>
            <a:r>
              <a:rPr lang="en-US" dirty="0"/>
              <a:t>External features in text classification involve heuristics like word count, cosine similarity, and n-gram matching between headline and body</a:t>
            </a:r>
            <a:r>
              <a:rPr lang="en-US" dirty="0" smtClean="0"/>
              <a:t>.</a:t>
            </a:r>
          </a:p>
          <a:p>
            <a:r>
              <a:rPr lang="en-US" dirty="0"/>
              <a:t>Additional features include character and word n-gram matches (2 to 16 characters, 2 to 6 words</a:t>
            </a:r>
            <a:r>
              <a:rPr lang="en-US" dirty="0" smtClean="0"/>
              <a:t>).</a:t>
            </a:r>
          </a:p>
          <a:p>
            <a:r>
              <a:rPr lang="en-US" dirty="0"/>
              <a:t>Sentiment difference, or polarity, is computed using a lexicon-based approach for the headline-body pair</a:t>
            </a:r>
            <a:r>
              <a:rPr lang="en-US" dirty="0" smtClean="0"/>
              <a:t>.</a:t>
            </a:r>
          </a:p>
          <a:p>
            <a:r>
              <a:rPr lang="en-US" dirty="0"/>
              <a:t>A unique n-gram refuting feature is constructed using a Bag of Words (BOW) approach on a lexicon of predefined </a:t>
            </a:r>
            <a:r>
              <a:rPr lang="en-US" dirty="0" smtClean="0"/>
              <a:t>words and cosine similarities.</a:t>
            </a:r>
            <a:endParaRPr lang="en-IN" dirty="0"/>
          </a:p>
        </p:txBody>
      </p:sp>
    </p:spTree>
    <p:extLst>
      <p:ext uri="{BB962C8B-B14F-4D97-AF65-F5344CB8AC3E}">
        <p14:creationId xmlns:p14="http://schemas.microsoft.com/office/powerpoint/2010/main" val="124547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Features</a:t>
            </a:r>
            <a:endParaRPr lang="en-IN" dirty="0"/>
          </a:p>
        </p:txBody>
      </p:sp>
      <p:sp>
        <p:nvSpPr>
          <p:cNvPr id="3" name="Text Placeholder 2"/>
          <p:cNvSpPr>
            <a:spLocks noGrp="1"/>
          </p:cNvSpPr>
          <p:nvPr>
            <p:ph type="body" idx="1"/>
          </p:nvPr>
        </p:nvSpPr>
        <p:spPr>
          <a:xfrm>
            <a:off x="457200" y="1002030"/>
            <a:ext cx="8229600" cy="3646170"/>
          </a:xfrm>
        </p:spPr>
        <p:txBody>
          <a:bodyPr/>
          <a:lstStyle/>
          <a:p>
            <a:r>
              <a:rPr lang="en-US" dirty="0"/>
              <a:t>We used skip-thought module which encodes sentences to vector embedding of length 2400 each</a:t>
            </a:r>
            <a:r>
              <a:rPr lang="en-US" dirty="0" smtClean="0"/>
              <a:t>.</a:t>
            </a:r>
          </a:p>
          <a:p>
            <a:r>
              <a:rPr lang="en-US" dirty="0"/>
              <a:t>The skip-thought is a encoder-decoder based recurrent model that computes the relative occurrence of sentences</a:t>
            </a:r>
            <a:r>
              <a:rPr lang="en-US" dirty="0" smtClean="0"/>
              <a:t>.</a:t>
            </a:r>
          </a:p>
          <a:p>
            <a:r>
              <a:rPr lang="en-US" dirty="0"/>
              <a:t>We speculate that the features introduced by should </a:t>
            </a:r>
            <a:r>
              <a:rPr lang="en-US" dirty="0" smtClean="0"/>
              <a:t>be effective </a:t>
            </a:r>
            <a:r>
              <a:rPr lang="en-US" dirty="0"/>
              <a:t>for stance detection as well. Given the skip-thought encoding of </a:t>
            </a:r>
            <a:r>
              <a:rPr lang="en-US" dirty="0" smtClean="0"/>
              <a:t>news and </a:t>
            </a:r>
            <a:r>
              <a:rPr lang="en-US" dirty="0"/>
              <a:t>headline as </a:t>
            </a:r>
            <a:r>
              <a:rPr lang="en-US" dirty="0" err="1"/>
              <a:t>u^news</a:t>
            </a:r>
            <a:r>
              <a:rPr lang="en-US" dirty="0"/>
              <a:t> and </a:t>
            </a:r>
            <a:r>
              <a:rPr lang="en-US" dirty="0" err="1"/>
              <a:t>v^head</a:t>
            </a:r>
            <a:r>
              <a:rPr lang="en-US" dirty="0"/>
              <a:t> , we compute two </a:t>
            </a:r>
            <a:r>
              <a:rPr lang="en-US" dirty="0" smtClean="0"/>
              <a:t>features.</a:t>
            </a:r>
            <a:endParaRPr lang="en-IN" dirty="0"/>
          </a:p>
        </p:txBody>
      </p:sp>
    </p:spTree>
    <p:extLst>
      <p:ext uri="{BB962C8B-B14F-4D97-AF65-F5344CB8AC3E}">
        <p14:creationId xmlns:p14="http://schemas.microsoft.com/office/powerpoint/2010/main" val="3864569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 y="1464945"/>
            <a:ext cx="8886825" cy="2228850"/>
          </a:xfrm>
          <a:prstGeom prst="rect">
            <a:avLst/>
          </a:prstGeom>
        </p:spPr>
      </p:pic>
    </p:spTree>
    <p:extLst>
      <p:ext uri="{BB962C8B-B14F-4D97-AF65-F5344CB8AC3E}">
        <p14:creationId xmlns:p14="http://schemas.microsoft.com/office/powerpoint/2010/main" val="224798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sp>
        <p:nvSpPr>
          <p:cNvPr id="3" name="Text Placeholder 2"/>
          <p:cNvSpPr>
            <a:spLocks noGrp="1"/>
          </p:cNvSpPr>
          <p:nvPr>
            <p:ph type="body" idx="1"/>
          </p:nvPr>
        </p:nvSpPr>
        <p:spPr/>
        <p:txBody>
          <a:bodyPr/>
          <a:lstStyle/>
          <a:p>
            <a:r>
              <a:rPr lang="en-US" dirty="0"/>
              <a:t>The model computes the feature vectors </a:t>
            </a:r>
            <a:r>
              <a:rPr lang="en-US" dirty="0" smtClean="0"/>
              <a:t>separately </a:t>
            </a:r>
            <a:r>
              <a:rPr lang="en-US" dirty="0"/>
              <a:t>and then combine these with the help of a MLP layer. We use </a:t>
            </a:r>
            <a:r>
              <a:rPr lang="en-US" dirty="0" smtClean="0"/>
              <a:t>cross-entropy as </a:t>
            </a:r>
            <a:r>
              <a:rPr lang="en-US" dirty="0"/>
              <a:t>the loss function to optimize our architecture with a </a:t>
            </a:r>
            <a:r>
              <a:rPr lang="en-US" dirty="0" err="1"/>
              <a:t>softmax</a:t>
            </a:r>
            <a:r>
              <a:rPr lang="en-US" dirty="0"/>
              <a:t> layer at the </a:t>
            </a:r>
            <a:r>
              <a:rPr lang="en-US" dirty="0" smtClean="0"/>
              <a:t>output </a:t>
            </a:r>
            <a:r>
              <a:rPr lang="en-US" dirty="0"/>
              <a:t>which classify the given headline-body pair into agree, disagree, discuss, </a:t>
            </a:r>
            <a:r>
              <a:rPr lang="en-US" dirty="0" smtClean="0"/>
              <a:t>and unrelated</a:t>
            </a:r>
            <a:r>
              <a:rPr lang="en-US" dirty="0"/>
              <a:t>.</a:t>
            </a:r>
            <a:endParaRPr lang="en-IN" dirty="0"/>
          </a:p>
        </p:txBody>
      </p:sp>
    </p:spTree>
    <p:extLst>
      <p:ext uri="{BB962C8B-B14F-4D97-AF65-F5344CB8AC3E}">
        <p14:creationId xmlns:p14="http://schemas.microsoft.com/office/powerpoint/2010/main" val="287598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381000"/>
            <a:ext cx="8410575" cy="3980378"/>
          </a:xfrm>
          <a:prstGeom prst="rect">
            <a:avLst/>
          </a:prstGeom>
        </p:spPr>
      </p:pic>
    </p:spTree>
    <p:extLst>
      <p:ext uri="{BB962C8B-B14F-4D97-AF65-F5344CB8AC3E}">
        <p14:creationId xmlns:p14="http://schemas.microsoft.com/office/powerpoint/2010/main" val="95481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 Used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063228"/>
            <a:ext cx="5095875" cy="1276350"/>
          </a:xfrm>
          <a:prstGeom prst="rect">
            <a:avLst/>
          </a:prstGeom>
        </p:spPr>
      </p:pic>
      <p:sp>
        <p:nvSpPr>
          <p:cNvPr id="5" name="TextBox 4"/>
          <p:cNvSpPr txBox="1"/>
          <p:nvPr/>
        </p:nvSpPr>
        <p:spPr>
          <a:xfrm>
            <a:off x="288758" y="2839453"/>
            <a:ext cx="874695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FF"/>
                </a:solidFill>
              </a:rPr>
              <a:t>In the FNC-1 competition, they evaluate models by checking how well they decide if news is related or unrelated and if people agree, disagree, or discuss it. They use two scores, Score1 and Score2, for these tasks and combine them into a final </a:t>
            </a:r>
            <a:r>
              <a:rPr lang="en-US" sz="1800" dirty="0" smtClean="0">
                <a:solidFill>
                  <a:srgbClr val="0000FF"/>
                </a:solidFill>
              </a:rPr>
              <a:t>Score(FNC), </a:t>
            </a:r>
            <a:r>
              <a:rPr lang="en-US" sz="1800" dirty="0">
                <a:solidFill>
                  <a:srgbClr val="0000FF"/>
                </a:solidFill>
              </a:rPr>
              <a:t>giving more importance to the second task. This combined score and class-wise accuracy are used to compare the performance of different techniques in the competition.</a:t>
            </a:r>
            <a:endParaRPr lang="en-IN" sz="1800" dirty="0">
              <a:solidFill>
                <a:srgbClr val="0000FF"/>
              </a:solidFill>
            </a:endParaRPr>
          </a:p>
        </p:txBody>
      </p:sp>
    </p:spTree>
    <p:extLst>
      <p:ext uri="{BB962C8B-B14F-4D97-AF65-F5344CB8AC3E}">
        <p14:creationId xmlns:p14="http://schemas.microsoft.com/office/powerpoint/2010/main" val="280118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1063228"/>
            <a:ext cx="7567864" cy="3641119"/>
          </a:xfrm>
          <a:prstGeom prst="rect">
            <a:avLst/>
          </a:prstGeom>
        </p:spPr>
      </p:pic>
    </p:spTree>
    <p:extLst>
      <p:ext uri="{BB962C8B-B14F-4D97-AF65-F5344CB8AC3E}">
        <p14:creationId xmlns:p14="http://schemas.microsoft.com/office/powerpoint/2010/main" val="28734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472751" y="217642"/>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400"/>
              <a:buNone/>
            </a:pPr>
            <a:r>
              <a:rPr lang="en-GB"/>
              <a:t>Problem Statement</a:t>
            </a:r>
            <a:endParaRPr/>
          </a:p>
        </p:txBody>
      </p:sp>
      <p:sp>
        <p:nvSpPr>
          <p:cNvPr id="100" name="Google Shape;100;p2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lvl="0"/>
            <a:r>
              <a:rPr lang="en-US" dirty="0"/>
              <a:t>FNC-1 we have chosen the task of estimating the stance of a body text from a news article relative to a headline. Specifically, the body text may agree, disagree, discuss or be unrelated to the </a:t>
            </a:r>
            <a:r>
              <a:rPr lang="en-US" dirty="0" smtClean="0"/>
              <a:t>headlines.</a:t>
            </a:r>
          </a:p>
          <a:p>
            <a:pPr lvl="0"/>
            <a:r>
              <a:rPr lang="en-US" dirty="0" smtClean="0"/>
              <a:t>Paper </a:t>
            </a:r>
            <a:r>
              <a:rPr lang="en-US" dirty="0"/>
              <a:t>Link : </a:t>
            </a:r>
            <a:r>
              <a:rPr lang="en-US" dirty="0">
                <a:solidFill>
                  <a:srgbClr val="00B050"/>
                </a:solidFill>
              </a:rPr>
              <a:t>https://arxiv.org/pdf/1712.03935v1.pdf</a:t>
            </a:r>
            <a:endParaRPr dirty="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26" y="0"/>
            <a:ext cx="7591927" cy="5143500"/>
          </a:xfrm>
          <a:prstGeom prst="rect">
            <a:avLst/>
          </a:prstGeom>
        </p:spPr>
      </p:pic>
    </p:spTree>
    <p:extLst>
      <p:ext uri="{BB962C8B-B14F-4D97-AF65-F5344CB8AC3E}">
        <p14:creationId xmlns:p14="http://schemas.microsoft.com/office/powerpoint/2010/main" val="371633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FNC Scores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91828444"/>
              </p:ext>
            </p:extLst>
          </p:nvPr>
        </p:nvGraphicFramePr>
        <p:xfrm>
          <a:off x="312824" y="1031582"/>
          <a:ext cx="8554449" cy="3953678"/>
        </p:xfrm>
        <a:graphic>
          <a:graphicData uri="http://schemas.openxmlformats.org/drawingml/2006/table">
            <a:tbl>
              <a:tblPr firstRow="1" bandRow="1">
                <a:tableStyleId>{5C22544A-7EE6-4342-B048-85BDC9FD1C3A}</a:tableStyleId>
              </a:tblPr>
              <a:tblGrid>
                <a:gridCol w="2273965">
                  <a:extLst>
                    <a:ext uri="{9D8B030D-6E8A-4147-A177-3AD203B41FA5}">
                      <a16:colId xmlns:a16="http://schemas.microsoft.com/office/drawing/2014/main" val="1067570794"/>
                    </a:ext>
                  </a:extLst>
                </a:gridCol>
                <a:gridCol w="986590">
                  <a:extLst>
                    <a:ext uri="{9D8B030D-6E8A-4147-A177-3AD203B41FA5}">
                      <a16:colId xmlns:a16="http://schemas.microsoft.com/office/drawing/2014/main" val="3124803626"/>
                    </a:ext>
                  </a:extLst>
                </a:gridCol>
                <a:gridCol w="1034716">
                  <a:extLst>
                    <a:ext uri="{9D8B030D-6E8A-4147-A177-3AD203B41FA5}">
                      <a16:colId xmlns:a16="http://schemas.microsoft.com/office/drawing/2014/main" val="920217129"/>
                    </a:ext>
                  </a:extLst>
                </a:gridCol>
                <a:gridCol w="1058779">
                  <a:extLst>
                    <a:ext uri="{9D8B030D-6E8A-4147-A177-3AD203B41FA5}">
                      <a16:colId xmlns:a16="http://schemas.microsoft.com/office/drawing/2014/main" val="80239221"/>
                    </a:ext>
                  </a:extLst>
                </a:gridCol>
                <a:gridCol w="1191126">
                  <a:extLst>
                    <a:ext uri="{9D8B030D-6E8A-4147-A177-3AD203B41FA5}">
                      <a16:colId xmlns:a16="http://schemas.microsoft.com/office/drawing/2014/main" val="3534881822"/>
                    </a:ext>
                  </a:extLst>
                </a:gridCol>
                <a:gridCol w="998621">
                  <a:extLst>
                    <a:ext uri="{9D8B030D-6E8A-4147-A177-3AD203B41FA5}">
                      <a16:colId xmlns:a16="http://schemas.microsoft.com/office/drawing/2014/main" val="2183318363"/>
                    </a:ext>
                  </a:extLst>
                </a:gridCol>
                <a:gridCol w="1010652">
                  <a:extLst>
                    <a:ext uri="{9D8B030D-6E8A-4147-A177-3AD203B41FA5}">
                      <a16:colId xmlns:a16="http://schemas.microsoft.com/office/drawing/2014/main" val="1087637356"/>
                    </a:ext>
                  </a:extLst>
                </a:gridCol>
              </a:tblGrid>
              <a:tr h="737060">
                <a:tc>
                  <a:txBody>
                    <a:bodyPr/>
                    <a:lstStyle/>
                    <a:p>
                      <a:r>
                        <a:rPr lang="en-IN" sz="1800" dirty="0" smtClean="0">
                          <a:solidFill>
                            <a:schemeClr val="tx1"/>
                          </a:solidFill>
                        </a:rPr>
                        <a:t>Method</a:t>
                      </a:r>
                      <a:endParaRPr lang="en-IN" sz="1800" dirty="0">
                        <a:solidFill>
                          <a:schemeClr val="tx1"/>
                        </a:solidFill>
                      </a:endParaRPr>
                    </a:p>
                  </a:txBody>
                  <a:tcPr/>
                </a:tc>
                <a:tc>
                  <a:txBody>
                    <a:bodyPr/>
                    <a:lstStyle/>
                    <a:p>
                      <a:r>
                        <a:rPr lang="en-IN" sz="1800" dirty="0" smtClean="0">
                          <a:solidFill>
                            <a:schemeClr val="tx1"/>
                          </a:solidFill>
                        </a:rPr>
                        <a:t>Score(FNC)</a:t>
                      </a:r>
                      <a:endParaRPr lang="en-IN" sz="1800" dirty="0">
                        <a:solidFill>
                          <a:schemeClr val="tx1"/>
                        </a:solidFill>
                      </a:endParaRPr>
                    </a:p>
                  </a:txBody>
                  <a:tcPr/>
                </a:tc>
                <a:tc>
                  <a:txBody>
                    <a:bodyPr/>
                    <a:lstStyle/>
                    <a:p>
                      <a:r>
                        <a:rPr lang="en-IN" sz="1800" dirty="0" smtClean="0">
                          <a:solidFill>
                            <a:schemeClr val="tx1"/>
                          </a:solidFill>
                        </a:rPr>
                        <a:t>Agree</a:t>
                      </a:r>
                      <a:endParaRPr lang="en-IN" sz="1800" dirty="0">
                        <a:solidFill>
                          <a:schemeClr val="tx1"/>
                        </a:solidFill>
                      </a:endParaRPr>
                    </a:p>
                  </a:txBody>
                  <a:tcPr/>
                </a:tc>
                <a:tc>
                  <a:txBody>
                    <a:bodyPr/>
                    <a:lstStyle/>
                    <a:p>
                      <a:r>
                        <a:rPr lang="en-IN" sz="1800" dirty="0" smtClean="0">
                          <a:solidFill>
                            <a:schemeClr val="tx1"/>
                          </a:solidFill>
                        </a:rPr>
                        <a:t>Disagree</a:t>
                      </a:r>
                      <a:endParaRPr lang="en-IN" sz="1800" dirty="0">
                        <a:solidFill>
                          <a:schemeClr val="tx1"/>
                        </a:solidFill>
                      </a:endParaRPr>
                    </a:p>
                  </a:txBody>
                  <a:tcPr/>
                </a:tc>
                <a:tc>
                  <a:txBody>
                    <a:bodyPr/>
                    <a:lstStyle/>
                    <a:p>
                      <a:r>
                        <a:rPr lang="en-IN" sz="1800" dirty="0" smtClean="0">
                          <a:solidFill>
                            <a:schemeClr val="tx1"/>
                          </a:solidFill>
                        </a:rPr>
                        <a:t>Discuss</a:t>
                      </a:r>
                      <a:endParaRPr lang="en-IN" sz="1800" dirty="0">
                        <a:solidFill>
                          <a:schemeClr val="tx1"/>
                        </a:solidFill>
                      </a:endParaRPr>
                    </a:p>
                  </a:txBody>
                  <a:tcPr/>
                </a:tc>
                <a:tc>
                  <a:txBody>
                    <a:bodyPr/>
                    <a:lstStyle/>
                    <a:p>
                      <a:r>
                        <a:rPr lang="en-IN" sz="1800" dirty="0" smtClean="0">
                          <a:solidFill>
                            <a:schemeClr val="tx1"/>
                          </a:solidFill>
                        </a:rPr>
                        <a:t>Unrelated</a:t>
                      </a:r>
                      <a:endParaRPr lang="en-IN" sz="1800" dirty="0">
                        <a:solidFill>
                          <a:schemeClr val="tx1"/>
                        </a:solidFill>
                      </a:endParaRPr>
                    </a:p>
                  </a:txBody>
                  <a:tcPr/>
                </a:tc>
                <a:tc>
                  <a:txBody>
                    <a:bodyPr/>
                    <a:lstStyle/>
                    <a:p>
                      <a:r>
                        <a:rPr lang="en-IN" sz="1800" dirty="0" smtClean="0">
                          <a:solidFill>
                            <a:schemeClr val="tx1"/>
                          </a:solidFill>
                        </a:rPr>
                        <a:t>Overall</a:t>
                      </a:r>
                      <a:endParaRPr lang="en-IN" sz="1800" dirty="0">
                        <a:solidFill>
                          <a:schemeClr val="tx1"/>
                        </a:solidFill>
                      </a:endParaRPr>
                    </a:p>
                  </a:txBody>
                  <a:tcPr/>
                </a:tc>
                <a:extLst>
                  <a:ext uri="{0D108BD9-81ED-4DB2-BD59-A6C34878D82A}">
                    <a16:rowId xmlns:a16="http://schemas.microsoft.com/office/drawing/2014/main" val="3179190133"/>
                  </a:ext>
                </a:extLst>
              </a:tr>
              <a:tr h="421105">
                <a:tc>
                  <a:txBody>
                    <a:bodyPr/>
                    <a:lstStyle/>
                    <a:p>
                      <a:r>
                        <a:rPr lang="en-IN" sz="1600" dirty="0" smtClean="0">
                          <a:solidFill>
                            <a:schemeClr val="tx1"/>
                          </a:solidFill>
                        </a:rPr>
                        <a:t>FNC-1 Baseline</a:t>
                      </a:r>
                      <a:endParaRPr lang="en-IN" sz="1600" dirty="0">
                        <a:solidFill>
                          <a:schemeClr val="tx1"/>
                        </a:solidFill>
                      </a:endParaRPr>
                    </a:p>
                  </a:txBody>
                  <a:tcPr/>
                </a:tc>
                <a:tc>
                  <a:txBody>
                    <a:bodyPr/>
                    <a:lstStyle/>
                    <a:p>
                      <a:pPr marL="0" lvl="0" indent="0" algn="l" rtl="0">
                        <a:spcBef>
                          <a:spcPts val="0"/>
                        </a:spcBef>
                        <a:spcAft>
                          <a:spcPts val="0"/>
                        </a:spcAft>
                        <a:buNone/>
                      </a:pPr>
                      <a:r>
                        <a:rPr lang="en" dirty="0"/>
                        <a:t>75.20</a:t>
                      </a:r>
                      <a:endParaRPr dirty="0"/>
                    </a:p>
                  </a:txBody>
                  <a:tcPr marL="91425" marR="91425" marT="91425" marB="91425"/>
                </a:tc>
                <a:tc>
                  <a:txBody>
                    <a:bodyPr/>
                    <a:lstStyle/>
                    <a:p>
                      <a:pPr marL="0" lvl="0" indent="0" algn="l" rtl="0">
                        <a:spcBef>
                          <a:spcPts val="0"/>
                        </a:spcBef>
                        <a:spcAft>
                          <a:spcPts val="0"/>
                        </a:spcAft>
                        <a:buNone/>
                      </a:pPr>
                      <a:r>
                        <a:rPr lang="en"/>
                        <a:t>9.09</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a:t>79.65</a:t>
                      </a:r>
                      <a:endParaRPr/>
                    </a:p>
                  </a:txBody>
                  <a:tcPr marL="91425" marR="91425" marT="91425" marB="91425"/>
                </a:tc>
                <a:tc>
                  <a:txBody>
                    <a:bodyPr/>
                    <a:lstStyle/>
                    <a:p>
                      <a:pPr marL="0" lvl="0" indent="0" algn="l" rtl="0">
                        <a:spcBef>
                          <a:spcPts val="0"/>
                        </a:spcBef>
                        <a:spcAft>
                          <a:spcPts val="0"/>
                        </a:spcAft>
                        <a:buNone/>
                      </a:pPr>
                      <a:r>
                        <a:rPr lang="en"/>
                        <a:t>97.97</a:t>
                      </a:r>
                      <a:endParaRPr/>
                    </a:p>
                  </a:txBody>
                  <a:tcPr marL="91425" marR="91425" marT="91425" marB="91425"/>
                </a:tc>
                <a:tc>
                  <a:txBody>
                    <a:bodyPr/>
                    <a:lstStyle/>
                    <a:p>
                      <a:pPr marL="0" lvl="0" indent="0" algn="l" rtl="0">
                        <a:spcBef>
                          <a:spcPts val="0"/>
                        </a:spcBef>
                        <a:spcAft>
                          <a:spcPts val="0"/>
                        </a:spcAft>
                        <a:buNone/>
                      </a:pPr>
                      <a:r>
                        <a:rPr lang="en"/>
                        <a:t>85.44</a:t>
                      </a:r>
                      <a:endParaRPr/>
                    </a:p>
                  </a:txBody>
                  <a:tcPr marL="91425" marR="91425" marT="91425" marB="91425"/>
                </a:tc>
                <a:extLst>
                  <a:ext uri="{0D108BD9-81ED-4DB2-BD59-A6C34878D82A}">
                    <a16:rowId xmlns:a16="http://schemas.microsoft.com/office/drawing/2014/main" val="20138086"/>
                  </a:ext>
                </a:extLst>
              </a:tr>
              <a:tr h="399359">
                <a:tc>
                  <a:txBody>
                    <a:bodyPr/>
                    <a:lstStyle/>
                    <a:p>
                      <a:r>
                        <a:rPr lang="en-IN" sz="1600" dirty="0" smtClean="0">
                          <a:solidFill>
                            <a:schemeClr val="tx1"/>
                          </a:solidFill>
                        </a:rPr>
                        <a:t>Word2Vec</a:t>
                      </a:r>
                      <a:endParaRPr lang="en-IN" sz="1600" dirty="0">
                        <a:solidFill>
                          <a:schemeClr val="tx1"/>
                        </a:solidFill>
                      </a:endParaRPr>
                    </a:p>
                  </a:txBody>
                  <a:tcPr/>
                </a:tc>
                <a:tc>
                  <a:txBody>
                    <a:bodyPr/>
                    <a:lstStyle/>
                    <a:p>
                      <a:pPr marL="0" lvl="0" indent="0" algn="l" rtl="0">
                        <a:spcBef>
                          <a:spcPts val="0"/>
                        </a:spcBef>
                        <a:spcAft>
                          <a:spcPts val="0"/>
                        </a:spcAft>
                        <a:buNone/>
                      </a:pPr>
                      <a:r>
                        <a:rPr lang="en" dirty="0"/>
                        <a:t>75.78</a:t>
                      </a:r>
                      <a:endParaRPr dirty="0"/>
                    </a:p>
                  </a:txBody>
                  <a:tcPr marL="91425" marR="91425" marT="91425" marB="91425"/>
                </a:tc>
                <a:tc>
                  <a:txBody>
                    <a:bodyPr/>
                    <a:lstStyle/>
                    <a:p>
                      <a:pPr marL="0" lvl="0" indent="0" algn="l" rtl="0">
                        <a:spcBef>
                          <a:spcPts val="0"/>
                        </a:spcBef>
                        <a:spcAft>
                          <a:spcPts val="0"/>
                        </a:spcAft>
                        <a:buNone/>
                      </a:pPr>
                      <a:r>
                        <a:rPr lang="en" dirty="0"/>
                        <a:t>50.70</a:t>
                      </a:r>
                      <a:endParaRPr dirty="0"/>
                    </a:p>
                  </a:txBody>
                  <a:tcPr marL="91425" marR="91425" marT="91425" marB="91425"/>
                </a:tc>
                <a:tc>
                  <a:txBody>
                    <a:bodyPr/>
                    <a:lstStyle/>
                    <a:p>
                      <a:pPr marL="0" lvl="0" indent="0" algn="l" rtl="0">
                        <a:spcBef>
                          <a:spcPts val="0"/>
                        </a:spcBef>
                        <a:spcAft>
                          <a:spcPts val="0"/>
                        </a:spcAft>
                        <a:buNone/>
                      </a:pPr>
                      <a:r>
                        <a:rPr lang="en"/>
                        <a:t>9.61</a:t>
                      </a:r>
                      <a:endParaRPr/>
                    </a:p>
                  </a:txBody>
                  <a:tcPr marL="91425" marR="91425" marT="91425" marB="91425"/>
                </a:tc>
                <a:tc>
                  <a:txBody>
                    <a:bodyPr/>
                    <a:lstStyle/>
                    <a:p>
                      <a:pPr marL="0" lvl="0" indent="0" algn="l" rtl="0">
                        <a:spcBef>
                          <a:spcPts val="0"/>
                        </a:spcBef>
                        <a:spcAft>
                          <a:spcPts val="0"/>
                        </a:spcAft>
                        <a:buNone/>
                      </a:pPr>
                      <a:r>
                        <a:rPr lang="en"/>
                        <a:t>53.38</a:t>
                      </a:r>
                      <a:endParaRPr/>
                    </a:p>
                  </a:txBody>
                  <a:tcPr marL="91425" marR="91425" marT="91425" marB="91425"/>
                </a:tc>
                <a:tc>
                  <a:txBody>
                    <a:bodyPr/>
                    <a:lstStyle/>
                    <a:p>
                      <a:pPr marL="0" lvl="0" indent="0" algn="l" rtl="0">
                        <a:spcBef>
                          <a:spcPts val="0"/>
                        </a:spcBef>
                        <a:spcAft>
                          <a:spcPts val="0"/>
                        </a:spcAft>
                        <a:buNone/>
                      </a:pPr>
                      <a:r>
                        <a:rPr lang="en"/>
                        <a:t>96.05</a:t>
                      </a:r>
                      <a:endParaRPr/>
                    </a:p>
                  </a:txBody>
                  <a:tcPr marL="91425" marR="91425" marT="91425" marB="91425"/>
                </a:tc>
                <a:tc>
                  <a:txBody>
                    <a:bodyPr/>
                    <a:lstStyle/>
                    <a:p>
                      <a:pPr marL="0" lvl="0" indent="0" algn="l" rtl="0">
                        <a:spcBef>
                          <a:spcPts val="0"/>
                        </a:spcBef>
                        <a:spcAft>
                          <a:spcPts val="0"/>
                        </a:spcAft>
                        <a:buNone/>
                      </a:pPr>
                      <a:r>
                        <a:rPr lang="en"/>
                        <a:t>82.79</a:t>
                      </a:r>
                      <a:endParaRPr/>
                    </a:p>
                  </a:txBody>
                  <a:tcPr marL="91425" marR="91425" marT="91425" marB="91425"/>
                </a:tc>
                <a:extLst>
                  <a:ext uri="{0D108BD9-81ED-4DB2-BD59-A6C34878D82A}">
                    <a16:rowId xmlns:a16="http://schemas.microsoft.com/office/drawing/2014/main" val="1011280892"/>
                  </a:ext>
                </a:extLst>
              </a:tr>
              <a:tr h="399359">
                <a:tc>
                  <a:txBody>
                    <a:bodyPr/>
                    <a:lstStyle/>
                    <a:p>
                      <a:r>
                        <a:rPr lang="en-IN" sz="1600" dirty="0" err="1" smtClean="0">
                          <a:solidFill>
                            <a:schemeClr val="tx1"/>
                          </a:solidFill>
                        </a:rPr>
                        <a:t>BiSkip</a:t>
                      </a:r>
                      <a:endParaRPr lang="en-IN" sz="1600" dirty="0">
                        <a:solidFill>
                          <a:schemeClr val="tx1"/>
                        </a:solidFill>
                      </a:endParaRPr>
                    </a:p>
                  </a:txBody>
                  <a:tcPr/>
                </a:tc>
                <a:tc>
                  <a:txBody>
                    <a:bodyPr/>
                    <a:lstStyle/>
                    <a:p>
                      <a:pPr marL="0" lvl="0" indent="0" algn="l" rtl="0">
                        <a:spcBef>
                          <a:spcPts val="0"/>
                        </a:spcBef>
                        <a:spcAft>
                          <a:spcPts val="0"/>
                        </a:spcAft>
                        <a:buNone/>
                      </a:pPr>
                      <a:r>
                        <a:rPr lang="en"/>
                        <a:t>76.18</a:t>
                      </a:r>
                      <a:endParaRPr/>
                    </a:p>
                  </a:txBody>
                  <a:tcPr marL="91425" marR="91425" marT="91425" marB="91425"/>
                </a:tc>
                <a:tc>
                  <a:txBody>
                    <a:bodyPr/>
                    <a:lstStyle/>
                    <a:p>
                      <a:pPr marL="0" lvl="0" indent="0" algn="l" rtl="0">
                        <a:spcBef>
                          <a:spcPts val="0"/>
                        </a:spcBef>
                        <a:spcAft>
                          <a:spcPts val="0"/>
                        </a:spcAft>
                        <a:buNone/>
                      </a:pPr>
                      <a:r>
                        <a:rPr lang="en" dirty="0"/>
                        <a:t>31.8</a:t>
                      </a:r>
                      <a:endParaRPr dirty="0"/>
                    </a:p>
                  </a:txBody>
                  <a:tcPr marL="91425" marR="91425" marT="91425" marB="91425"/>
                </a:tc>
                <a:tc>
                  <a:txBody>
                    <a:bodyPr/>
                    <a:lstStyle/>
                    <a:p>
                      <a:pPr marL="0" lvl="0" indent="0" algn="l" rtl="0">
                        <a:spcBef>
                          <a:spcPts val="0"/>
                        </a:spcBef>
                        <a:spcAft>
                          <a:spcPts val="0"/>
                        </a:spcAft>
                        <a:buNone/>
                      </a:pPr>
                      <a:r>
                        <a:rPr lang="en" dirty="0"/>
                        <a:t>0.00</a:t>
                      </a:r>
                      <a:endParaRPr dirty="0"/>
                    </a:p>
                  </a:txBody>
                  <a:tcPr marL="91425" marR="91425" marT="91425" marB="91425"/>
                </a:tc>
                <a:tc>
                  <a:txBody>
                    <a:bodyPr/>
                    <a:lstStyle/>
                    <a:p>
                      <a:pPr marL="0" lvl="0" indent="0" algn="l" rtl="0">
                        <a:spcBef>
                          <a:spcPts val="0"/>
                        </a:spcBef>
                        <a:spcAft>
                          <a:spcPts val="0"/>
                        </a:spcAft>
                        <a:buNone/>
                      </a:pPr>
                      <a:r>
                        <a:rPr lang="en"/>
                        <a:t>81.20</a:t>
                      </a:r>
                      <a:endParaRPr/>
                    </a:p>
                  </a:txBody>
                  <a:tcPr marL="91425" marR="91425" marT="91425" marB="91425"/>
                </a:tc>
                <a:tc>
                  <a:txBody>
                    <a:bodyPr/>
                    <a:lstStyle/>
                    <a:p>
                      <a:pPr marL="0" lvl="0" indent="0" algn="l" rtl="0">
                        <a:spcBef>
                          <a:spcPts val="0"/>
                        </a:spcBef>
                        <a:spcAft>
                          <a:spcPts val="0"/>
                        </a:spcAft>
                        <a:buNone/>
                      </a:pPr>
                      <a:r>
                        <a:rPr lang="en"/>
                        <a:t>91.18</a:t>
                      </a:r>
                      <a:endParaRPr/>
                    </a:p>
                  </a:txBody>
                  <a:tcPr marL="91425" marR="91425" marT="91425" marB="91425"/>
                </a:tc>
                <a:tc>
                  <a:txBody>
                    <a:bodyPr/>
                    <a:lstStyle/>
                    <a:p>
                      <a:pPr marL="0" lvl="0" indent="0" algn="l" rtl="0">
                        <a:spcBef>
                          <a:spcPts val="0"/>
                        </a:spcBef>
                        <a:spcAft>
                          <a:spcPts val="0"/>
                        </a:spcAft>
                        <a:buNone/>
                      </a:pPr>
                      <a:r>
                        <a:rPr lang="en"/>
                        <a:t>82.48</a:t>
                      </a:r>
                      <a:endParaRPr/>
                    </a:p>
                  </a:txBody>
                  <a:tcPr marL="91425" marR="91425" marT="91425" marB="91425"/>
                </a:tc>
                <a:extLst>
                  <a:ext uri="{0D108BD9-81ED-4DB2-BD59-A6C34878D82A}">
                    <a16:rowId xmlns:a16="http://schemas.microsoft.com/office/drawing/2014/main" val="2804628989"/>
                  </a:ext>
                </a:extLst>
              </a:tr>
              <a:tr h="399359">
                <a:tc>
                  <a:txBody>
                    <a:bodyPr/>
                    <a:lstStyle/>
                    <a:p>
                      <a:r>
                        <a:rPr lang="en-IN" sz="1600" dirty="0" smtClean="0">
                          <a:solidFill>
                            <a:schemeClr val="tx1"/>
                          </a:solidFill>
                        </a:rPr>
                        <a:t>CNN</a:t>
                      </a:r>
                      <a:endParaRPr lang="en-IN" sz="1600" dirty="0">
                        <a:solidFill>
                          <a:schemeClr val="tx1"/>
                        </a:solidFill>
                      </a:endParaRPr>
                    </a:p>
                  </a:txBody>
                  <a:tcPr/>
                </a:tc>
                <a:tc>
                  <a:txBody>
                    <a:bodyPr/>
                    <a:lstStyle/>
                    <a:p>
                      <a:pPr marL="0" lvl="0" indent="0" algn="l" rtl="0">
                        <a:spcBef>
                          <a:spcPts val="0"/>
                        </a:spcBef>
                        <a:spcAft>
                          <a:spcPts val="0"/>
                        </a:spcAft>
                        <a:buNone/>
                      </a:pPr>
                      <a:r>
                        <a:rPr lang="en"/>
                        <a:t>60.91</a:t>
                      </a:r>
                      <a:endParaRPr/>
                    </a:p>
                  </a:txBody>
                  <a:tcPr marL="91425" marR="91425" marT="91425" marB="91425"/>
                </a:tc>
                <a:tc>
                  <a:txBody>
                    <a:bodyPr/>
                    <a:lstStyle/>
                    <a:p>
                      <a:pPr marL="0" lvl="0" indent="0" algn="l" rtl="0">
                        <a:spcBef>
                          <a:spcPts val="0"/>
                        </a:spcBef>
                        <a:spcAft>
                          <a:spcPts val="0"/>
                        </a:spcAft>
                        <a:buNone/>
                      </a:pPr>
                      <a:r>
                        <a:rPr lang="en"/>
                        <a:t>35.89</a:t>
                      </a:r>
                      <a:endParaRPr/>
                    </a:p>
                  </a:txBody>
                  <a:tcPr marL="91425" marR="91425" marT="91425" marB="91425"/>
                </a:tc>
                <a:tc>
                  <a:txBody>
                    <a:bodyPr/>
                    <a:lstStyle/>
                    <a:p>
                      <a:pPr marL="0" lvl="0" indent="0" algn="l" rtl="0">
                        <a:spcBef>
                          <a:spcPts val="0"/>
                        </a:spcBef>
                        <a:spcAft>
                          <a:spcPts val="0"/>
                        </a:spcAft>
                        <a:buNone/>
                      </a:pPr>
                      <a:r>
                        <a:rPr lang="en" dirty="0"/>
                        <a:t>2.10</a:t>
                      </a:r>
                      <a:endParaRPr dirty="0"/>
                    </a:p>
                  </a:txBody>
                  <a:tcPr marL="91425" marR="91425" marT="91425" marB="91425"/>
                </a:tc>
                <a:tc>
                  <a:txBody>
                    <a:bodyPr/>
                    <a:lstStyle/>
                    <a:p>
                      <a:pPr marL="0" lvl="0" indent="0" algn="l" rtl="0">
                        <a:spcBef>
                          <a:spcPts val="0"/>
                        </a:spcBef>
                        <a:spcAft>
                          <a:spcPts val="0"/>
                        </a:spcAft>
                        <a:buNone/>
                      </a:pPr>
                      <a:r>
                        <a:rPr lang="en"/>
                        <a:t>46.77</a:t>
                      </a:r>
                      <a:endParaRPr/>
                    </a:p>
                  </a:txBody>
                  <a:tcPr marL="91425" marR="91425" marT="91425" marB="91425"/>
                </a:tc>
                <a:tc>
                  <a:txBody>
                    <a:bodyPr/>
                    <a:lstStyle/>
                    <a:p>
                      <a:pPr marL="0" lvl="0" indent="0" algn="l" rtl="0">
                        <a:spcBef>
                          <a:spcPts val="0"/>
                        </a:spcBef>
                        <a:spcAft>
                          <a:spcPts val="0"/>
                        </a:spcAft>
                        <a:buNone/>
                      </a:pPr>
                      <a:r>
                        <a:rPr lang="en"/>
                        <a:t>88.47</a:t>
                      </a:r>
                      <a:endParaRPr/>
                    </a:p>
                  </a:txBody>
                  <a:tcPr marL="91425" marR="91425" marT="91425" marB="91425"/>
                </a:tc>
                <a:tc>
                  <a:txBody>
                    <a:bodyPr/>
                    <a:lstStyle/>
                    <a:p>
                      <a:pPr marL="0" lvl="0" indent="0" algn="l" rtl="0">
                        <a:spcBef>
                          <a:spcPts val="0"/>
                        </a:spcBef>
                        <a:spcAft>
                          <a:spcPts val="0"/>
                        </a:spcAft>
                        <a:buNone/>
                      </a:pPr>
                      <a:r>
                        <a:rPr lang="en"/>
                        <a:t>74.84</a:t>
                      </a:r>
                      <a:endParaRPr/>
                    </a:p>
                  </a:txBody>
                  <a:tcPr marL="91425" marR="91425" marT="91425" marB="91425"/>
                </a:tc>
                <a:extLst>
                  <a:ext uri="{0D108BD9-81ED-4DB2-BD59-A6C34878D82A}">
                    <a16:rowId xmlns:a16="http://schemas.microsoft.com/office/drawing/2014/main" val="3758195944"/>
                  </a:ext>
                </a:extLst>
              </a:tr>
              <a:tr h="399359">
                <a:tc>
                  <a:txBody>
                    <a:bodyPr/>
                    <a:lstStyle/>
                    <a:p>
                      <a:r>
                        <a:rPr lang="en-IN" sz="1600" dirty="0" err="1" smtClean="0">
                          <a:solidFill>
                            <a:schemeClr val="tx1"/>
                          </a:solidFill>
                        </a:rPr>
                        <a:t>BiLSTM</a:t>
                      </a:r>
                      <a:endParaRPr lang="en-IN" sz="1600" dirty="0">
                        <a:solidFill>
                          <a:schemeClr val="tx1"/>
                        </a:solidFill>
                      </a:endParaRPr>
                    </a:p>
                  </a:txBody>
                  <a:tcPr/>
                </a:tc>
                <a:tc>
                  <a:txBody>
                    <a:bodyPr/>
                    <a:lstStyle/>
                    <a:p>
                      <a:pPr marL="0" lvl="0" indent="0" algn="l" rtl="0">
                        <a:spcBef>
                          <a:spcPts val="0"/>
                        </a:spcBef>
                        <a:spcAft>
                          <a:spcPts val="0"/>
                        </a:spcAft>
                        <a:buNone/>
                      </a:pPr>
                      <a:r>
                        <a:rPr lang="en"/>
                        <a:t>63.11</a:t>
                      </a:r>
                      <a:endParaRPr/>
                    </a:p>
                  </a:txBody>
                  <a:tcPr marL="91425" marR="91425" marT="91425" marB="91425"/>
                </a:tc>
                <a:tc>
                  <a:txBody>
                    <a:bodyPr/>
                    <a:lstStyle/>
                    <a:p>
                      <a:pPr marL="0" lvl="0" indent="0" algn="l" rtl="0">
                        <a:spcBef>
                          <a:spcPts val="0"/>
                        </a:spcBef>
                        <a:spcAft>
                          <a:spcPts val="0"/>
                        </a:spcAft>
                        <a:buNone/>
                      </a:pPr>
                      <a:r>
                        <a:rPr lang="en"/>
                        <a:t>38.04</a:t>
                      </a:r>
                      <a:endParaRPr/>
                    </a:p>
                  </a:txBody>
                  <a:tcPr marL="91425" marR="91425" marT="91425" marB="91425"/>
                </a:tc>
                <a:tc>
                  <a:txBody>
                    <a:bodyPr/>
                    <a:lstStyle/>
                    <a:p>
                      <a:pPr marL="0" lvl="0" indent="0" algn="l" rtl="0">
                        <a:spcBef>
                          <a:spcPts val="0"/>
                        </a:spcBef>
                        <a:spcAft>
                          <a:spcPts val="0"/>
                        </a:spcAft>
                        <a:buNone/>
                      </a:pPr>
                      <a:r>
                        <a:rPr lang="en" dirty="0"/>
                        <a:t>4.59</a:t>
                      </a:r>
                      <a:endParaRPr dirty="0"/>
                    </a:p>
                  </a:txBody>
                  <a:tcPr marL="91425" marR="91425" marT="91425" marB="91425"/>
                </a:tc>
                <a:tc>
                  <a:txBody>
                    <a:bodyPr/>
                    <a:lstStyle/>
                    <a:p>
                      <a:pPr marL="0" lvl="0" indent="0" algn="l" rtl="0">
                        <a:spcBef>
                          <a:spcPts val="0"/>
                        </a:spcBef>
                        <a:spcAft>
                          <a:spcPts val="0"/>
                        </a:spcAft>
                        <a:buNone/>
                      </a:pPr>
                      <a:r>
                        <a:rPr lang="en" dirty="0"/>
                        <a:t>58.13</a:t>
                      </a:r>
                      <a:endParaRPr dirty="0"/>
                    </a:p>
                  </a:txBody>
                  <a:tcPr marL="91425" marR="91425" marT="91425" marB="91425"/>
                </a:tc>
                <a:tc>
                  <a:txBody>
                    <a:bodyPr/>
                    <a:lstStyle/>
                    <a:p>
                      <a:pPr marL="0" lvl="0" indent="0" algn="l" rtl="0">
                        <a:spcBef>
                          <a:spcPts val="0"/>
                        </a:spcBef>
                        <a:spcAft>
                          <a:spcPts val="0"/>
                        </a:spcAft>
                        <a:buNone/>
                      </a:pPr>
                      <a:r>
                        <a:rPr lang="en" dirty="0"/>
                        <a:t>78.27</a:t>
                      </a:r>
                      <a:endParaRPr dirty="0"/>
                    </a:p>
                  </a:txBody>
                  <a:tcPr marL="91425" marR="91425" marT="91425" marB="91425"/>
                </a:tc>
                <a:tc>
                  <a:txBody>
                    <a:bodyPr/>
                    <a:lstStyle/>
                    <a:p>
                      <a:pPr marL="0" lvl="0" indent="0" algn="l" rtl="0">
                        <a:spcBef>
                          <a:spcPts val="0"/>
                        </a:spcBef>
                        <a:spcAft>
                          <a:spcPts val="0"/>
                        </a:spcAft>
                        <a:buNone/>
                      </a:pPr>
                      <a:r>
                        <a:rPr lang="en"/>
                        <a:t>69.88</a:t>
                      </a:r>
                      <a:endParaRPr/>
                    </a:p>
                  </a:txBody>
                  <a:tcPr marL="91425" marR="91425" marT="91425" marB="91425"/>
                </a:tc>
                <a:extLst>
                  <a:ext uri="{0D108BD9-81ED-4DB2-BD59-A6C34878D82A}">
                    <a16:rowId xmlns:a16="http://schemas.microsoft.com/office/drawing/2014/main" val="776207857"/>
                  </a:ext>
                </a:extLst>
              </a:tr>
              <a:tr h="399359">
                <a:tc>
                  <a:txBody>
                    <a:bodyPr/>
                    <a:lstStyle/>
                    <a:p>
                      <a:r>
                        <a:rPr lang="en-IN" sz="1600" dirty="0" err="1" smtClean="0">
                          <a:solidFill>
                            <a:schemeClr val="tx1"/>
                          </a:solidFill>
                        </a:rPr>
                        <a:t>BiLSTM</a:t>
                      </a:r>
                      <a:r>
                        <a:rPr lang="en-IN" sz="1600" dirty="0" smtClean="0">
                          <a:solidFill>
                            <a:schemeClr val="tx1"/>
                          </a:solidFill>
                        </a:rPr>
                        <a:t> + Attention</a:t>
                      </a:r>
                      <a:endParaRPr lang="en-IN" sz="1600" dirty="0">
                        <a:solidFill>
                          <a:schemeClr val="tx1"/>
                        </a:solidFill>
                      </a:endParaRPr>
                    </a:p>
                  </a:txBody>
                  <a:tcPr/>
                </a:tc>
                <a:tc>
                  <a:txBody>
                    <a:bodyPr/>
                    <a:lstStyle/>
                    <a:p>
                      <a:pPr marL="0" lvl="0" indent="0" algn="l" rtl="0">
                        <a:spcBef>
                          <a:spcPts val="0"/>
                        </a:spcBef>
                        <a:spcAft>
                          <a:spcPts val="0"/>
                        </a:spcAft>
                        <a:buNone/>
                      </a:pPr>
                      <a:r>
                        <a:rPr lang="en"/>
                        <a:t>63.17</a:t>
                      </a:r>
                      <a:endParaRPr/>
                    </a:p>
                  </a:txBody>
                  <a:tcPr marL="91425" marR="91425" marT="91425" marB="91425"/>
                </a:tc>
                <a:tc>
                  <a:txBody>
                    <a:bodyPr/>
                    <a:lstStyle/>
                    <a:p>
                      <a:pPr marL="0" lvl="0" indent="0" algn="l" rtl="0">
                        <a:spcBef>
                          <a:spcPts val="0"/>
                        </a:spcBef>
                        <a:spcAft>
                          <a:spcPts val="0"/>
                        </a:spcAft>
                        <a:buNone/>
                      </a:pPr>
                      <a:r>
                        <a:rPr lang="en"/>
                        <a:t>58.74</a:t>
                      </a:r>
                      <a:endParaRPr/>
                    </a:p>
                  </a:txBody>
                  <a:tcPr marL="91425" marR="91425" marT="91425" marB="91425"/>
                </a:tc>
                <a:tc>
                  <a:txBody>
                    <a:bodyPr/>
                    <a:lstStyle/>
                    <a:p>
                      <a:pPr marL="0" lvl="0" indent="0" algn="l" rtl="0">
                        <a:spcBef>
                          <a:spcPts val="0"/>
                        </a:spcBef>
                        <a:spcAft>
                          <a:spcPts val="0"/>
                        </a:spcAft>
                        <a:buNone/>
                      </a:pPr>
                      <a:r>
                        <a:rPr lang="en"/>
                        <a:t>0.03</a:t>
                      </a:r>
                      <a:endParaRPr/>
                    </a:p>
                  </a:txBody>
                  <a:tcPr marL="91425" marR="91425" marT="91425" marB="91425"/>
                </a:tc>
                <a:tc>
                  <a:txBody>
                    <a:bodyPr/>
                    <a:lstStyle/>
                    <a:p>
                      <a:pPr marL="0" lvl="0" indent="0" algn="l" rtl="0">
                        <a:spcBef>
                          <a:spcPts val="0"/>
                        </a:spcBef>
                        <a:spcAft>
                          <a:spcPts val="0"/>
                        </a:spcAft>
                        <a:buNone/>
                      </a:pPr>
                      <a:r>
                        <a:rPr lang="en"/>
                        <a:t>63.48</a:t>
                      </a:r>
                      <a:endParaRPr/>
                    </a:p>
                  </a:txBody>
                  <a:tcPr marL="91425" marR="91425" marT="91425" marB="91425"/>
                </a:tc>
                <a:tc>
                  <a:txBody>
                    <a:bodyPr/>
                    <a:lstStyle/>
                    <a:p>
                      <a:pPr marL="0" lvl="0" indent="0" algn="l" rtl="0">
                        <a:spcBef>
                          <a:spcPts val="0"/>
                        </a:spcBef>
                        <a:spcAft>
                          <a:spcPts val="0"/>
                        </a:spcAft>
                        <a:buNone/>
                      </a:pPr>
                      <a:r>
                        <a:rPr lang="en" dirty="0"/>
                        <a:t>77.49</a:t>
                      </a:r>
                      <a:endParaRPr dirty="0"/>
                    </a:p>
                  </a:txBody>
                  <a:tcPr marL="91425" marR="91425" marT="91425" marB="91425"/>
                </a:tc>
                <a:tc>
                  <a:txBody>
                    <a:bodyPr/>
                    <a:lstStyle/>
                    <a:p>
                      <a:pPr marL="0" lvl="0" indent="0" algn="l" rtl="0">
                        <a:spcBef>
                          <a:spcPts val="0"/>
                        </a:spcBef>
                        <a:spcAft>
                          <a:spcPts val="0"/>
                        </a:spcAft>
                        <a:buNone/>
                      </a:pPr>
                      <a:r>
                        <a:rPr lang="en" dirty="0"/>
                        <a:t>73.27</a:t>
                      </a:r>
                      <a:endParaRPr dirty="0"/>
                    </a:p>
                  </a:txBody>
                  <a:tcPr marL="91425" marR="91425" marT="91425" marB="91425"/>
                </a:tc>
                <a:extLst>
                  <a:ext uri="{0D108BD9-81ED-4DB2-BD59-A6C34878D82A}">
                    <a16:rowId xmlns:a16="http://schemas.microsoft.com/office/drawing/2014/main" val="4251870130"/>
                  </a:ext>
                </a:extLst>
              </a:tr>
              <a:tr h="399359">
                <a:tc>
                  <a:txBody>
                    <a:bodyPr/>
                    <a:lstStyle/>
                    <a:p>
                      <a:r>
                        <a:rPr lang="en-IN" sz="1600" dirty="0" smtClean="0">
                          <a:solidFill>
                            <a:schemeClr val="tx1"/>
                          </a:solidFill>
                        </a:rPr>
                        <a:t>CNN + </a:t>
                      </a:r>
                      <a:r>
                        <a:rPr lang="en-IN" sz="1600" dirty="0" err="1" smtClean="0">
                          <a:solidFill>
                            <a:schemeClr val="tx1"/>
                          </a:solidFill>
                        </a:rPr>
                        <a:t>biLSTM</a:t>
                      </a:r>
                      <a:endParaRPr lang="en-IN" sz="1600" dirty="0">
                        <a:solidFill>
                          <a:schemeClr val="tx1"/>
                        </a:solidFill>
                      </a:endParaRPr>
                    </a:p>
                  </a:txBody>
                  <a:tcPr/>
                </a:tc>
                <a:tc>
                  <a:txBody>
                    <a:bodyPr/>
                    <a:lstStyle/>
                    <a:p>
                      <a:pPr marL="0" lvl="0" indent="0" algn="l" rtl="0">
                        <a:spcBef>
                          <a:spcPts val="0"/>
                        </a:spcBef>
                        <a:spcAft>
                          <a:spcPts val="0"/>
                        </a:spcAft>
                        <a:buNone/>
                      </a:pPr>
                      <a:r>
                        <a:rPr lang="en"/>
                        <a:t>64.95</a:t>
                      </a:r>
                      <a:endParaRPr/>
                    </a:p>
                  </a:txBody>
                  <a:tcPr marL="91425" marR="91425" marT="91425" marB="91425"/>
                </a:tc>
                <a:tc>
                  <a:txBody>
                    <a:bodyPr/>
                    <a:lstStyle/>
                    <a:p>
                      <a:pPr marL="0" lvl="0" indent="0" algn="l" rtl="0">
                        <a:spcBef>
                          <a:spcPts val="0"/>
                        </a:spcBef>
                        <a:spcAft>
                          <a:spcPts val="0"/>
                        </a:spcAft>
                        <a:buNone/>
                      </a:pPr>
                      <a:r>
                        <a:rPr lang="en"/>
                        <a:t>74.09</a:t>
                      </a:r>
                      <a:endParaRPr/>
                    </a:p>
                  </a:txBody>
                  <a:tcPr marL="91425" marR="91425" marT="91425" marB="91425"/>
                </a:tc>
                <a:tc>
                  <a:txBody>
                    <a:bodyPr/>
                    <a:lstStyle/>
                    <a:p>
                      <a:pPr marL="0" lvl="0" indent="0" algn="l" rtl="0">
                        <a:spcBef>
                          <a:spcPts val="0"/>
                        </a:spcBef>
                        <a:spcAft>
                          <a:spcPts val="0"/>
                        </a:spcAft>
                        <a:buNone/>
                      </a:pPr>
                      <a:r>
                        <a:rPr lang="en"/>
                        <a:t>2.46</a:t>
                      </a:r>
                      <a:endParaRPr/>
                    </a:p>
                  </a:txBody>
                  <a:tcPr marL="91425" marR="91425" marT="91425" marB="91425"/>
                </a:tc>
                <a:tc>
                  <a:txBody>
                    <a:bodyPr/>
                    <a:lstStyle/>
                    <a:p>
                      <a:pPr marL="0" lvl="0" indent="0" algn="l" rtl="0">
                        <a:spcBef>
                          <a:spcPts val="0"/>
                        </a:spcBef>
                        <a:spcAft>
                          <a:spcPts val="0"/>
                        </a:spcAft>
                        <a:buNone/>
                      </a:pPr>
                      <a:r>
                        <a:rPr lang="en"/>
                        <a:t>57.85</a:t>
                      </a:r>
                      <a:endParaRPr/>
                    </a:p>
                  </a:txBody>
                  <a:tcPr marL="91425" marR="91425" marT="91425" marB="91425"/>
                </a:tc>
                <a:tc>
                  <a:txBody>
                    <a:bodyPr/>
                    <a:lstStyle/>
                    <a:p>
                      <a:pPr marL="0" lvl="0" indent="0" algn="l" rtl="0">
                        <a:spcBef>
                          <a:spcPts val="0"/>
                        </a:spcBef>
                        <a:spcAft>
                          <a:spcPts val="0"/>
                        </a:spcAft>
                        <a:buNone/>
                      </a:pPr>
                      <a:r>
                        <a:rPr lang="en"/>
                        <a:t>74.87</a:t>
                      </a:r>
                      <a:endParaRPr/>
                    </a:p>
                  </a:txBody>
                  <a:tcPr marL="91425" marR="91425" marT="91425" marB="91425"/>
                </a:tc>
                <a:tc>
                  <a:txBody>
                    <a:bodyPr/>
                    <a:lstStyle/>
                    <a:p>
                      <a:pPr marL="0" lvl="0" indent="0" algn="l" rtl="0">
                        <a:spcBef>
                          <a:spcPts val="0"/>
                        </a:spcBef>
                        <a:spcAft>
                          <a:spcPts val="0"/>
                        </a:spcAft>
                        <a:buNone/>
                      </a:pPr>
                      <a:r>
                        <a:rPr lang="en" dirty="0"/>
                        <a:t>72.89</a:t>
                      </a:r>
                      <a:endParaRPr dirty="0"/>
                    </a:p>
                  </a:txBody>
                  <a:tcPr marL="91425" marR="91425" marT="91425" marB="91425"/>
                </a:tc>
                <a:extLst>
                  <a:ext uri="{0D108BD9-81ED-4DB2-BD59-A6C34878D82A}">
                    <a16:rowId xmlns:a16="http://schemas.microsoft.com/office/drawing/2014/main" val="3641049656"/>
                  </a:ext>
                </a:extLst>
              </a:tr>
              <a:tr h="399359">
                <a:tc>
                  <a:txBody>
                    <a:bodyPr/>
                    <a:lstStyle/>
                    <a:p>
                      <a:r>
                        <a:rPr lang="en-IN" sz="1800" b="1" dirty="0" smtClean="0">
                          <a:solidFill>
                            <a:schemeClr val="tx1"/>
                          </a:solidFill>
                        </a:rPr>
                        <a:t>Proposed</a:t>
                      </a:r>
                      <a:endParaRPr lang="en-IN" sz="1800" b="1" dirty="0">
                        <a:solidFill>
                          <a:schemeClr val="tx1"/>
                        </a:solidFill>
                      </a:endParaRPr>
                    </a:p>
                  </a:txBody>
                  <a:tcPr/>
                </a:tc>
                <a:tc>
                  <a:txBody>
                    <a:bodyPr/>
                    <a:lstStyle/>
                    <a:p>
                      <a:r>
                        <a:rPr lang="en-IN" sz="1400" b="1" dirty="0" smtClean="0">
                          <a:solidFill>
                            <a:schemeClr val="tx1"/>
                          </a:solidFill>
                        </a:rPr>
                        <a:t>83.08</a:t>
                      </a:r>
                      <a:endParaRPr lang="en-IN" sz="1400" b="1" dirty="0">
                        <a:solidFill>
                          <a:schemeClr val="tx1"/>
                        </a:solidFill>
                      </a:endParaRPr>
                    </a:p>
                  </a:txBody>
                  <a:tcPr/>
                </a:tc>
                <a:tc>
                  <a:txBody>
                    <a:bodyPr/>
                    <a:lstStyle/>
                    <a:p>
                      <a:r>
                        <a:rPr lang="en-IN" sz="1400" b="1" dirty="0" smtClean="0">
                          <a:solidFill>
                            <a:schemeClr val="tx1"/>
                          </a:solidFill>
                        </a:rPr>
                        <a:t>49.50</a:t>
                      </a:r>
                      <a:endParaRPr lang="en-IN" sz="1400" b="1" dirty="0">
                        <a:solidFill>
                          <a:schemeClr val="tx1"/>
                        </a:solidFill>
                      </a:endParaRPr>
                    </a:p>
                  </a:txBody>
                  <a:tcPr/>
                </a:tc>
                <a:tc>
                  <a:txBody>
                    <a:bodyPr/>
                    <a:lstStyle/>
                    <a:p>
                      <a:r>
                        <a:rPr lang="en-IN" sz="1400" b="1" dirty="0" smtClean="0">
                          <a:solidFill>
                            <a:schemeClr val="tx1"/>
                          </a:solidFill>
                        </a:rPr>
                        <a:t>0.50</a:t>
                      </a:r>
                      <a:endParaRPr lang="en-IN" sz="1400" b="1" dirty="0">
                        <a:solidFill>
                          <a:schemeClr val="tx1"/>
                        </a:solidFill>
                      </a:endParaRPr>
                    </a:p>
                  </a:txBody>
                  <a:tcPr/>
                </a:tc>
                <a:tc>
                  <a:txBody>
                    <a:bodyPr/>
                    <a:lstStyle/>
                    <a:p>
                      <a:r>
                        <a:rPr lang="en-IN" sz="1400" b="1" dirty="0" smtClean="0">
                          <a:solidFill>
                            <a:schemeClr val="tx1"/>
                          </a:solidFill>
                        </a:rPr>
                        <a:t>80.91</a:t>
                      </a:r>
                      <a:endParaRPr lang="en-IN" sz="1400" b="1" dirty="0">
                        <a:solidFill>
                          <a:schemeClr val="tx1"/>
                        </a:solidFill>
                      </a:endParaRPr>
                    </a:p>
                  </a:txBody>
                  <a:tcPr/>
                </a:tc>
                <a:tc>
                  <a:txBody>
                    <a:bodyPr/>
                    <a:lstStyle/>
                    <a:p>
                      <a:r>
                        <a:rPr lang="en-IN" sz="1400" b="1" dirty="0" smtClean="0">
                          <a:solidFill>
                            <a:schemeClr val="tx1"/>
                          </a:solidFill>
                        </a:rPr>
                        <a:t>97.01</a:t>
                      </a:r>
                      <a:endParaRPr lang="en-IN" sz="1400" b="1" dirty="0">
                        <a:solidFill>
                          <a:schemeClr val="tx1"/>
                        </a:solidFill>
                      </a:endParaRPr>
                    </a:p>
                  </a:txBody>
                  <a:tcPr/>
                </a:tc>
                <a:tc>
                  <a:txBody>
                    <a:bodyPr/>
                    <a:lstStyle/>
                    <a:p>
                      <a:r>
                        <a:rPr lang="en-IN" sz="1400" b="1" dirty="0" smtClean="0">
                          <a:solidFill>
                            <a:schemeClr val="tx1"/>
                          </a:solidFill>
                        </a:rPr>
                        <a:t>88.01</a:t>
                      </a:r>
                      <a:endParaRPr lang="en-IN" sz="1400" b="1" dirty="0">
                        <a:solidFill>
                          <a:schemeClr val="tx1"/>
                        </a:solidFill>
                      </a:endParaRPr>
                    </a:p>
                  </a:txBody>
                  <a:tcPr/>
                </a:tc>
                <a:extLst>
                  <a:ext uri="{0D108BD9-81ED-4DB2-BD59-A6C34878D82A}">
                    <a16:rowId xmlns:a16="http://schemas.microsoft.com/office/drawing/2014/main" val="1121345720"/>
                  </a:ext>
                </a:extLst>
              </a:tr>
            </a:tbl>
          </a:graphicData>
        </a:graphic>
      </p:graphicFrame>
    </p:spTree>
    <p:extLst>
      <p:ext uri="{BB962C8B-B14F-4D97-AF65-F5344CB8AC3E}">
        <p14:creationId xmlns:p14="http://schemas.microsoft.com/office/powerpoint/2010/main" val="158318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Contributions</a:t>
            </a:r>
            <a:endParaRPr lang="en-IN" dirty="0"/>
          </a:p>
        </p:txBody>
      </p:sp>
      <p:sp>
        <p:nvSpPr>
          <p:cNvPr id="3" name="Text Placeholder 2"/>
          <p:cNvSpPr>
            <a:spLocks noGrp="1"/>
          </p:cNvSpPr>
          <p:nvPr>
            <p:ph type="body" idx="1"/>
          </p:nvPr>
        </p:nvSpPr>
        <p:spPr/>
        <p:txBody>
          <a:bodyPr/>
          <a:lstStyle/>
          <a:p>
            <a:r>
              <a:rPr lang="en-IN" dirty="0" smtClean="0"/>
              <a:t>Statistical Features: G </a:t>
            </a:r>
            <a:r>
              <a:rPr lang="en-IN" dirty="0" err="1" smtClean="0"/>
              <a:t>Chanikya</a:t>
            </a:r>
            <a:endParaRPr lang="en-IN" dirty="0" smtClean="0"/>
          </a:p>
          <a:p>
            <a:r>
              <a:rPr lang="en-IN" dirty="0" smtClean="0"/>
              <a:t>External features: P </a:t>
            </a:r>
            <a:r>
              <a:rPr lang="en-IN" dirty="0" err="1" smtClean="0"/>
              <a:t>Hemanth</a:t>
            </a:r>
            <a:r>
              <a:rPr lang="en-IN" dirty="0" smtClean="0"/>
              <a:t> Naidu</a:t>
            </a:r>
          </a:p>
          <a:p>
            <a:r>
              <a:rPr lang="en-IN" dirty="0" smtClean="0"/>
              <a:t>Neural Features: G Lohith </a:t>
            </a:r>
            <a:r>
              <a:rPr lang="en-IN" dirty="0" smtClean="0"/>
              <a:t>Reddy</a:t>
            </a:r>
          </a:p>
          <a:p>
            <a:r>
              <a:rPr lang="en-IN" dirty="0" smtClean="0"/>
              <a:t>Model: Equal Contribution</a:t>
            </a:r>
            <a:endParaRPr lang="en-IN" dirty="0"/>
          </a:p>
        </p:txBody>
      </p:sp>
    </p:spTree>
    <p:extLst>
      <p:ext uri="{BB962C8B-B14F-4D97-AF65-F5344CB8AC3E}">
        <p14:creationId xmlns:p14="http://schemas.microsoft.com/office/powerpoint/2010/main" val="2338629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0"/>
            <a:ext cx="8351520" cy="5029200"/>
          </a:xfrm>
        </p:spPr>
        <p:txBody>
          <a:bodyPr/>
          <a:lstStyle/>
          <a:p>
            <a:r>
              <a:rPr lang="en-US" dirty="0">
                <a:solidFill>
                  <a:srgbClr val="FF0000"/>
                </a:solidFill>
              </a:rPr>
              <a:t>Input</a:t>
            </a:r>
            <a:r>
              <a:rPr lang="en-US" dirty="0"/>
              <a:t> : A headline and a body text - either from the same news article or from two different </a:t>
            </a:r>
            <a:r>
              <a:rPr lang="en-US" dirty="0" smtClean="0"/>
              <a:t>articles</a:t>
            </a:r>
            <a:r>
              <a:rPr lang="en-US" dirty="0"/>
              <a:t>.</a:t>
            </a:r>
            <a:endParaRPr lang="en-US" dirty="0" smtClean="0"/>
          </a:p>
          <a:p>
            <a:r>
              <a:rPr lang="en-US" dirty="0" smtClean="0">
                <a:solidFill>
                  <a:srgbClr val="FF0000"/>
                </a:solidFill>
              </a:rPr>
              <a:t>Output</a:t>
            </a:r>
            <a:r>
              <a:rPr lang="en-US" dirty="0" smtClean="0"/>
              <a:t> </a:t>
            </a:r>
            <a:r>
              <a:rPr lang="en-US" dirty="0"/>
              <a:t>: Classify the stance of the body text relative to the claim made in the headline into one of four categories</a:t>
            </a:r>
            <a:r>
              <a:rPr lang="en-US" dirty="0" smtClean="0"/>
              <a:t>:</a:t>
            </a:r>
          </a:p>
          <a:p>
            <a:r>
              <a:rPr lang="en-US" dirty="0" smtClean="0">
                <a:solidFill>
                  <a:srgbClr val="FF0000"/>
                </a:solidFill>
              </a:rPr>
              <a:t>Agrees</a:t>
            </a:r>
            <a:r>
              <a:rPr lang="en-US" dirty="0"/>
              <a:t>: The body text agrees with the headline</a:t>
            </a:r>
            <a:r>
              <a:rPr lang="en-US" dirty="0" smtClean="0"/>
              <a:t>.</a:t>
            </a:r>
          </a:p>
          <a:p>
            <a:r>
              <a:rPr lang="en-US" dirty="0" smtClean="0">
                <a:solidFill>
                  <a:srgbClr val="FF0000"/>
                </a:solidFill>
              </a:rPr>
              <a:t>Disagrees</a:t>
            </a:r>
            <a:r>
              <a:rPr lang="en-US" dirty="0"/>
              <a:t>: The body text disagrees with the headline</a:t>
            </a:r>
            <a:r>
              <a:rPr lang="en-US" dirty="0" smtClean="0"/>
              <a:t>.</a:t>
            </a:r>
          </a:p>
          <a:p>
            <a:r>
              <a:rPr lang="en-US" dirty="0" smtClean="0">
                <a:solidFill>
                  <a:srgbClr val="FF0000"/>
                </a:solidFill>
              </a:rPr>
              <a:t>Discusses</a:t>
            </a:r>
            <a:r>
              <a:rPr lang="en-US" dirty="0"/>
              <a:t>: The body text discuss the same topic as the headline, but does not take a </a:t>
            </a:r>
            <a:r>
              <a:rPr lang="en-US" dirty="0" smtClean="0"/>
              <a:t>position.</a:t>
            </a:r>
          </a:p>
          <a:p>
            <a:r>
              <a:rPr lang="en-US" dirty="0" smtClean="0">
                <a:solidFill>
                  <a:srgbClr val="FF0000"/>
                </a:solidFill>
              </a:rPr>
              <a:t>Unrelated</a:t>
            </a:r>
            <a:r>
              <a:rPr lang="en-US" dirty="0"/>
              <a:t>: The body text discusses a different topic than the </a:t>
            </a:r>
            <a:r>
              <a:rPr lang="en-US" dirty="0" smtClean="0"/>
              <a:t>headline.</a:t>
            </a:r>
            <a:endParaRPr lang="en-IN" dirty="0"/>
          </a:p>
        </p:txBody>
      </p:sp>
    </p:spTree>
    <p:extLst>
      <p:ext uri="{BB962C8B-B14F-4D97-AF65-F5344CB8AC3E}">
        <p14:creationId xmlns:p14="http://schemas.microsoft.com/office/powerpoint/2010/main" val="178877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Motivation</a:t>
            </a:r>
            <a:endParaRPr/>
          </a:p>
        </p:txBody>
      </p:sp>
      <p:sp>
        <p:nvSpPr>
          <p:cNvPr id="106" name="Google Shape;106;p26"/>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lvl="0"/>
            <a:r>
              <a:rPr lang="en-US" dirty="0"/>
              <a:t>We want to make it easier to spot fake news by using different methods like computers, numbers, and external information. But not many studies have looked at all these methods together, so we need to see how they can work better when combined.</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Literature Survey</a:t>
            </a:r>
            <a:endParaRPr/>
          </a:p>
        </p:txBody>
      </p:sp>
      <p:sp>
        <p:nvSpPr>
          <p:cNvPr id="112" name="Google Shape;112;p27"/>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lvl="0"/>
            <a:r>
              <a:rPr lang="en-US" dirty="0"/>
              <a:t>The paper explores how combining different kinds of information, like patterns found in language, statistical data, and external context, can help better identify fake news. By using various features together, it aims to create a more effective system for telling real news from false information. This research could lead to improved ways of detecting fake news online.</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Literature Survey-2</a:t>
            </a:r>
            <a:endParaRPr lang="en-IN" dirty="0">
              <a:solidFill>
                <a:srgbClr val="00B050"/>
              </a:solidFill>
            </a:endParaRPr>
          </a:p>
        </p:txBody>
      </p:sp>
      <p:sp>
        <p:nvSpPr>
          <p:cNvPr id="3" name="Text Placeholder 2"/>
          <p:cNvSpPr>
            <a:spLocks noGrp="1"/>
          </p:cNvSpPr>
          <p:nvPr>
            <p:ph type="body" idx="1"/>
          </p:nvPr>
        </p:nvSpPr>
        <p:spPr/>
        <p:txBody>
          <a:bodyPr/>
          <a:lstStyle/>
          <a:p>
            <a:r>
              <a:rPr lang="en-US" dirty="0"/>
              <a:t>The new paper has more information from outside sources, like social media data, to improve how it spots fake news. It now works better by combining different types of clues, like language patterns and numbers, to tell real news apart from false stories. This update aims to make a stronger system for finding fake news online by using a wider range of information.</a:t>
            </a:r>
            <a:endParaRPr lang="en-IN" dirty="0"/>
          </a:p>
        </p:txBody>
      </p:sp>
    </p:spTree>
    <p:extLst>
      <p:ext uri="{BB962C8B-B14F-4D97-AF65-F5344CB8AC3E}">
        <p14:creationId xmlns:p14="http://schemas.microsoft.com/office/powerpoint/2010/main" val="16046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Plan</a:t>
            </a:r>
            <a:endParaRPr/>
          </a:p>
        </p:txBody>
      </p:sp>
      <p:sp>
        <p:nvSpPr>
          <p:cNvPr id="118" name="Google Shape;118;p28"/>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dirty="0"/>
              <a:t>Explain the research plan(include details of implementation technique, model architecture, datasets, experiments you have selected for the project)</a:t>
            </a:r>
            <a:endParaRPr dirty="0"/>
          </a:p>
          <a:p>
            <a:pPr marL="457200" lvl="0" indent="-381000" algn="l" rtl="0">
              <a:spcBef>
                <a:spcPts val="0"/>
              </a:spcBef>
              <a:spcAft>
                <a:spcPts val="0"/>
              </a:spcAft>
              <a:buSzPts val="2400"/>
              <a:buChar char="•"/>
            </a:pPr>
            <a:r>
              <a:rPr lang="en-GB" dirty="0"/>
              <a:t>If required, you can split this slides content across multiple slides</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solidFill>
                  <a:srgbClr val="00B050"/>
                </a:solidFill>
              </a:rPr>
              <a:t>Datasets</a:t>
            </a:r>
            <a:endParaRPr lang="en-IN" sz="3200" dirty="0">
              <a:solidFill>
                <a:srgbClr val="00B050"/>
              </a:solidFill>
            </a:endParaRPr>
          </a:p>
        </p:txBody>
      </p:sp>
      <p:sp>
        <p:nvSpPr>
          <p:cNvPr id="3" name="Text Placeholder 2"/>
          <p:cNvSpPr>
            <a:spLocks noGrp="1"/>
          </p:cNvSpPr>
          <p:nvPr>
            <p:ph type="body" idx="1"/>
          </p:nvPr>
        </p:nvSpPr>
        <p:spPr/>
        <p:txBody>
          <a:bodyPr/>
          <a:lstStyle/>
          <a:p>
            <a:r>
              <a:rPr lang="en-US" dirty="0"/>
              <a:t>The data provided is (headline, body, stance) instances, where stance is one of {unrelated, discuss, agree, disagree}. The dataset is provided as two </a:t>
            </a:r>
            <a:r>
              <a:rPr lang="en-US" dirty="0" smtClean="0"/>
              <a:t>csv files. We can see them in the given link</a:t>
            </a:r>
          </a:p>
          <a:p>
            <a:r>
              <a:rPr lang="en-US" dirty="0" smtClean="0"/>
              <a:t>Link</a:t>
            </a:r>
            <a:r>
              <a:rPr lang="en-US" dirty="0"/>
              <a:t>: </a:t>
            </a:r>
            <a:r>
              <a:rPr lang="en-US" dirty="0">
                <a:solidFill>
                  <a:srgbClr val="00B050"/>
                </a:solidFill>
              </a:rPr>
              <a:t>https://github.com/FakeNewsChallenge/fnc-1</a:t>
            </a:r>
            <a:endParaRPr lang="en-IN" dirty="0">
              <a:solidFill>
                <a:srgbClr val="00B050"/>
              </a:solidFill>
            </a:endParaRPr>
          </a:p>
        </p:txBody>
      </p:sp>
    </p:spTree>
    <p:extLst>
      <p:ext uri="{BB962C8B-B14F-4D97-AF65-F5344CB8AC3E}">
        <p14:creationId xmlns:p14="http://schemas.microsoft.com/office/powerpoint/2010/main" val="3768407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Model Architecture</a:t>
            </a:r>
            <a:endParaRPr lang="en-IN"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30" y="1063228"/>
            <a:ext cx="7246620" cy="3578319"/>
          </a:xfrm>
          <a:prstGeom prst="rect">
            <a:avLst/>
          </a:prstGeom>
        </p:spPr>
      </p:pic>
    </p:spTree>
    <p:extLst>
      <p:ext uri="{BB962C8B-B14F-4D97-AF65-F5344CB8AC3E}">
        <p14:creationId xmlns:p14="http://schemas.microsoft.com/office/powerpoint/2010/main" val="2305072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1049</Words>
  <Application>Microsoft Office PowerPoint</Application>
  <PresentationFormat>On-screen Show (16:9)</PresentationFormat>
  <Paragraphs>125</Paragraphs>
  <Slides>22</Slides>
  <Notes>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22</vt:i4>
      </vt:variant>
    </vt:vector>
  </HeadingPairs>
  <TitlesOfParts>
    <vt:vector size="25" baseType="lpstr">
      <vt:lpstr>Arial</vt:lpstr>
      <vt:lpstr>Simple Light</vt:lpstr>
      <vt:lpstr>Default Design</vt:lpstr>
      <vt:lpstr>Mid-project evaluation</vt:lpstr>
      <vt:lpstr>Problem Statement</vt:lpstr>
      <vt:lpstr>PowerPoint Presentation</vt:lpstr>
      <vt:lpstr>Motivation</vt:lpstr>
      <vt:lpstr>Literature Survey</vt:lpstr>
      <vt:lpstr>Literature Survey-2</vt:lpstr>
      <vt:lpstr>Plan</vt:lpstr>
      <vt:lpstr>Datasets</vt:lpstr>
      <vt:lpstr>Model Architecture</vt:lpstr>
      <vt:lpstr>Implementation</vt:lpstr>
      <vt:lpstr>Implementation-2</vt:lpstr>
      <vt:lpstr>Statistical Features</vt:lpstr>
      <vt:lpstr>External Features</vt:lpstr>
      <vt:lpstr>Neural Features</vt:lpstr>
      <vt:lpstr>PowerPoint Presentation</vt:lpstr>
      <vt:lpstr>Model</vt:lpstr>
      <vt:lpstr>PowerPoint Presentation</vt:lpstr>
      <vt:lpstr>Metric Used</vt:lpstr>
      <vt:lpstr>Analysis</vt:lpstr>
      <vt:lpstr>PowerPoint Presentation</vt:lpstr>
      <vt:lpstr>FNC Scores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Mid-project evaluation</dc:title>
  <cp:lastModifiedBy>Admin</cp:lastModifiedBy>
  <cp:revision>16</cp:revision>
  <dcterms:modified xsi:type="dcterms:W3CDTF">2023-11-28T14:06:51Z</dcterms:modified>
</cp:coreProperties>
</file>