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06/01/2023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06/01/2023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2235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ranlogesh43?tab=reposito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7193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Medicine Management System :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Medicine Management System using entity framework along with Postman.</a:t>
            </a:r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Microsoft Azure Fundementals Certificate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AZ-900 Certified.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85219" y="68065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26458" y="1534806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sz="1200" dirty="0"/>
              <a:t>hemanth-kumar.yadav@capgemini.com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28181" y="1793985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sz="1200" dirty="0"/>
              <a:t>+91 9606309024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01119" y="2736230"/>
            <a:ext cx="4096269" cy="31098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Hands on experience in C#, ASP.NET MVC Framework, HTML, CSS and SQL Server</a:t>
            </a:r>
            <a:r>
              <a:rPr lang="en-US" sz="1200" b="1" dirty="0"/>
              <a:t>.</a:t>
            </a:r>
            <a:endParaRPr lang="en-US" altLang="en-US" sz="1200" dirty="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/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Electronics and communication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C#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 err="1"/>
              <a:t>DotNet</a:t>
            </a:r>
            <a:r>
              <a:rPr lang="en-US" altLang="en-US" sz="1000" dirty="0"/>
              <a:t>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MS-SQL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C++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MS SQL Server 2014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85219" y="282116"/>
            <a:ext cx="6223000" cy="306387"/>
          </a:xfrm>
        </p:spPr>
        <p:txBody>
          <a:bodyPr/>
          <a:lstStyle/>
          <a:p>
            <a:r>
              <a:rPr lang="en-IN" altLang="en-US" dirty="0"/>
              <a:t>Hemanth Kumar Yadav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5759251" y="6203355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</a:t>
            </a:r>
            <a:r>
              <a:rPr lang="en-IN" altLang="en-US" sz="1100"/>
              <a:t>on GitHub </a:t>
            </a:r>
            <a:r>
              <a:rPr lang="en-IN" altLang="en-US" sz="1100" dirty="0"/>
              <a:t>Profile</a:t>
            </a:r>
          </a:p>
        </p:txBody>
      </p:sp>
      <p:pic>
        <p:nvPicPr>
          <p:cNvPr id="7181" name="Picture 6" descr="Movie, play, video icon"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96" y="620453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8514" y="1980536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5562601"/>
            <a:ext cx="3581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5" name="Picture Placeholder 4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EE6A655E-C4D1-4256-AB0A-234C926D45C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5" b="9185"/>
          <a:stretch>
            <a:fillRect/>
          </a:stretch>
        </p:blipFill>
        <p:spPr/>
      </p:pic>
      <p:sp>
        <p:nvSpPr>
          <p:cNvPr id="20" name="object 27">
            <a:extLst>
              <a:ext uri="{FF2B5EF4-FFF2-40B4-BE49-F238E27FC236}">
                <a16:creationId xmlns:a16="http://schemas.microsoft.com/office/drawing/2014/main" id="{982DCB31-AB72-48E7-A0EF-4A0A6060BCDE}"/>
              </a:ext>
            </a:extLst>
          </p:cNvPr>
          <p:cNvSpPr txBox="1"/>
          <p:nvPr/>
        </p:nvSpPr>
        <p:spPr>
          <a:xfrm>
            <a:off x="9372600" y="5004755"/>
            <a:ext cx="2026285" cy="5469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AE53CE92F16B4D8AC768C220C0D900" ma:contentTypeVersion="11" ma:contentTypeDescription="Create a new document." ma:contentTypeScope="" ma:versionID="c4101c78734662a4357bfbae9df2b784">
  <xsd:schema xmlns:xsd="http://www.w3.org/2001/XMLSchema" xmlns:xs="http://www.w3.org/2001/XMLSchema" xmlns:p="http://schemas.microsoft.com/office/2006/metadata/properties" xmlns:ns3="38bb0c1c-8335-43da-963b-e77e27b68e48" xmlns:ns4="0ea1f73f-1b56-47ce-9ffe-96b49039d60a" targetNamespace="http://schemas.microsoft.com/office/2006/metadata/properties" ma:root="true" ma:fieldsID="b54dc3b175f2cbdd81a3398d8cbbac92" ns3:_="" ns4:_="">
    <xsd:import namespace="38bb0c1c-8335-43da-963b-e77e27b68e48"/>
    <xsd:import namespace="0ea1f73f-1b56-47ce-9ffe-96b49039d60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bb0c1c-8335-43da-963b-e77e27b68e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a1f73f-1b56-47ce-9ffe-96b49039d6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2CADA5-0C43-4C56-80A0-C6BC75CC4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bb0c1c-8335-43da-963b-e77e27b68e48"/>
    <ds:schemaRef ds:uri="0ea1f73f-1b56-47ce-9ffe-96b49039d6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38bb0c1c-8335-43da-963b-e77e27b68e48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ea1f73f-1b56-47ce-9ffe-96b49039d60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42653</TotalTime>
  <Words>187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Yadav, Hemanth Kumar</cp:lastModifiedBy>
  <cp:revision>172</cp:revision>
  <dcterms:created xsi:type="dcterms:W3CDTF">2017-12-08T05:27:40Z</dcterms:created>
  <dcterms:modified xsi:type="dcterms:W3CDTF">2023-01-06T05:30:30Z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0x0101006AAE53CE92F16B4D8AC768C220C0D900</vt:lpwstr>
  </property>
</Properties>
</file>