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9" r:id="rId6"/>
    <p:sldId id="264" r:id="rId7"/>
    <p:sldId id="260" r:id="rId8"/>
    <p:sldId id="261" r:id="rId9"/>
    <p:sldId id="265" r:id="rId1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976AD-37D7-4133-B90E-82ABFC97D2E0}" v="5" dt="2021-09-24T16:33:01.049"/>
    <p1510:client id="{159EC7AE-F310-4768-8336-40EBAE46304F}" v="31" dt="2021-09-24T13:51:56.508"/>
    <p1510:client id="{3CBA79F0-B3EF-4366-A1BB-BC32F6F97F9D}" v="21" dt="2021-09-24T14:03:10.910"/>
    <p1510:client id="{C913FF31-1DBA-DF6E-E917-B7D23CC17886}" v="35" dt="2021-09-24T09:47:13.998"/>
    <p1510:client id="{E0404BD2-14F1-4510-9DE8-42F5AE2A40A4}" v="6" dt="2021-09-24T14:02:17.197"/>
    <p1510:client id="{E63318A5-6A07-5B4D-68EB-9A0BF63B8E12}" v="47" dt="2021-09-24T16:40:24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137" d="100"/>
          <a:sy n="137" d="100"/>
        </p:scale>
        <p:origin x="9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Rohilla" userId="S::tusharr@iisc.ac.in::cf3f98e8-315f-43ea-98f9-3c26d4f45164" providerId="AD" clId="Web-{159EC7AE-F310-4768-8336-40EBAE46304F}"/>
    <pc:docChg chg="modSld">
      <pc:chgData name="Tushar Rohilla" userId="S::tusharr@iisc.ac.in::cf3f98e8-315f-43ea-98f9-3c26d4f45164" providerId="AD" clId="Web-{159EC7AE-F310-4768-8336-40EBAE46304F}" dt="2021-09-24T13:51:56.508" v="29" actId="20577"/>
      <pc:docMkLst>
        <pc:docMk/>
      </pc:docMkLst>
      <pc:sldChg chg="modSp">
        <pc:chgData name="Tushar Rohilla" userId="S::tusharr@iisc.ac.in::cf3f98e8-315f-43ea-98f9-3c26d4f45164" providerId="AD" clId="Web-{159EC7AE-F310-4768-8336-40EBAE46304F}" dt="2021-09-24T13:51:56.508" v="29" actId="20577"/>
        <pc:sldMkLst>
          <pc:docMk/>
          <pc:sldMk cId="0" sldId="256"/>
        </pc:sldMkLst>
        <pc:spChg chg="mod">
          <ac:chgData name="Tushar Rohilla" userId="S::tusharr@iisc.ac.in::cf3f98e8-315f-43ea-98f9-3c26d4f45164" providerId="AD" clId="Web-{159EC7AE-F310-4768-8336-40EBAE46304F}" dt="2021-09-24T13:51:31.242" v="12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Tushar Rohilla" userId="S::tusharr@iisc.ac.in::cf3f98e8-315f-43ea-98f9-3c26d4f45164" providerId="AD" clId="Web-{159EC7AE-F310-4768-8336-40EBAE46304F}" dt="2021-09-24T13:51:56.508" v="29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  <pc:docChgLst>
    <pc:chgData name="Tushar Rohilla" userId="S::tusharr@iisc.ac.in::cf3f98e8-315f-43ea-98f9-3c26d4f45164" providerId="AD" clId="Web-{3CBA79F0-B3EF-4366-A1BB-BC32F6F97F9D}"/>
    <pc:docChg chg="modSld">
      <pc:chgData name="Tushar Rohilla" userId="S::tusharr@iisc.ac.in::cf3f98e8-315f-43ea-98f9-3c26d4f45164" providerId="AD" clId="Web-{3CBA79F0-B3EF-4366-A1BB-BC32F6F97F9D}" dt="2021-09-24T14:03:09.472" v="18" actId="20577"/>
      <pc:docMkLst>
        <pc:docMk/>
      </pc:docMkLst>
      <pc:sldChg chg="modSp">
        <pc:chgData name="Tushar Rohilla" userId="S::tusharr@iisc.ac.in::cf3f98e8-315f-43ea-98f9-3c26d4f45164" providerId="AD" clId="Web-{3CBA79F0-B3EF-4366-A1BB-BC32F6F97F9D}" dt="2021-09-24T14:03:09.472" v="18" actId="20577"/>
        <pc:sldMkLst>
          <pc:docMk/>
          <pc:sldMk cId="0" sldId="256"/>
        </pc:sldMkLst>
        <pc:spChg chg="mod">
          <ac:chgData name="Tushar Rohilla" userId="S::tusharr@iisc.ac.in::cf3f98e8-315f-43ea-98f9-3c26d4f45164" providerId="AD" clId="Web-{3CBA79F0-B3EF-4366-A1BB-BC32F6F97F9D}" dt="2021-09-24T14:02:58.378" v="10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Tushar Rohilla" userId="S::tusharr@iisc.ac.in::cf3f98e8-315f-43ea-98f9-3c26d4f45164" providerId="AD" clId="Web-{3CBA79F0-B3EF-4366-A1BB-BC32F6F97F9D}" dt="2021-09-24T14:03:09.472" v="18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  <pc:docChgLst>
    <pc:chgData name="Abhishek (ESE)" userId="S::abhishek1@iisc.ac.in::33c171f9-8749-4b32-a590-3b4d97e0af74" providerId="AD" clId="Web-{E0404BD2-14F1-4510-9DE8-42F5AE2A40A4}"/>
    <pc:docChg chg="modSld">
      <pc:chgData name="Abhishek (ESE)" userId="S::abhishek1@iisc.ac.in::33c171f9-8749-4b32-a590-3b4d97e0af74" providerId="AD" clId="Web-{E0404BD2-14F1-4510-9DE8-42F5AE2A40A4}" dt="2021-09-24T14:02:17.197" v="5" actId="20577"/>
      <pc:docMkLst>
        <pc:docMk/>
      </pc:docMkLst>
      <pc:sldChg chg="modSp">
        <pc:chgData name="Abhishek (ESE)" userId="S::abhishek1@iisc.ac.in::33c171f9-8749-4b32-a590-3b4d97e0af74" providerId="AD" clId="Web-{E0404BD2-14F1-4510-9DE8-42F5AE2A40A4}" dt="2021-09-24T14:02:17.197" v="5" actId="20577"/>
        <pc:sldMkLst>
          <pc:docMk/>
          <pc:sldMk cId="0" sldId="256"/>
        </pc:sldMkLst>
        <pc:spChg chg="mod">
          <ac:chgData name="Abhishek (ESE)" userId="S::abhishek1@iisc.ac.in::33c171f9-8749-4b32-a590-3b4d97e0af74" providerId="AD" clId="Web-{E0404BD2-14F1-4510-9DE8-42F5AE2A40A4}" dt="2021-09-24T14:02:17.197" v="5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  <pc:docChgLst>
    <pc:chgData name="Vemuluri Nageswara Hemanth" userId="S::vemulurin@iisc.ac.in::0090782e-69cc-4fc1-acab-7688764dbfd0" providerId="AD" clId="Web-{C913FF31-1DBA-DF6E-E917-B7D23CC17886}"/>
    <pc:docChg chg="modSld">
      <pc:chgData name="Vemuluri Nageswara Hemanth" userId="S::vemulurin@iisc.ac.in::0090782e-69cc-4fc1-acab-7688764dbfd0" providerId="AD" clId="Web-{C913FF31-1DBA-DF6E-E917-B7D23CC17886}" dt="2021-09-24T09:47:09.826" v="33" actId="20577"/>
      <pc:docMkLst>
        <pc:docMk/>
      </pc:docMkLst>
      <pc:sldChg chg="modSp">
        <pc:chgData name="Vemuluri Nageswara Hemanth" userId="S::vemulurin@iisc.ac.in::0090782e-69cc-4fc1-acab-7688764dbfd0" providerId="AD" clId="Web-{C913FF31-1DBA-DF6E-E917-B7D23CC17886}" dt="2021-09-24T09:47:09.826" v="33" actId="20577"/>
        <pc:sldMkLst>
          <pc:docMk/>
          <pc:sldMk cId="0" sldId="256"/>
        </pc:sldMkLst>
        <pc:spChg chg="mod">
          <ac:chgData name="Vemuluri Nageswara Hemanth" userId="S::vemulurin@iisc.ac.in::0090782e-69cc-4fc1-acab-7688764dbfd0" providerId="AD" clId="Web-{C913FF31-1DBA-DF6E-E917-B7D23CC17886}" dt="2021-09-24T09:47:09.826" v="33" actId="20577"/>
          <ac:spMkLst>
            <pc:docMk/>
            <pc:sldMk cId="0" sldId="256"/>
            <ac:spMk id="59" creationId="{00000000-0000-0000-0000-000000000000}"/>
          </ac:spMkLst>
        </pc:spChg>
      </pc:sldChg>
    </pc:docChg>
  </pc:docChgLst>
  <pc:docChgLst>
    <pc:chgData name="Deekshith B" userId="73200373-fa6d-49d4-86fd-ee022a7c0d73" providerId="ADAL" clId="{4430DB5A-FB4D-4453-BB94-8ED85993BD3D}"/>
    <pc:docChg chg="modSld">
      <pc:chgData name="Deekshith B" userId="73200373-fa6d-49d4-86fd-ee022a7c0d73" providerId="ADAL" clId="{4430DB5A-FB4D-4453-BB94-8ED85993BD3D}" dt="2020-11-18T07:05:56.489" v="0" actId="20577"/>
      <pc:docMkLst>
        <pc:docMk/>
      </pc:docMkLst>
      <pc:sldChg chg="modSp mod">
        <pc:chgData name="Deekshith B" userId="73200373-fa6d-49d4-86fd-ee022a7c0d73" providerId="ADAL" clId="{4430DB5A-FB4D-4453-BB94-8ED85993BD3D}" dt="2020-11-18T07:05:56.489" v="0" actId="20577"/>
        <pc:sldMkLst>
          <pc:docMk/>
          <pc:sldMk cId="0" sldId="257"/>
        </pc:sldMkLst>
        <pc:spChg chg="mod">
          <ac:chgData name="Deekshith B" userId="73200373-fa6d-49d4-86fd-ee022a7c0d73" providerId="ADAL" clId="{4430DB5A-FB4D-4453-BB94-8ED85993BD3D}" dt="2020-11-18T07:05:56.489" v="0" actId="20577"/>
          <ac:spMkLst>
            <pc:docMk/>
            <pc:sldMk cId="0" sldId="257"/>
            <ac:spMk id="66" creationId="{00000000-0000-0000-0000-000000000000}"/>
          </ac:spMkLst>
        </pc:spChg>
      </pc:sldChg>
    </pc:docChg>
  </pc:docChgLst>
  <pc:docChgLst>
    <pc:chgData name="Rajat G Kumar" userId="S::rajatg@iisc.ac.in::69a69e5b-0e1a-4cef-9ced-89e274c0e531" providerId="AD" clId="Web-{023976AD-37D7-4133-B90E-82ABFC97D2E0}"/>
    <pc:docChg chg="modSld">
      <pc:chgData name="Rajat G Kumar" userId="S::rajatg@iisc.ac.in::69a69e5b-0e1a-4cef-9ced-89e274c0e531" providerId="AD" clId="Web-{023976AD-37D7-4133-B90E-82ABFC97D2E0}" dt="2021-09-24T16:33:01.049" v="4" actId="20577"/>
      <pc:docMkLst>
        <pc:docMk/>
      </pc:docMkLst>
      <pc:sldChg chg="modSp">
        <pc:chgData name="Rajat G Kumar" userId="S::rajatg@iisc.ac.in::69a69e5b-0e1a-4cef-9ced-89e274c0e531" providerId="AD" clId="Web-{023976AD-37D7-4133-B90E-82ABFC97D2E0}" dt="2021-09-24T16:33:01.049" v="4" actId="20577"/>
        <pc:sldMkLst>
          <pc:docMk/>
          <pc:sldMk cId="0" sldId="256"/>
        </pc:sldMkLst>
        <pc:spChg chg="mod">
          <ac:chgData name="Rajat G Kumar" userId="S::rajatg@iisc.ac.in::69a69e5b-0e1a-4cef-9ced-89e274c0e531" providerId="AD" clId="Web-{023976AD-37D7-4133-B90E-82ABFC97D2E0}" dt="2021-09-24T16:33:01.049" v="4" actId="20577"/>
          <ac:spMkLst>
            <pc:docMk/>
            <pc:sldMk cId="0" sldId="256"/>
            <ac:spMk id="59" creationId="{00000000-0000-0000-0000-000000000000}"/>
          </ac:spMkLst>
        </pc:spChg>
      </pc:sldChg>
    </pc:docChg>
  </pc:docChgLst>
  <pc:docChgLst>
    <pc:chgData name="Aditya Kumar" userId="S::adityakumar2@iisc.ac.in::1b0a0ba0-8335-4c1e-b5e7-1142fbd261ff" providerId="AD" clId="Web-{E63318A5-6A07-5B4D-68EB-9A0BF63B8E12}"/>
    <pc:docChg chg="modSld">
      <pc:chgData name="Aditya Kumar" userId="S::adityakumar2@iisc.ac.in::1b0a0ba0-8335-4c1e-b5e7-1142fbd261ff" providerId="AD" clId="Web-{E63318A5-6A07-5B4D-68EB-9A0BF63B8E12}" dt="2021-09-24T16:40:23.730" v="43" actId="20577"/>
      <pc:docMkLst>
        <pc:docMk/>
      </pc:docMkLst>
      <pc:sldChg chg="modSp">
        <pc:chgData name="Aditya Kumar" userId="S::adityakumar2@iisc.ac.in::1b0a0ba0-8335-4c1e-b5e7-1142fbd261ff" providerId="AD" clId="Web-{E63318A5-6A07-5B4D-68EB-9A0BF63B8E12}" dt="2021-09-24T16:40:23.730" v="43" actId="20577"/>
        <pc:sldMkLst>
          <pc:docMk/>
          <pc:sldMk cId="0" sldId="256"/>
        </pc:sldMkLst>
        <pc:spChg chg="mod">
          <ac:chgData name="Aditya Kumar" userId="S::adityakumar2@iisc.ac.in::1b0a0ba0-8335-4c1e-b5e7-1142fbd261ff" providerId="AD" clId="Web-{E63318A5-6A07-5B4D-68EB-9A0BF63B8E12}" dt="2021-09-24T16:40:23.730" v="43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Aditya Kumar" userId="S::adityakumar2@iisc.ac.in::1b0a0ba0-8335-4c1e-b5e7-1142fbd261ff" providerId="AD" clId="Web-{E63318A5-6A07-5B4D-68EB-9A0BF63B8E12}" dt="2021-09-24T16:40:21.527" v="23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8d9ea28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8d9ea28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8d9ea28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8d9ea28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3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8d9ea28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8d9ea28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8d9ea2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8d9ea2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8d9ea28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8d9ea28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2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145636"/>
            <a:ext cx="8123100" cy="1956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 err="1"/>
              <a:t>DiffNet</a:t>
            </a:r>
            <a:r>
              <a:rPr lang="en-IN" sz="2800" dirty="0"/>
              <a:t>++: A Neural Influence and Interest Diffusion network for Social Recommendation 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Hemanth Kongara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Details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6342C-4340-477B-BF05-D3AD9192D224}"/>
              </a:ext>
            </a:extLst>
          </p:cNvPr>
          <p:cNvSpPr txBox="1"/>
          <p:nvPr/>
        </p:nvSpPr>
        <p:spPr>
          <a:xfrm>
            <a:off x="5252484" y="1344177"/>
            <a:ext cx="357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Fusion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Influence and Interest Diffusion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Prediction Layer</a:t>
            </a:r>
          </a:p>
          <a:p>
            <a:r>
              <a:rPr lang="en-IN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575D21-1961-8045-B698-8214C10A3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91679"/>
            <a:ext cx="4613052" cy="2160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E0C88C-AE7D-0148-B013-444019560BE6}"/>
              </a:ext>
            </a:extLst>
          </p:cNvPr>
          <p:cNvSpPr txBox="1"/>
          <p:nvPr/>
        </p:nvSpPr>
        <p:spPr>
          <a:xfrm>
            <a:off x="1493822" y="3883937"/>
            <a:ext cx="224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Diffnet</a:t>
            </a:r>
            <a:r>
              <a:rPr lang="en-IN" dirty="0"/>
              <a:t>++ Architecture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Details 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6342C-4340-477B-BF05-D3AD9192D224}"/>
              </a:ext>
            </a:extLst>
          </p:cNvPr>
          <p:cNvSpPr txBox="1"/>
          <p:nvPr/>
        </p:nvSpPr>
        <p:spPr>
          <a:xfrm>
            <a:off x="386128" y="743893"/>
            <a:ext cx="79889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3pPr marL="285750" indent="-285750">
              <a:buFont typeface="Arial" panose="020B0604020202020204" pitchFamily="34" charset="0"/>
              <a:buChar char="•"/>
            </a:lvl3pPr>
          </a:lstStyle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Fusion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Influence and Interest Diffusion layers</a:t>
            </a:r>
          </a:p>
          <a:p>
            <a:pPr marL="571500" lvl="2"/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pPr marL="571500" lvl="2"/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pPr marL="571500" lvl="2"/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Prediction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	</a:t>
            </a:r>
          </a:p>
          <a:p>
            <a:endParaRPr lang="en-IN" dirty="0"/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606C6CE-4985-2B43-8DC4-3E1D3326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45" y="1178664"/>
            <a:ext cx="2787140" cy="5727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4AA05A2A-B14A-344C-AAFE-629A2114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93" y="2241944"/>
            <a:ext cx="3503188" cy="795367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D960372-1F24-9A4F-AA09-A7636A39B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94" y="3073747"/>
            <a:ext cx="3094991" cy="107945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CC000BD-7135-9D4F-BA61-CE98BDB70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151" y="4050775"/>
            <a:ext cx="3439080" cy="4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Contributions (Novelty)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</a:rPr>
              <a:t>In this work, the performance of </a:t>
            </a:r>
            <a:r>
              <a:rPr lang="en-IN" sz="1600" dirty="0" err="1">
                <a:latin typeface="Times New Roman" panose="02020603050405020304" pitchFamily="18" charset="0"/>
              </a:rPr>
              <a:t>diffnet</a:t>
            </a:r>
            <a:r>
              <a:rPr lang="en-IN" sz="1600" dirty="0">
                <a:latin typeface="Times New Roman" panose="02020603050405020304" pitchFamily="18" charset="0"/>
              </a:rPr>
              <a:t>++ model with different dimensions is compared 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</a:rPr>
              <a:t>I also proposed a modified </a:t>
            </a:r>
            <a:r>
              <a:rPr lang="en-IN" sz="1600" dirty="0" err="1">
                <a:latin typeface="Times New Roman" panose="02020603050405020304" pitchFamily="18" charset="0"/>
              </a:rPr>
              <a:t>diffnet</a:t>
            </a:r>
            <a:r>
              <a:rPr lang="en-IN" sz="1600" dirty="0">
                <a:latin typeface="Times New Roman" panose="02020603050405020304" pitchFamily="18" charset="0"/>
              </a:rPr>
              <a:t>++ model with a different prediction layer and compared its performance with the model proposed in the paper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</a:rPr>
              <a:t>This work also includes comparison of outputs the model with different trails. 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&amp; Conclusion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2B796-9450-4F46-8058-E68E85CA5490}"/>
              </a:ext>
            </a:extLst>
          </p:cNvPr>
          <p:cNvSpPr txBox="1"/>
          <p:nvPr/>
        </p:nvSpPr>
        <p:spPr>
          <a:xfrm>
            <a:off x="819147" y="1229062"/>
            <a:ext cx="316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Table.</a:t>
            </a:r>
            <a:r>
              <a:rPr lang="en-US" sz="10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dimensions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2D118-B245-469D-8B74-FD4FB34D0CEF}"/>
              </a:ext>
            </a:extLst>
          </p:cNvPr>
          <p:cNvSpPr txBox="1"/>
          <p:nvPr/>
        </p:nvSpPr>
        <p:spPr>
          <a:xfrm>
            <a:off x="4500084" y="1266751"/>
            <a:ext cx="3430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Table. 2. </a:t>
            </a:r>
            <a:r>
              <a:rPr lang="en-US" sz="1000" dirty="0">
                <a:latin typeface="Times New Roman" panose="02020603050405020304" pitchFamily="18" charset="0"/>
              </a:rPr>
              <a:t>Results of Prediction function using only last layer</a:t>
            </a:r>
            <a:r>
              <a:rPr lang="en-IN" sz="1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D9C39-EF7D-4F1A-9D5B-EE055C60E59C}"/>
              </a:ext>
            </a:extLst>
          </p:cNvPr>
          <p:cNvSpPr txBox="1"/>
          <p:nvPr/>
        </p:nvSpPr>
        <p:spPr>
          <a:xfrm>
            <a:off x="3244750" y="3044468"/>
            <a:ext cx="2662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Table. 3. </a:t>
            </a:r>
            <a:r>
              <a:rPr lang="en-US" sz="1000" dirty="0">
                <a:latin typeface="Times New Roman" panose="02020603050405020304" pitchFamily="18" charset="0"/>
              </a:rPr>
              <a:t>Results of different trails (D=64)</a:t>
            </a:r>
            <a:r>
              <a:rPr lang="en-IN" sz="1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80250-F12F-4F9C-8A6B-5FEC23B2DECD}"/>
              </a:ext>
            </a:extLst>
          </p:cNvPr>
          <p:cNvSpPr txBox="1"/>
          <p:nvPr/>
        </p:nvSpPr>
        <p:spPr>
          <a:xfrm>
            <a:off x="2653550" y="4411951"/>
            <a:ext cx="3593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</a:rPr>
              <a:t>HR-hit Ratio    NDCG-Normalized Discounted Cumulative Gain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C4750D-D21E-614A-8673-4B92E01B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9249"/>
              </p:ext>
            </p:extLst>
          </p:nvPr>
        </p:nvGraphicFramePr>
        <p:xfrm>
          <a:off x="580630" y="1673050"/>
          <a:ext cx="3645535" cy="99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1046138004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73697639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3296737666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94085620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3647830557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1124058836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367373727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Dimension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5143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73781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0.0863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0.0611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0.1344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0.0783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0.1718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0.0896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916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0.0685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0.0490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0.1092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0.0635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0.1425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0.0735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87237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0.1772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0.1278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0.2669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0.1599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0.3342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0.1803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64527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64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0.1614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0.3302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0.2010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0.4064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0.2239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50987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4EE1E-BCED-EF4C-836D-4D13A58D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29418"/>
              </p:ext>
            </p:extLst>
          </p:nvPr>
        </p:nvGraphicFramePr>
        <p:xfrm>
          <a:off x="1696277" y="3369992"/>
          <a:ext cx="572516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68679014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3777861217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11172046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4021543255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367900101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2421586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44253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Trail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8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770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0.1229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0.0908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0.1988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0.1179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0.2551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0.1347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1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0.1614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0.3302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0.2010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0.4064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0.2239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6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0.1984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0.1456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0.2985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0.1816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0.3681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0.2025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63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0.1372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0.1008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0.2176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0.1295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0.2737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0.1463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0526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09447C-4742-8A4C-B77C-11CF65F81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43371"/>
              </p:ext>
            </p:extLst>
          </p:nvPr>
        </p:nvGraphicFramePr>
        <p:xfrm>
          <a:off x="4572000" y="1673050"/>
          <a:ext cx="3645535" cy="99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204804571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3137701058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1374295591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453296656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1246621748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843697677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4128253491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Dimension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N=15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874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NDCG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01633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0.0775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0.0545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0.1220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0.0705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0.1515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0.0794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32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0.0777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0.0561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0.1188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0.0708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0.1609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0.0834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855445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0.1339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0.0961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0.2149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0.1253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0.2759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0.1437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2445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64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0.2086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0.1318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0.3181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0.1914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0.3725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0.1876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338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&amp; Conclusion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3EDA5-CA9F-474F-B950-848205E0FC61}"/>
              </a:ext>
            </a:extLst>
          </p:cNvPr>
          <p:cNvSpPr txBox="1"/>
          <p:nvPr/>
        </p:nvSpPr>
        <p:spPr>
          <a:xfrm>
            <a:off x="426027" y="1091045"/>
            <a:ext cx="7897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Hit Ratio and NDCG increased with the number of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The prediction layer with only last layer performance is less compared to the model presented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latin typeface="Times New Roman" panose="02020603050405020304" pitchFamily="18" charset="0"/>
              </a:rPr>
              <a:t>The model output is highly dependent on the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A1D38-3BC0-4858-9C45-F1EB1E691C50}"/>
              </a:ext>
            </a:extLst>
          </p:cNvPr>
          <p:cNvSpPr txBox="1"/>
          <p:nvPr/>
        </p:nvSpPr>
        <p:spPr>
          <a:xfrm>
            <a:off x="893618" y="4324014"/>
            <a:ext cx="7678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References</a:t>
            </a:r>
          </a:p>
          <a:p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1. Wu, Le and Li, </a:t>
            </a:r>
            <a:r>
              <a:rPr lang="en-US" sz="1000" dirty="0" err="1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Junwei</a:t>
            </a:r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 and Sun, </a:t>
            </a:r>
            <a:r>
              <a:rPr lang="en-US" sz="1000" dirty="0" err="1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Peijie</a:t>
            </a:r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  <a:sym typeface="Proxima Nova"/>
              </a:rPr>
              <a:t> and Ge, Yong and Wang, Meng, “DiffNet++: A Neural Influence and Interest Diffusion Network for Social Recommendation” 2020.</a:t>
            </a:r>
          </a:p>
          <a:p>
            <a:endParaRPr lang="en-IN" sz="1000" dirty="0">
              <a:solidFill>
                <a:schemeClr val="accent3"/>
              </a:solidFill>
              <a:latin typeface="Times New Roman" panose="02020603050405020304" pitchFamily="18" charset="0"/>
              <a:sym typeface="Proxima Nova"/>
            </a:endParaRPr>
          </a:p>
          <a:p>
            <a:r>
              <a:rPr lang="en-IN" sz="1000" dirty="0">
                <a:solidFill>
                  <a:schemeClr val="accent3"/>
                </a:solidFill>
                <a:latin typeface="Times New Roman" panose="02020603050405020304" pitchFamily="18" charset="0"/>
              </a:rPr>
              <a:t>.</a:t>
            </a:r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</a:rPr>
              <a:t> </a:t>
            </a:r>
            <a:endParaRPr lang="en-IN" sz="1000" dirty="0">
              <a:solidFill>
                <a:schemeClr val="accent3"/>
              </a:solidFill>
              <a:latin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0058101-a469-4354-bc60-0aacc3812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BD14AB94D714C8196EC5AA55D0706" ma:contentTypeVersion="11" ma:contentTypeDescription="Create a new document." ma:contentTypeScope="" ma:versionID="b5884fe747e8d4c5eee30c7e3b97c497">
  <xsd:schema xmlns:xsd="http://www.w3.org/2001/XMLSchema" xmlns:xs="http://www.w3.org/2001/XMLSchema" xmlns:p="http://schemas.microsoft.com/office/2006/metadata/properties" xmlns:ns2="40058101-a469-4354-bc60-0aacc3812038" targetNamespace="http://schemas.microsoft.com/office/2006/metadata/properties" ma:root="true" ma:fieldsID="a500330e137b13f7aef6594428cbe375" ns2:_="">
    <xsd:import namespace="40058101-a469-4354-bc60-0aacc381203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58101-a469-4354-bc60-0aacc381203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2CD2D-7DA4-442C-A173-1127E6165062}">
  <ds:schemaRefs>
    <ds:schemaRef ds:uri="6dceab88-bde4-4ca6-9b21-21d54afc6e72"/>
    <ds:schemaRef ds:uri="ad6d9d10-2823-419d-bbab-fcee282e250c"/>
    <ds:schemaRef ds:uri="d5eb668c-9478-482b-927f-f8b0ac1989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0058101-a469-4354-bc60-0aacc3812038"/>
  </ds:schemaRefs>
</ds:datastoreItem>
</file>

<file path=customXml/itemProps2.xml><?xml version="1.0" encoding="utf-8"?>
<ds:datastoreItem xmlns:ds="http://schemas.openxmlformats.org/officeDocument/2006/customXml" ds:itemID="{40129EEB-F27C-4800-8004-D36366798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58101-a469-4354-bc60-0aacc3812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BF525A-4369-4B8E-8348-834D4D95E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371</Words>
  <Application>Microsoft Macintosh PowerPoint</Application>
  <PresentationFormat>On-screen Show (16:9)</PresentationFormat>
  <Paragraphs>173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Proxima Nova</vt:lpstr>
      <vt:lpstr>Arial</vt:lpstr>
      <vt:lpstr>Spearmint</vt:lpstr>
      <vt:lpstr>        DiffNet++: A Neural Influence and Interest Diffusion network for Social Recommendation  </vt:lpstr>
      <vt:lpstr>Technical Details </vt:lpstr>
      <vt:lpstr>Technical Details </vt:lpstr>
      <vt:lpstr>Contributions (Novelty)</vt:lpstr>
      <vt:lpstr>Results &amp; Conclusion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Hemanth Kongara</cp:lastModifiedBy>
  <cp:revision>24</cp:revision>
  <dcterms:modified xsi:type="dcterms:W3CDTF">2022-07-12T11:24:30Z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0x010100825BD14AB94D714C8196EC5AA55D0706</vt:lpwstr>
  </property>
</Properties>
</file>