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D9F8-27E4-4833-9827-9F4B95713FCA}" type="datetimeFigureOut">
              <a:rPr lang="en-US" smtClean="0"/>
              <a:pPr/>
              <a:t>8/30/2018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E43A-DA3E-4690-8447-9ABC1CE7A3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Making Pair Programming 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idea behind pair programming is of course very simple, </a:t>
            </a:r>
            <a:r>
              <a:rPr lang="en-IN"/>
              <a:t>essentially </a:t>
            </a:r>
            <a:r>
              <a:rPr lang="en-IN" smtClean="0"/>
              <a:t>“</a:t>
            </a:r>
            <a:r>
              <a:rPr lang="en-IN" dirty="0"/>
              <a:t>two heads are better than one” most of </a:t>
            </a:r>
            <a:r>
              <a:rPr lang="en-IN" dirty="0" smtClean="0"/>
              <a:t>the </a:t>
            </a:r>
            <a:r>
              <a:rPr lang="en-IN" dirty="0"/>
              <a:t>time.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addition, in </a:t>
            </a:r>
            <a:r>
              <a:rPr lang="en-IN" dirty="0" smtClean="0"/>
              <a:t>pair programming </a:t>
            </a:r>
            <a:r>
              <a:rPr lang="en-IN" dirty="0"/>
              <a:t>all code is always reviewed by at least one other person who </a:t>
            </a:r>
            <a:r>
              <a:rPr lang="en-IN" dirty="0" smtClean="0"/>
              <a:t>is focussed </a:t>
            </a:r>
            <a:r>
              <a:rPr lang="en-IN" dirty="0"/>
              <a:t>on what the code needs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There </a:t>
            </a:r>
            <a:r>
              <a:rPr lang="en-IN" dirty="0"/>
              <a:t>are no hard and fast rules to how to do this, there are things </a:t>
            </a:r>
            <a:r>
              <a:rPr lang="en-IN" dirty="0" smtClean="0"/>
              <a:t>that can </a:t>
            </a:r>
            <a:r>
              <a:rPr lang="en-IN" dirty="0"/>
              <a:t>help:</a:t>
            </a:r>
          </a:p>
          <a:p>
            <a:pPr>
              <a:buNone/>
            </a:pPr>
            <a:r>
              <a:rPr lang="en-IN" dirty="0"/>
              <a:t>1. </a:t>
            </a:r>
            <a:r>
              <a:rPr lang="en-IN" i="1" dirty="0"/>
              <a:t>Engage in a </a:t>
            </a:r>
            <a:r>
              <a:rPr lang="en-IN" i="1" dirty="0" smtClean="0"/>
              <a:t>dialogue</a:t>
            </a:r>
          </a:p>
          <a:p>
            <a:pPr>
              <a:buNone/>
            </a:pPr>
            <a:r>
              <a:rPr lang="en-IN" dirty="0"/>
              <a:t>2. </a:t>
            </a:r>
            <a:r>
              <a:rPr lang="en-IN" i="1" dirty="0"/>
              <a:t>Listen to each </a:t>
            </a:r>
            <a:r>
              <a:rPr lang="en-IN" i="1" dirty="0" smtClean="0"/>
              <a:t>other</a:t>
            </a:r>
          </a:p>
          <a:p>
            <a:pPr>
              <a:buNone/>
            </a:pPr>
            <a:r>
              <a:rPr lang="en-IN" dirty="0"/>
              <a:t>3. </a:t>
            </a:r>
            <a:r>
              <a:rPr lang="en-IN" i="1" dirty="0"/>
              <a:t>Take frequent </a:t>
            </a:r>
            <a:r>
              <a:rPr lang="en-IN" i="1" dirty="0" smtClean="0"/>
              <a:t>breaks</a:t>
            </a:r>
          </a:p>
          <a:p>
            <a:pPr>
              <a:buNone/>
            </a:pPr>
            <a:r>
              <a:rPr lang="en-IN" dirty="0"/>
              <a:t>4. </a:t>
            </a:r>
            <a:r>
              <a:rPr lang="en-IN" i="1" dirty="0"/>
              <a:t>Don’t be a back seat </a:t>
            </a:r>
            <a:r>
              <a:rPr lang="en-IN" i="1" dirty="0" smtClean="0"/>
              <a:t>driver</a:t>
            </a:r>
          </a:p>
          <a:p>
            <a:pPr>
              <a:buNone/>
            </a:pPr>
            <a:r>
              <a:rPr lang="en-IN" dirty="0"/>
              <a:t>5. </a:t>
            </a:r>
            <a:r>
              <a:rPr lang="en-IN" i="1" dirty="0"/>
              <a:t>Make pair programming </a:t>
            </a:r>
            <a:r>
              <a:rPr lang="en-IN" i="1" dirty="0" smtClean="0"/>
              <a:t>practical</a:t>
            </a:r>
          </a:p>
          <a:p>
            <a:pPr>
              <a:buNone/>
            </a:pPr>
            <a:r>
              <a:rPr lang="en-IN" dirty="0"/>
              <a:t>6. </a:t>
            </a:r>
            <a:r>
              <a:rPr lang="en-IN" i="1" dirty="0"/>
              <a:t>Use a common </a:t>
            </a:r>
            <a:r>
              <a:rPr lang="en-IN" i="1" dirty="0" smtClean="0"/>
              <a:t>environment</a:t>
            </a:r>
          </a:p>
          <a:p>
            <a:pPr>
              <a:buNone/>
            </a:pPr>
            <a:r>
              <a:rPr lang="en-IN" dirty="0"/>
              <a:t>7. </a:t>
            </a:r>
            <a:r>
              <a:rPr lang="en-IN" i="1" dirty="0"/>
              <a:t>Shared language and </a:t>
            </a:r>
            <a:r>
              <a:rPr lang="en-IN" i="1" dirty="0" smtClean="0"/>
              <a:t>vocabulary</a:t>
            </a:r>
          </a:p>
          <a:p>
            <a:pPr>
              <a:buNone/>
            </a:pPr>
            <a:r>
              <a:rPr lang="en-IN" dirty="0"/>
              <a:t>8. </a:t>
            </a:r>
            <a:r>
              <a:rPr lang="en-IN" i="1" dirty="0"/>
              <a:t>Allowing non-pair </a:t>
            </a:r>
            <a:r>
              <a:rPr lang="en-IN" i="1" dirty="0" smtClean="0"/>
              <a:t>time</a:t>
            </a:r>
          </a:p>
          <a:p>
            <a:pPr>
              <a:buNone/>
            </a:pPr>
            <a:r>
              <a:rPr lang="en-IN" dirty="0"/>
              <a:t>9. </a:t>
            </a:r>
            <a:r>
              <a:rPr lang="en-IN" i="1" dirty="0"/>
              <a:t>Change partners often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</a:t>
            </a:r>
            <a:r>
              <a:rPr lang="en-IN" dirty="0"/>
              <a:t>pair programming workflow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3239" y="1060412"/>
            <a:ext cx="2582355" cy="506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Making Pair Programming Work</vt:lpstr>
      <vt:lpstr>Slide 2</vt:lpstr>
      <vt:lpstr>Slide 3</vt:lpstr>
      <vt:lpstr>Typical pair programming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Pair Programming Work</dc:title>
  <dc:creator>CSE-HOD</dc:creator>
  <cp:lastModifiedBy>CSE-HOD</cp:lastModifiedBy>
  <cp:revision>3</cp:revision>
  <dcterms:created xsi:type="dcterms:W3CDTF">2017-09-18T11:05:58Z</dcterms:created>
  <dcterms:modified xsi:type="dcterms:W3CDTF">2018-08-30T03:38:49Z</dcterms:modified>
</cp:coreProperties>
</file>