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016A-9DE3-4698-814A-3F93D1C5069F}" type="datetimeFigureOut">
              <a:rPr lang="en-US" smtClean="0"/>
              <a:t>1/22/2019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7EFE-F0B8-428F-9E34-272B9E60D2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First Coding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01148"/>
            <a:ext cx="7286676" cy="543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714356"/>
            <a:ext cx="24479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8280"/>
            <a:ext cx="7572428" cy="567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714356"/>
            <a:ext cx="3705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71546"/>
            <a:ext cx="5643602" cy="57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571480"/>
            <a:ext cx="2667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768" y="1357298"/>
            <a:ext cx="6991570" cy="52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857232"/>
            <a:ext cx="39528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69394"/>
            <a:ext cx="7215238" cy="544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785794"/>
            <a:ext cx="30765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8146"/>
            <a:ext cx="6442503" cy="48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928670"/>
            <a:ext cx="3933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2622"/>
            <a:ext cx="7072362" cy="532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642918"/>
            <a:ext cx="2790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99512"/>
            <a:ext cx="7215238" cy="53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857232"/>
            <a:ext cx="3562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Test First Coding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First Coding</dc:title>
  <dc:creator>CSE-HOD</dc:creator>
  <cp:lastModifiedBy>CSE-HOD</cp:lastModifiedBy>
  <cp:revision>2</cp:revision>
  <dcterms:created xsi:type="dcterms:W3CDTF">2019-01-22T05:07:51Z</dcterms:created>
  <dcterms:modified xsi:type="dcterms:W3CDTF">2019-01-22T05:27:16Z</dcterms:modified>
</cp:coreProperties>
</file>