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“ CHATBOT ”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49555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“ Create a  Chatbot for Keonics to support student selecting the subjects”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4005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: Sagar F Honnabindagi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9. Share Section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686800" cy="38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65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68788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438150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10. Flow Diagram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95" y="133350"/>
            <a:ext cx="621900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686800" cy="3913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3815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Landbot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Register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1123950"/>
            <a:ext cx="85248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Confirmation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3950"/>
            <a:ext cx="8534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Basic Information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" y="1047750"/>
            <a:ext cx="8534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Basic Information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6" y="1047750"/>
            <a:ext cx="8558213" cy="37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Build Section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68336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7. Design Section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534400" cy="39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8. Settings Section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869821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</TotalTime>
  <Words>63</Words>
  <Application>Microsoft Office PowerPoint</Application>
  <PresentationFormat>On-screen Show (16:9)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“ CHATBOT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Honnabindagi</dc:creator>
  <cp:lastModifiedBy>Sagar Honnabindagi</cp:lastModifiedBy>
  <cp:revision>13</cp:revision>
  <dcterms:created xsi:type="dcterms:W3CDTF">2006-08-16T00:00:00Z</dcterms:created>
  <dcterms:modified xsi:type="dcterms:W3CDTF">2022-07-19T14:36:33Z</dcterms:modified>
</cp:coreProperties>
</file>