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“ Jarvis AI ”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49555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“ Create virtual assistant will able to do follow user instructions ”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4005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: Sagar F Honnabindagi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8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66912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intelligent virtual assistant (IVA) or intelligent personal assistant (IPA) is a software agent that can perform tasks or services for an individual based on commands or questions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95685"/>
            <a:ext cx="4648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Virtual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assistant ?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ow AI Virtual Assistant Can Be Your Support Agent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3" y="2026444"/>
            <a:ext cx="4229281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3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90550"/>
            <a:ext cx="4648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does a virtual assistant do?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2" y="1231106"/>
            <a:ext cx="8458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Answer, monitor and organize emails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Answer, direct and make phone 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Transcribe documents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customer support, such as answering questions and processing orders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Prepare reports, letters and statements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Organize files and documents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Make appointments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Manage spreadsheets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Research content and/or keywords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235169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90550"/>
            <a:ext cx="4648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popular virtual assistants are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74212"/>
              </p:ext>
            </p:extLst>
          </p:nvPr>
        </p:nvGraphicFramePr>
        <p:xfrm>
          <a:off x="533400" y="1428750"/>
          <a:ext cx="7848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Virtual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Company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Alexa</a:t>
                      </a:r>
                      <a:endParaRPr lang="en-IN" sz="2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Amazon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Bixby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Samsung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Cortana</a:t>
                      </a:r>
                      <a:endParaRPr lang="en-IN" sz="2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Microsoft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Siri</a:t>
                      </a:r>
                      <a:endParaRPr lang="en-IN" sz="2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Apple 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2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90550"/>
            <a:ext cx="4648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Benefits of virtual assistants are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What are the benefits of having a virtual assistan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11746"/>
            <a:ext cx="5257800" cy="3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90550"/>
            <a:ext cx="23241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Snippet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6" y="1108994"/>
            <a:ext cx="3814763" cy="398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04231"/>
            <a:ext cx="3657600" cy="399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6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782" y="1097904"/>
            <a:ext cx="3505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2" y="1962150"/>
            <a:ext cx="4112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3.10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Libraries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Visual Studio Code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7 Tools to Gather Better Software Requirements | LiquidPlann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81150"/>
            <a:ext cx="3962400" cy="276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782" y="742950"/>
            <a:ext cx="632221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Functionalities done by out virtual assistants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982" y="1607196"/>
            <a:ext cx="4112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Greeting on start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 on Wikipedia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Temperature of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Opens YouTube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Opens Google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Plays Music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Opens 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WhatsApp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194,338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628650"/>
            <a:ext cx="8505823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214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</TotalTime>
  <Words>179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“ Jarvis AI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Honnabindagi</dc:creator>
  <cp:lastModifiedBy>Sagar Honnabindagi</cp:lastModifiedBy>
  <cp:revision>32</cp:revision>
  <dcterms:created xsi:type="dcterms:W3CDTF">2006-08-16T00:00:00Z</dcterms:created>
  <dcterms:modified xsi:type="dcterms:W3CDTF">2022-08-02T17:05:19Z</dcterms:modified>
</cp:coreProperties>
</file>