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8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7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8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0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1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0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2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56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2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3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3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1BDDB2-F256-4084-AAA6-45443DABFD0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519A2E-5E72-44CA-AD00-11A77728A5E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4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477795"/>
            <a:ext cx="10849232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390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0" y="287318"/>
            <a:ext cx="11044153" cy="62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65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57" y="299909"/>
            <a:ext cx="10625092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9" y="214184"/>
            <a:ext cx="11529535" cy="57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00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37" y="252291"/>
            <a:ext cx="11058259" cy="62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27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25" y="164757"/>
            <a:ext cx="10758940" cy="60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60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6" y="211244"/>
            <a:ext cx="10643287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2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05" y="211244"/>
            <a:ext cx="1050940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78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6603"/>
            <a:ext cx="10205034" cy="57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5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11" y="38445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2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Lenovo86</dc:creator>
  <cp:lastModifiedBy>Lenovo86</cp:lastModifiedBy>
  <cp:revision>3</cp:revision>
  <dcterms:created xsi:type="dcterms:W3CDTF">2024-10-01T04:57:55Z</dcterms:created>
  <dcterms:modified xsi:type="dcterms:W3CDTF">2024-10-01T05:24:43Z</dcterms:modified>
</cp:coreProperties>
</file>