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2" r:id="rId7"/>
    <p:sldId id="263" r:id="rId8"/>
    <p:sldId id="264" r:id="rId9"/>
    <p:sldId id="268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D387-6942-4805-BB3A-F3DDA4D7B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5789"/>
            <a:ext cx="8825658" cy="2613212"/>
          </a:xfrm>
        </p:spPr>
        <p:txBody>
          <a:bodyPr/>
          <a:lstStyle/>
          <a:p>
            <a:r>
              <a:rPr lang="en-US" dirty="0"/>
              <a:t>Mountain Climbers Health Monitoring 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&amp; </a:t>
            </a:r>
            <a:r>
              <a:rPr lang="en-US" b="0" i="0" dirty="0">
                <a:solidFill>
                  <a:schemeClr val="accent3"/>
                </a:solidFill>
                <a:effectLst/>
              </a:rPr>
              <a:t>GPS</a:t>
            </a:r>
            <a:r>
              <a:rPr lang="en-US" b="0" i="0" dirty="0">
                <a:effectLst/>
              </a:rPr>
              <a:t> Tracker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4099-798D-4741-B00B-7E0438D9017C}"/>
              </a:ext>
            </a:extLst>
          </p:cNvPr>
          <p:cNvSpPr txBox="1"/>
          <p:nvPr/>
        </p:nvSpPr>
        <p:spPr>
          <a:xfrm>
            <a:off x="6729332" y="3334190"/>
            <a:ext cx="230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Done By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B Venkata manish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 yagna </a:t>
            </a:r>
            <a:r>
              <a:rPr lang="en-US" dirty="0" err="1">
                <a:solidFill>
                  <a:schemeClr val="bg1"/>
                </a:solidFill>
              </a:rPr>
              <a:t>datta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 Hemanth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22647-4479-476D-BCED-946EEDF0B47E}"/>
              </a:ext>
            </a:extLst>
          </p:cNvPr>
          <p:cNvSpPr txBox="1"/>
          <p:nvPr/>
        </p:nvSpPr>
        <p:spPr>
          <a:xfrm>
            <a:off x="6729332" y="4999447"/>
            <a:ext cx="22314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Guided by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Ms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janakiraman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4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0AA-8B9D-4478-8518-B7E41148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221" y="5190060"/>
            <a:ext cx="8825659" cy="56673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4859F60-5446-4FA2-876B-EAB2348AF2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096" b="24096"/>
          <a:stretch>
            <a:fillRect/>
          </a:stretch>
        </p:blipFill>
        <p:spPr>
          <a:xfrm>
            <a:off x="1140823" y="182880"/>
            <a:ext cx="9104101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D20-FB22-4F3B-8118-201C0D26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D8547A-6D64-4149-B343-EA6BA4737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486452"/>
              </p:ext>
            </p:extLst>
          </p:nvPr>
        </p:nvGraphicFramePr>
        <p:xfrm>
          <a:off x="317863" y="2112513"/>
          <a:ext cx="11556274" cy="644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3644732168"/>
                    </a:ext>
                  </a:extLst>
                </a:gridCol>
                <a:gridCol w="2534194">
                  <a:extLst>
                    <a:ext uri="{9D8B030D-6E8A-4147-A177-3AD203B41FA5}">
                      <a16:colId xmlns:a16="http://schemas.microsoft.com/office/drawing/2014/main" val="3886185172"/>
                    </a:ext>
                  </a:extLst>
                </a:gridCol>
                <a:gridCol w="1929916">
                  <a:extLst>
                    <a:ext uri="{9D8B030D-6E8A-4147-A177-3AD203B41FA5}">
                      <a16:colId xmlns:a16="http://schemas.microsoft.com/office/drawing/2014/main" val="2266161680"/>
                    </a:ext>
                  </a:extLst>
                </a:gridCol>
                <a:gridCol w="2404534">
                  <a:extLst>
                    <a:ext uri="{9D8B030D-6E8A-4147-A177-3AD203B41FA5}">
                      <a16:colId xmlns:a16="http://schemas.microsoft.com/office/drawing/2014/main" val="543356204"/>
                    </a:ext>
                  </a:extLst>
                </a:gridCol>
                <a:gridCol w="3712270">
                  <a:extLst>
                    <a:ext uri="{9D8B030D-6E8A-4147-A177-3AD203B41FA5}">
                      <a16:colId xmlns:a16="http://schemas.microsoft.com/office/drawing/2014/main" val="3647710630"/>
                    </a:ext>
                  </a:extLst>
                </a:gridCol>
              </a:tblGrid>
              <a:tr h="39906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THEPAPER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AUTHOR AND_PUBLICATON DETAILS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&amp; algorithms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2000" b="1" i="0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escription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73606"/>
                  </a:ext>
                </a:extLst>
              </a:tr>
              <a:tr h="8980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 Health Monitoring System of Remote Patient Using Arm7.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R. Shaikh,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Zigbee,GPS</a:t>
                      </a:r>
                      <a:r>
                        <a:rPr lang="en-IN" dirty="0"/>
                        <a:t>, 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we are using </a:t>
                      </a:r>
                      <a:r>
                        <a:rPr lang="en-US" dirty="0" err="1"/>
                        <a:t>zigbee</a:t>
                      </a:r>
                      <a:r>
                        <a:rPr lang="en-US" dirty="0"/>
                        <a:t> communication is done in minimum distances. Best thing is Location can be tracked easily and more accurate.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72602"/>
                  </a:ext>
                </a:extLst>
              </a:tr>
              <a:tr h="74412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Monitoring and Tracking of Soldier Using GPS.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P.Kumar,G.Rasika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V.Patil</a:t>
                      </a:r>
                      <a:r>
                        <a:rPr lang="en-IN" dirty="0"/>
                        <a:t>, S.Bobade,2014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Wireless communication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Improves security and reduces complexity. There is more Problems due to network error.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6844"/>
                  </a:ext>
                </a:extLst>
              </a:tr>
              <a:tr h="7523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Time Autonomous Soldier Health Monitoring and Reporting System Using COTS Available Entities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S.Sharma</a:t>
                      </a:r>
                      <a:r>
                        <a:rPr lang="en-IN" dirty="0"/>
                        <a:t>, S. Kumar, </a:t>
                      </a:r>
                      <a:r>
                        <a:rPr lang="en-IN" dirty="0" err="1"/>
                        <a:t>A.Keshari,S.Ahmed</a:t>
                      </a:r>
                      <a:r>
                        <a:rPr lang="en-IN" dirty="0"/>
                        <a:t>, S. Gupta, A. Suri,2015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Biomedical sensors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monitoring of health  but it adding more load </a:t>
                      </a:r>
                      <a:r>
                        <a:rPr lang="en-IN" dirty="0" err="1"/>
                        <a:t>soldire</a:t>
                      </a:r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85592"/>
                  </a:ext>
                </a:extLst>
              </a:tr>
              <a:tr h="9935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SmartHealthMonitoringSystemthroughIOT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AnanthS,SathyaPandMadhanMohanP.2019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GPS and Bio-medical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trackable and health monitoring but Heavy load and sensor failure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B00E-65CF-471C-9B7C-A9BE4960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22CC-3AB9-4FD2-AE28-148CBCAF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269066"/>
            <a:ext cx="11159067" cy="389877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[1]R. Shaikh,’’ Real Time Health Monitoring System of Remote Patient Using Arm7,’’ International Journal of Instrumentation, Control and Automation (IJICA), vol. 1, no. 3-4, pp.102-105, 4, 2012.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[2]R. Kumar and 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Rajasekaran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IoT based patient monitoring system using raspberry Pi," International Conference on Computing Technologies and Intelligent Data Engineering,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Kovilpatti-India,Jan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2016, pp. 1-4.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Sharma, S. Kumar,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Keshari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Ahmed, S. Gupta and A. Suri, "A Real Time Autonomous Soldier Health Monitoring and Reporting System Using COTS Available Entities," Second International Conference on Advances in Computing and Communication Engineering (ICACCE),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Deharadun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India, May 2015, pp. 683-687.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[4]AnanthS,SathyaPandMadhanMohanP,”SmartHealthMonitoringSystemthroughIOT“,InternationalConferenceonCommunicationandSignalProcessing,April4-6,2019.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672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T">
            <a:extLst>
              <a:ext uri="{FF2B5EF4-FFF2-40B4-BE49-F238E27FC236}">
                <a16:creationId xmlns:a16="http://schemas.microsoft.com/office/drawing/2014/main" id="{33BD6538-4672-46C7-B0B1-90B8F89A1C35}"/>
              </a:ext>
            </a:extLst>
          </p:cNvPr>
          <p:cNvSpPr txBox="1"/>
          <p:nvPr/>
        </p:nvSpPr>
        <p:spPr>
          <a:xfrm>
            <a:off x="3336053" y="2766015"/>
            <a:ext cx="8491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F80-5439-4191-A6D6-9F2551A1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3003-59E1-4343-BF21-EB6C382F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07" y="2628667"/>
            <a:ext cx="8400106" cy="34163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Mountaineering has always been a very adventurist activity. But with this adventure there is high Risk with it.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297 people have died trying to climb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 Everest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.If any accident happens it takes hours and days for rescue team to find location of climber and the person is alive or  not, and if alive wha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the condition. Here our project help them by tracking mountain climber location and health condition in real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9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E055-7573-468D-88A6-5AA1FBD9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Objectives:-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91CA-A0BA-470F-91FC-F7B20C45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Our Aim is to Monitor the health condition &amp; tracking GPS location of Mountain Climber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Heartbeat Monitoring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 Live Virtual Displaying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Location Tracking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SMS alert in case of limit Crossing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Climber can ask for help manually or send a distress signal to some one if he is in need.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B8C7-45A7-4F5A-9216-66A48BE9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859" y="1628776"/>
            <a:ext cx="5512043" cy="3219449"/>
          </a:xfrm>
        </p:spPr>
        <p:txBody>
          <a:bodyPr/>
          <a:lstStyle/>
          <a:p>
            <a:br>
              <a:rPr lang="en-IN" sz="20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GSM Module SIM900A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UNO.</a:t>
            </a:r>
            <a:b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Beat sensor(MAX30100).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4. 1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6×2 LCD Display with I2C Module.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NEO-6M GPS Module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1x Push button.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7. 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1kohm &amp; 10kohm resistance.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DS18B20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sz="20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LDR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Demonstration of heartbeat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IN" sz="2000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DE1D-D2EE-47B7-9D01-075E942F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93" y="939528"/>
            <a:ext cx="8825659" cy="860400"/>
          </a:xfrm>
        </p:spPr>
        <p:txBody>
          <a:bodyPr/>
          <a:lstStyle/>
          <a:p>
            <a:r>
              <a:rPr lang="en-IN" sz="4000" b="1" i="0" dirty="0">
                <a:effectLst/>
                <a:latin typeface="var( --e-global-typography-primary-font-family )"/>
              </a:rPr>
              <a:t>Components Required:-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8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66B9-5FBD-4285-B5E8-CD5F0D3B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133600"/>
            <a:ext cx="2793158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9C0D5-C302-4A1E-8544-E36CDD39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00" t="31578" r="22792" b="7264"/>
          <a:stretch/>
        </p:blipFill>
        <p:spPr>
          <a:xfrm>
            <a:off x="6096000" y="1332410"/>
            <a:ext cx="4652035" cy="4519750"/>
          </a:xfrm>
        </p:spPr>
      </p:pic>
    </p:spTree>
    <p:extLst>
      <p:ext uri="{BB962C8B-B14F-4D97-AF65-F5344CB8AC3E}">
        <p14:creationId xmlns:p14="http://schemas.microsoft.com/office/powerpoint/2010/main" val="243856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A712-5D90-4A68-883B-D27CB05A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67" y="414705"/>
            <a:ext cx="8825659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6499-1D99-4720-AC64-C9C9E1C5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566" y="1487178"/>
            <a:ext cx="9405865" cy="296424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 uno,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modem sends the latitude and longitude position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Arduino ide in software </a:t>
            </a:r>
          </a:p>
          <a:p>
            <a:r>
              <a:rPr lang="en-I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 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open source Arduino software. it is used to write and upload program to Arduino capable board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1DA7-DE75-4669-9CEF-B01AB951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F3DB-47E1-4F6F-BE5D-4E28CC63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E4A69-84EF-4C86-86C0-5EFEC71C1A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0AE9-E95B-484D-926E-729430C0C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D783E6-D7BA-4D92-8CF8-EB1B1029695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C8799A-C92E-43C3-9BBF-8A4005260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BE9A94-C310-4F82-A178-6DBBB69940E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7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CCB-B881-45E1-A5D4-5ACA8F29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295" y="4832059"/>
            <a:ext cx="6349612" cy="1146849"/>
          </a:xfrm>
        </p:spPr>
        <p:txBody>
          <a:bodyPr>
            <a:no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7AFC981-C1CA-402F-A10C-D2C2672EED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719" t="-377" r="197" b="393"/>
          <a:stretch/>
        </p:blipFill>
        <p:spPr>
          <a:xfrm>
            <a:off x="2383710" y="0"/>
            <a:ext cx="6760289" cy="4432663"/>
          </a:xfrm>
        </p:spPr>
      </p:pic>
    </p:spTree>
    <p:extLst>
      <p:ext uri="{BB962C8B-B14F-4D97-AF65-F5344CB8AC3E}">
        <p14:creationId xmlns:p14="http://schemas.microsoft.com/office/powerpoint/2010/main" val="13463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2548-BEE9-44FD-B150-05DE6C6B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325" y="5353104"/>
            <a:ext cx="8825659" cy="56673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EA849E55-EF17-4018-A74E-52725A2EC2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792" b="19792"/>
          <a:stretch>
            <a:fillRect/>
          </a:stretch>
        </p:blipFill>
        <p:spPr>
          <a:xfrm>
            <a:off x="1154955" y="257175"/>
            <a:ext cx="7646146" cy="3857625"/>
          </a:xfrm>
        </p:spPr>
      </p:pic>
    </p:spTree>
    <p:extLst>
      <p:ext uri="{BB962C8B-B14F-4D97-AF65-F5344CB8AC3E}">
        <p14:creationId xmlns:p14="http://schemas.microsoft.com/office/powerpoint/2010/main" val="72589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{B6906D53-C4E7-4AC6-B56E-6B954051A9DD}tf02900722</Template>
  <TotalTime>515</TotalTime>
  <Words>645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Century Gothic</vt:lpstr>
      <vt:lpstr>Roboto</vt:lpstr>
      <vt:lpstr>Times New Roman</vt:lpstr>
      <vt:lpstr>var( --e-global-typography-primary-font-family )</vt:lpstr>
      <vt:lpstr>Wingdings 3</vt:lpstr>
      <vt:lpstr>Ion Boardroom</vt:lpstr>
      <vt:lpstr>Mountain Climbers Health Monitoring &amp; GPS Tracker System</vt:lpstr>
      <vt:lpstr>Overview:-</vt:lpstr>
      <vt:lpstr>Objectives:-</vt:lpstr>
      <vt:lpstr> 1. GSM Module SIM900A.  2. Arduino UNO. 3. Heart Beat sensor(MAX30100). 4. 16×2 LCD Display with I2C Module. 5. NEO-6M GPS Module 6. 1x Push button.  7. 1kohm &amp; 10kohm resistance. 8. Temperature sensor DS18B20. 9. LDR for Demonstration of heartbeat. </vt:lpstr>
      <vt:lpstr>Block Diagram</vt:lpstr>
      <vt:lpstr>Software</vt:lpstr>
      <vt:lpstr>Working process:-</vt:lpstr>
      <vt:lpstr>Circuit </vt:lpstr>
      <vt:lpstr>Simulation</vt:lpstr>
      <vt:lpstr>Gant chart</vt:lpstr>
      <vt:lpstr>Literature review :-</vt:lpstr>
      <vt:lpstr>Reference:-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 Climbers Health Monitoring System</dc:title>
  <dc:creator>manish bandi</dc:creator>
  <cp:lastModifiedBy>hemanth 1480</cp:lastModifiedBy>
  <cp:revision>12</cp:revision>
  <dcterms:created xsi:type="dcterms:W3CDTF">2021-12-12T08:52:00Z</dcterms:created>
  <dcterms:modified xsi:type="dcterms:W3CDTF">2022-01-25T05:39:48Z</dcterms:modified>
</cp:coreProperties>
</file>