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n"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n"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n"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7" name="Shape 107"/>
          <p:cNvSpPr/>
          <p:nvPr>
            <p:ph type="sldImg"/>
          </p:nvPr>
        </p:nvSpPr>
        <p:spPr>
          <a:xfrm>
            <a:off x="1143000" y="685800"/>
            <a:ext cx="4572000" cy="3429000"/>
          </a:xfrm>
          <a:prstGeom prst="rect">
            <a:avLst/>
          </a:prstGeom>
        </p:spPr>
        <p:txBody>
          <a:bodyPr/>
          <a:lstStyle/>
          <a:p>
            <a:pPr/>
          </a:p>
        </p:txBody>
      </p:sp>
      <p:sp>
        <p:nvSpPr>
          <p:cNvPr id="108" name="Shape 10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3"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4" name="Body Level One…"/>
          <p:cNvSpPr txBox="1"/>
          <p:nvPr>
            <p:ph type="body" sz="quarter" idx="1"/>
          </p:nvPr>
        </p:nvSpPr>
        <p:spPr>
          <a:xfrm>
            <a:off x="1524000" y="3602037"/>
            <a:ext cx="9144000" cy="1655764"/>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2" name="Title Text"/>
          <p:cNvSpPr txBox="1"/>
          <p:nvPr>
            <p:ph type="title"/>
          </p:nvPr>
        </p:nvSpPr>
        <p:spPr>
          <a:prstGeom prst="rect">
            <a:avLst/>
          </a:prstGeom>
        </p:spPr>
        <p:txBody>
          <a:bodyPr/>
          <a:lstStyle/>
          <a:p>
            <a:pPr/>
            <a:r>
              <a:t>Title Text</a:t>
            </a:r>
          </a:p>
        </p:txBody>
      </p:sp>
      <p:sp>
        <p:nvSpPr>
          <p:cNvPr id="2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pic>
        <p:nvPicPr>
          <p:cNvPr id="31" name="Picture 6" descr="Picture 6"/>
          <p:cNvPicPr>
            <a:picLocks noChangeAspect="1"/>
          </p:cNvPicPr>
          <p:nvPr/>
        </p:nvPicPr>
        <p:blipFill>
          <a:blip r:embed="rId2">
            <a:extLst/>
          </a:blip>
          <a:stretch>
            <a:fillRect/>
          </a:stretch>
        </p:blipFill>
        <p:spPr>
          <a:xfrm>
            <a:off x="0" y="0"/>
            <a:ext cx="838094" cy="548680"/>
          </a:xfrm>
          <a:prstGeom prst="rect">
            <a:avLst/>
          </a:prstGeom>
          <a:ln w="12700">
            <a:miter lim="400000"/>
          </a:ln>
        </p:spPr>
      </p:pic>
      <p:pic>
        <p:nvPicPr>
          <p:cNvPr id="32" name="Picture 7" descr="Picture 7"/>
          <p:cNvPicPr>
            <a:picLocks noChangeAspect="1"/>
          </p:cNvPicPr>
          <p:nvPr/>
        </p:nvPicPr>
        <p:blipFill>
          <a:blip r:embed="rId3">
            <a:extLst/>
          </a:blip>
          <a:stretch>
            <a:fillRect/>
          </a:stretch>
        </p:blipFill>
        <p:spPr>
          <a:xfrm>
            <a:off x="11476139" y="18044"/>
            <a:ext cx="693485" cy="694162"/>
          </a:xfrm>
          <a:prstGeom prst="rect">
            <a:avLst/>
          </a:prstGeom>
          <a:ln w="12700">
            <a:miter lim="400000"/>
          </a:ln>
        </p:spPr>
      </p:pic>
      <p:sp>
        <p:nvSpPr>
          <p:cNvPr id="33"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4" name="Body Level One…"/>
          <p:cNvSpPr txBox="1"/>
          <p:nvPr>
            <p:ph type="body" sz="quarter" idx="1"/>
          </p:nvPr>
        </p:nvSpPr>
        <p:spPr>
          <a:xfrm>
            <a:off x="831850" y="4589462"/>
            <a:ext cx="10515600" cy="1500189"/>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pic>
        <p:nvPicPr>
          <p:cNvPr id="42" name="Picture 6" descr="Picture 6"/>
          <p:cNvPicPr>
            <a:picLocks noChangeAspect="1"/>
          </p:cNvPicPr>
          <p:nvPr/>
        </p:nvPicPr>
        <p:blipFill>
          <a:blip r:embed="rId2">
            <a:extLst/>
          </a:blip>
          <a:stretch>
            <a:fillRect/>
          </a:stretch>
        </p:blipFill>
        <p:spPr>
          <a:xfrm>
            <a:off x="0" y="0"/>
            <a:ext cx="838094" cy="548680"/>
          </a:xfrm>
          <a:prstGeom prst="rect">
            <a:avLst/>
          </a:prstGeom>
          <a:ln w="12700">
            <a:miter lim="400000"/>
          </a:ln>
        </p:spPr>
      </p:pic>
      <p:pic>
        <p:nvPicPr>
          <p:cNvPr id="43" name="Picture 7" descr="Picture 7"/>
          <p:cNvPicPr>
            <a:picLocks noChangeAspect="1"/>
          </p:cNvPicPr>
          <p:nvPr/>
        </p:nvPicPr>
        <p:blipFill>
          <a:blip r:embed="rId3">
            <a:extLst/>
          </a:blip>
          <a:stretch>
            <a:fillRect/>
          </a:stretch>
        </p:blipFill>
        <p:spPr>
          <a:xfrm>
            <a:off x="11476139" y="18044"/>
            <a:ext cx="693485" cy="694162"/>
          </a:xfrm>
          <a:prstGeom prst="rect">
            <a:avLst/>
          </a:prstGeom>
          <a:ln w="12700">
            <a:miter lim="400000"/>
          </a:ln>
        </p:spPr>
      </p:pic>
      <p:sp>
        <p:nvSpPr>
          <p:cNvPr id="44" name="Title Text"/>
          <p:cNvSpPr txBox="1"/>
          <p:nvPr>
            <p:ph type="title"/>
          </p:nvPr>
        </p:nvSpPr>
        <p:spPr>
          <a:prstGeom prst="rect">
            <a:avLst/>
          </a:prstGeom>
        </p:spPr>
        <p:txBody>
          <a:bodyPr/>
          <a:lstStyle/>
          <a:p>
            <a:pPr/>
            <a:r>
              <a:t>Title Text</a:t>
            </a:r>
          </a:p>
        </p:txBody>
      </p:sp>
      <p:sp>
        <p:nvSpPr>
          <p:cNvPr id="45"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pic>
        <p:nvPicPr>
          <p:cNvPr id="53" name="Picture 6" descr="Picture 6"/>
          <p:cNvPicPr>
            <a:picLocks noChangeAspect="1"/>
          </p:cNvPicPr>
          <p:nvPr/>
        </p:nvPicPr>
        <p:blipFill>
          <a:blip r:embed="rId2">
            <a:extLst/>
          </a:blip>
          <a:stretch>
            <a:fillRect/>
          </a:stretch>
        </p:blipFill>
        <p:spPr>
          <a:xfrm>
            <a:off x="0" y="0"/>
            <a:ext cx="838094" cy="548680"/>
          </a:xfrm>
          <a:prstGeom prst="rect">
            <a:avLst/>
          </a:prstGeom>
          <a:ln w="12700">
            <a:miter lim="400000"/>
          </a:ln>
        </p:spPr>
      </p:pic>
      <p:pic>
        <p:nvPicPr>
          <p:cNvPr id="54" name="Picture 7" descr="Picture 7"/>
          <p:cNvPicPr>
            <a:picLocks noChangeAspect="1"/>
          </p:cNvPicPr>
          <p:nvPr/>
        </p:nvPicPr>
        <p:blipFill>
          <a:blip r:embed="rId3">
            <a:extLst/>
          </a:blip>
          <a:stretch>
            <a:fillRect/>
          </a:stretch>
        </p:blipFill>
        <p:spPr>
          <a:xfrm>
            <a:off x="11476139" y="18044"/>
            <a:ext cx="693485" cy="694162"/>
          </a:xfrm>
          <a:prstGeom prst="rect">
            <a:avLst/>
          </a:prstGeom>
          <a:ln w="12700">
            <a:miter lim="400000"/>
          </a:ln>
        </p:spPr>
      </p:pic>
      <p:sp>
        <p:nvSpPr>
          <p:cNvPr id="55" name="Title Text"/>
          <p:cNvSpPr txBox="1"/>
          <p:nvPr>
            <p:ph type="title"/>
          </p:nvPr>
        </p:nvSpPr>
        <p:spPr>
          <a:xfrm>
            <a:off x="839787" y="365125"/>
            <a:ext cx="10515601" cy="1325563"/>
          </a:xfrm>
          <a:prstGeom prst="rect">
            <a:avLst/>
          </a:prstGeom>
        </p:spPr>
        <p:txBody>
          <a:bodyPr/>
          <a:lstStyle/>
          <a:p>
            <a:pPr/>
            <a:r>
              <a:t>Title Text</a:t>
            </a:r>
          </a:p>
        </p:txBody>
      </p:sp>
      <p:sp>
        <p:nvSpPr>
          <p:cNvPr id="56" name="Body Level One…"/>
          <p:cNvSpPr txBox="1"/>
          <p:nvPr>
            <p:ph type="body" sz="quarter" idx="1"/>
          </p:nvPr>
        </p:nvSpPr>
        <p:spPr>
          <a:xfrm>
            <a:off x="839787" y="1681163"/>
            <a:ext cx="5157790" cy="823914"/>
          </a:xfrm>
          <a:prstGeom prst="rect">
            <a:avLst/>
          </a:prstGeom>
        </p:spPr>
        <p:txBody>
          <a:bodyPr anchor="b"/>
          <a:lstStyle>
            <a:lvl1pPr marL="0" indent="0">
              <a:buSzTx/>
              <a:buFontTx/>
              <a:buNone/>
              <a:defRPr b="1" sz="2400"/>
            </a:lvl1pPr>
            <a:lvl2pPr marL="0" indent="0">
              <a:buSzTx/>
              <a:buFontTx/>
              <a:buNone/>
              <a:defRPr b="1" sz="2400"/>
            </a:lvl2pPr>
            <a:lvl3pPr marL="0" indent="0">
              <a:buSzTx/>
              <a:buFontTx/>
              <a:buNone/>
              <a:defRPr b="1" sz="2400"/>
            </a:lvl3pPr>
            <a:lvl4pPr marL="0" indent="0">
              <a:buSzTx/>
              <a:buFontTx/>
              <a:buNone/>
              <a:defRPr b="1" sz="2400"/>
            </a:lvl4pPr>
            <a:lvl5pPr marL="0" indent="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57" name="Text Placeholder 4"/>
          <p:cNvSpPr/>
          <p:nvPr>
            <p:ph type="body" sz="quarter" idx="21"/>
          </p:nvPr>
        </p:nvSpPr>
        <p:spPr>
          <a:xfrm>
            <a:off x="6172200" y="1681163"/>
            <a:ext cx="5183188" cy="823914"/>
          </a:xfrm>
          <a:prstGeom prst="rect">
            <a:avLst/>
          </a:prstGeom>
        </p:spPr>
        <p:txBody>
          <a:bodyPr anchor="b"/>
          <a:lstStyle/>
          <a:p>
            <a:pP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pic>
        <p:nvPicPr>
          <p:cNvPr id="65" name="Picture 6" descr="Picture 6"/>
          <p:cNvPicPr>
            <a:picLocks noChangeAspect="1"/>
          </p:cNvPicPr>
          <p:nvPr/>
        </p:nvPicPr>
        <p:blipFill>
          <a:blip r:embed="rId2">
            <a:extLst/>
          </a:blip>
          <a:stretch>
            <a:fillRect/>
          </a:stretch>
        </p:blipFill>
        <p:spPr>
          <a:xfrm>
            <a:off x="0" y="0"/>
            <a:ext cx="838094" cy="548680"/>
          </a:xfrm>
          <a:prstGeom prst="rect">
            <a:avLst/>
          </a:prstGeom>
          <a:ln w="12700">
            <a:miter lim="400000"/>
          </a:ln>
        </p:spPr>
      </p:pic>
      <p:pic>
        <p:nvPicPr>
          <p:cNvPr id="66" name="Picture 7" descr="Picture 7"/>
          <p:cNvPicPr>
            <a:picLocks noChangeAspect="1"/>
          </p:cNvPicPr>
          <p:nvPr/>
        </p:nvPicPr>
        <p:blipFill>
          <a:blip r:embed="rId3">
            <a:extLst/>
          </a:blip>
          <a:stretch>
            <a:fillRect/>
          </a:stretch>
        </p:blipFill>
        <p:spPr>
          <a:xfrm>
            <a:off x="11476139" y="18044"/>
            <a:ext cx="693485" cy="694162"/>
          </a:xfrm>
          <a:prstGeom prst="rect">
            <a:avLst/>
          </a:prstGeom>
          <a:ln w="12700">
            <a:miter lim="400000"/>
          </a:ln>
        </p:spPr>
      </p:pic>
      <p:sp>
        <p:nvSpPr>
          <p:cNvPr id="67" name="Title Text"/>
          <p:cNvSpPr txBox="1"/>
          <p:nvPr>
            <p:ph type="title"/>
          </p:nvPr>
        </p:nvSpPr>
        <p:spPr>
          <a:prstGeom prst="rect">
            <a:avLst/>
          </a:prstGeom>
        </p:spPr>
        <p:txBody>
          <a:bodyPr/>
          <a:lstStyle/>
          <a:p>
            <a:pPr/>
            <a:r>
              <a:t>Title Text</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75" name="Picture 6" descr="Picture 6"/>
          <p:cNvPicPr>
            <a:picLocks noChangeAspect="1"/>
          </p:cNvPicPr>
          <p:nvPr/>
        </p:nvPicPr>
        <p:blipFill>
          <a:blip r:embed="rId2">
            <a:extLst/>
          </a:blip>
          <a:stretch>
            <a:fillRect/>
          </a:stretch>
        </p:blipFill>
        <p:spPr>
          <a:xfrm>
            <a:off x="0" y="0"/>
            <a:ext cx="838094" cy="548680"/>
          </a:xfrm>
          <a:prstGeom prst="rect">
            <a:avLst/>
          </a:prstGeom>
          <a:ln w="12700">
            <a:miter lim="400000"/>
          </a:ln>
        </p:spPr>
      </p:pic>
      <p:pic>
        <p:nvPicPr>
          <p:cNvPr id="76" name="Picture 7" descr="Picture 7"/>
          <p:cNvPicPr>
            <a:picLocks noChangeAspect="1"/>
          </p:cNvPicPr>
          <p:nvPr/>
        </p:nvPicPr>
        <p:blipFill>
          <a:blip r:embed="rId3">
            <a:extLst/>
          </a:blip>
          <a:stretch>
            <a:fillRect/>
          </a:stretch>
        </p:blipFill>
        <p:spPr>
          <a:xfrm>
            <a:off x="11476139" y="18044"/>
            <a:ext cx="693485" cy="694162"/>
          </a:xfrm>
          <a:prstGeom prst="rect">
            <a:avLst/>
          </a:prstGeom>
          <a:ln w="12700">
            <a:miter lim="400000"/>
          </a:ln>
        </p:spPr>
      </p:pic>
      <p:sp>
        <p:nvSpPr>
          <p:cNvPr id="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pic>
        <p:nvPicPr>
          <p:cNvPr id="84" name="Picture 6" descr="Picture 6"/>
          <p:cNvPicPr>
            <a:picLocks noChangeAspect="1"/>
          </p:cNvPicPr>
          <p:nvPr/>
        </p:nvPicPr>
        <p:blipFill>
          <a:blip r:embed="rId2">
            <a:extLst/>
          </a:blip>
          <a:stretch>
            <a:fillRect/>
          </a:stretch>
        </p:blipFill>
        <p:spPr>
          <a:xfrm>
            <a:off x="0" y="0"/>
            <a:ext cx="838094" cy="548680"/>
          </a:xfrm>
          <a:prstGeom prst="rect">
            <a:avLst/>
          </a:prstGeom>
          <a:ln w="12700">
            <a:miter lim="400000"/>
          </a:ln>
        </p:spPr>
      </p:pic>
      <p:pic>
        <p:nvPicPr>
          <p:cNvPr id="85" name="Picture 7" descr="Picture 7"/>
          <p:cNvPicPr>
            <a:picLocks noChangeAspect="1"/>
          </p:cNvPicPr>
          <p:nvPr/>
        </p:nvPicPr>
        <p:blipFill>
          <a:blip r:embed="rId3">
            <a:extLst/>
          </a:blip>
          <a:stretch>
            <a:fillRect/>
          </a:stretch>
        </p:blipFill>
        <p:spPr>
          <a:xfrm>
            <a:off x="11476139" y="18044"/>
            <a:ext cx="693485" cy="694162"/>
          </a:xfrm>
          <a:prstGeom prst="rect">
            <a:avLst/>
          </a:prstGeom>
          <a:ln w="12700">
            <a:miter lim="400000"/>
          </a:ln>
        </p:spPr>
      </p:pic>
      <p:sp>
        <p:nvSpPr>
          <p:cNvPr id="86"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87" name="Body Level One…"/>
          <p:cNvSpPr txBox="1"/>
          <p:nvPr>
            <p:ph type="body" sz="half" idx="1"/>
          </p:nvPr>
        </p:nvSpPr>
        <p:spPr>
          <a:xfrm>
            <a:off x="5183187" y="987425"/>
            <a:ext cx="6172202"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88" name="Text Placeholder 3"/>
          <p:cNvSpPr/>
          <p:nvPr>
            <p:ph type="body" sz="quarter" idx="21"/>
          </p:nvPr>
        </p:nvSpPr>
        <p:spPr>
          <a:xfrm>
            <a:off x="839786" y="2057400"/>
            <a:ext cx="3932241" cy="3811588"/>
          </a:xfrm>
          <a:prstGeom prst="rect">
            <a:avLst/>
          </a:prstGeom>
        </p:spPr>
        <p:txBody>
          <a:bodyPr/>
          <a:lstStyle/>
          <a:p>
            <a:pPr/>
          </a:p>
        </p:txBody>
      </p:sp>
      <p:sp>
        <p:nvSpPr>
          <p:cNvPr id="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pic>
        <p:nvPicPr>
          <p:cNvPr id="96" name="Picture 6" descr="Picture 6"/>
          <p:cNvPicPr>
            <a:picLocks noChangeAspect="1"/>
          </p:cNvPicPr>
          <p:nvPr/>
        </p:nvPicPr>
        <p:blipFill>
          <a:blip r:embed="rId2">
            <a:extLst/>
          </a:blip>
          <a:stretch>
            <a:fillRect/>
          </a:stretch>
        </p:blipFill>
        <p:spPr>
          <a:xfrm>
            <a:off x="0" y="0"/>
            <a:ext cx="838094" cy="548680"/>
          </a:xfrm>
          <a:prstGeom prst="rect">
            <a:avLst/>
          </a:prstGeom>
          <a:ln w="12700">
            <a:miter lim="400000"/>
          </a:ln>
        </p:spPr>
      </p:pic>
      <p:pic>
        <p:nvPicPr>
          <p:cNvPr id="97" name="Picture 7" descr="Picture 7"/>
          <p:cNvPicPr>
            <a:picLocks noChangeAspect="1"/>
          </p:cNvPicPr>
          <p:nvPr/>
        </p:nvPicPr>
        <p:blipFill>
          <a:blip r:embed="rId3">
            <a:extLst/>
          </a:blip>
          <a:stretch>
            <a:fillRect/>
          </a:stretch>
        </p:blipFill>
        <p:spPr>
          <a:xfrm>
            <a:off x="11476139" y="18044"/>
            <a:ext cx="693485" cy="694162"/>
          </a:xfrm>
          <a:prstGeom prst="rect">
            <a:avLst/>
          </a:prstGeom>
          <a:ln w="12700">
            <a:miter lim="400000"/>
          </a:ln>
        </p:spPr>
      </p:pic>
      <p:sp>
        <p:nvSpPr>
          <p:cNvPr id="98"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99" name="Picture Placeholder 2"/>
          <p:cNvSpPr/>
          <p:nvPr>
            <p:ph type="pic" sz="half" idx="21"/>
          </p:nvPr>
        </p:nvSpPr>
        <p:spPr>
          <a:xfrm>
            <a:off x="5183187" y="987425"/>
            <a:ext cx="6172202" cy="4873625"/>
          </a:xfrm>
          <a:prstGeom prst="rect">
            <a:avLst/>
          </a:prstGeom>
        </p:spPr>
        <p:txBody>
          <a:bodyPr lIns="91439" tIns="45719" rIns="91439" bIns="45719">
            <a:noAutofit/>
          </a:bodyPr>
          <a:lstStyle/>
          <a:p>
            <a:pPr/>
          </a:p>
        </p:txBody>
      </p:sp>
      <p:sp>
        <p:nvSpPr>
          <p:cNvPr id="100" name="Body Level One…"/>
          <p:cNvSpPr txBox="1"/>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Picture 6" descr="Picture 6"/>
          <p:cNvPicPr>
            <a:picLocks noChangeAspect="1"/>
          </p:cNvPicPr>
          <p:nvPr/>
        </p:nvPicPr>
        <p:blipFill>
          <a:blip r:embed="rId2">
            <a:extLst/>
          </a:blip>
          <a:stretch>
            <a:fillRect/>
          </a:stretch>
        </p:blipFill>
        <p:spPr>
          <a:xfrm>
            <a:off x="0" y="0"/>
            <a:ext cx="838094" cy="548680"/>
          </a:xfrm>
          <a:prstGeom prst="rect">
            <a:avLst/>
          </a:prstGeom>
          <a:ln w="12700">
            <a:miter lim="400000"/>
          </a:ln>
        </p:spPr>
      </p:pic>
      <p:pic>
        <p:nvPicPr>
          <p:cNvPr id="3" name="Picture 7" descr="Picture 7"/>
          <p:cNvPicPr>
            <a:picLocks noChangeAspect="1"/>
          </p:cNvPicPr>
          <p:nvPr/>
        </p:nvPicPr>
        <p:blipFill>
          <a:blip r:embed="rId3">
            <a:extLst/>
          </a:blip>
          <a:stretch>
            <a:fillRect/>
          </a:stretch>
        </p:blipFill>
        <p:spPr>
          <a:xfrm>
            <a:off x="11476139" y="18044"/>
            <a:ext cx="693485" cy="694162"/>
          </a:xfrm>
          <a:prstGeom prst="rect">
            <a:avLst/>
          </a:prstGeom>
          <a:ln w="12700">
            <a:miter lim="400000"/>
          </a:ln>
        </p:spPr>
      </p:pic>
      <p:sp>
        <p:nvSpPr>
          <p:cNvPr id="4" name="Title Text"/>
          <p:cNvSpPr txBox="1"/>
          <p:nvPr>
            <p:ph type="title"/>
          </p:nvPr>
        </p:nvSpPr>
        <p:spPr>
          <a:xfrm>
            <a:off x="838200" y="365125"/>
            <a:ext cx="10515600" cy="69416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Title Text</a:t>
            </a:r>
          </a:p>
        </p:txBody>
      </p:sp>
      <p:sp>
        <p:nvSpPr>
          <p:cNvPr id="5" name="Body Level One…"/>
          <p:cNvSpPr txBox="1"/>
          <p:nvPr>
            <p:ph type="body" idx="1"/>
          </p:nvPr>
        </p:nvSpPr>
        <p:spPr>
          <a:xfrm>
            <a:off x="838200" y="1190898"/>
            <a:ext cx="10515600" cy="503384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lide Number"/>
          <p:cNvSpPr txBox="1"/>
          <p:nvPr>
            <p:ph type="sldNum" sz="quarter" idx="2"/>
          </p:nvPr>
        </p:nvSpPr>
        <p:spPr>
          <a:xfrm>
            <a:off x="11095178" y="6414761"/>
            <a:ext cx="258623" cy="248303"/>
          </a:xfrm>
          <a:prstGeom prst="rect">
            <a:avLst/>
          </a:prstGeom>
          <a:ln w="12700">
            <a:miter lim="400000"/>
          </a:ln>
        </p:spPr>
        <p:txBody>
          <a:bodyPr wrap="none" lIns="45718" tIns="45718" rIns="45718" bIns="45718" anchor="ctr">
            <a:spAutoFit/>
          </a:bodyPr>
          <a:lstStyle>
            <a:lvl1pPr algn="r">
              <a:defRPr b="1" sz="1200">
                <a:solidFill>
                  <a:srgbClr val="2B5FF3"/>
                </a:solidFill>
                <a:latin typeface="+mj-lt"/>
                <a:ea typeface="+mj-ea"/>
                <a:cs typeface="+mj-cs"/>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206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206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206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206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206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206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206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206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206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2pPr>
      <a:lvl3pPr marL="1234438" marR="0" indent="-320038"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9pPr>
    </p:bodyStyle>
    <p:otherStyle>
      <a:lvl1pPr marL="0" marR="0" indent="0" algn="r" defTabSz="4572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Calibri"/>
        </a:defRPr>
      </a:lvl1pPr>
      <a:lvl2pPr marL="0" marR="0" indent="0" algn="r" defTabSz="4572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Calibri"/>
        </a:defRPr>
      </a:lvl2pPr>
      <a:lvl3pPr marL="0" marR="0" indent="0" algn="r" defTabSz="4572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Calibri"/>
        </a:defRPr>
      </a:lvl3pPr>
      <a:lvl4pPr marL="0" marR="0" indent="0" algn="r" defTabSz="4572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Calibri"/>
        </a:defRPr>
      </a:lvl4pPr>
      <a:lvl5pPr marL="0" marR="0" indent="0" algn="r" defTabSz="4572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9.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 name="Title 1"/>
          <p:cNvSpPr txBox="1"/>
          <p:nvPr>
            <p:ph type="ctrTitle"/>
          </p:nvPr>
        </p:nvSpPr>
        <p:spPr>
          <a:xfrm>
            <a:off x="0" y="2247592"/>
            <a:ext cx="12192000" cy="1285886"/>
          </a:xfrm>
          <a:prstGeom prst="rect">
            <a:avLst/>
          </a:prstGeom>
        </p:spPr>
        <p:txBody>
          <a:bodyPr/>
          <a:lstStyle/>
          <a:p>
            <a:pPr>
              <a:defRPr i="1" sz="3400">
                <a:solidFill>
                  <a:srgbClr val="FF0000"/>
                </a:solidFill>
              </a:defRPr>
            </a:pPr>
            <a:r>
              <a:t>AVL TREE </a:t>
            </a:r>
            <a:r>
              <a:t>IMPLEMENTATION</a:t>
            </a:r>
            <a:br/>
          </a:p>
        </p:txBody>
      </p:sp>
      <p:sp>
        <p:nvSpPr>
          <p:cNvPr id="111" name="Subtitle 10"/>
          <p:cNvSpPr txBox="1"/>
          <p:nvPr>
            <p:ph type="subTitle" sz="quarter" idx="1"/>
          </p:nvPr>
        </p:nvSpPr>
        <p:spPr>
          <a:xfrm>
            <a:off x="3867146" y="3192658"/>
            <a:ext cx="4513282" cy="1748511"/>
          </a:xfrm>
          <a:prstGeom prst="rect">
            <a:avLst/>
          </a:prstGeom>
        </p:spPr>
        <p:txBody>
          <a:bodyPr/>
          <a:lstStyle/>
          <a:p>
            <a:pPr>
              <a:spcBef>
                <a:spcPts val="0"/>
              </a:spcBef>
              <a:defRPr b="1">
                <a:solidFill>
                  <a:srgbClr val="C00000"/>
                </a:solidFill>
                <a:latin typeface="Times New Roman"/>
                <a:ea typeface="Times New Roman"/>
                <a:cs typeface="Times New Roman"/>
                <a:sym typeface="Times New Roman"/>
              </a:defRPr>
            </a:pPr>
            <a:r>
              <a:t>Candidate Names</a:t>
            </a:r>
          </a:p>
          <a:p>
            <a:pPr>
              <a:spcBef>
                <a:spcPts val="0"/>
              </a:spcBef>
              <a:defRPr b="1">
                <a:solidFill>
                  <a:srgbClr val="000066"/>
                </a:solidFill>
                <a:latin typeface="Times New Roman"/>
                <a:ea typeface="Times New Roman"/>
                <a:cs typeface="Times New Roman"/>
                <a:sym typeface="Times New Roman"/>
              </a:defRPr>
            </a:pPr>
            <a:r>
              <a:t>HEMANTH T </a:t>
            </a:r>
            <a:r>
              <a:t>      </a:t>
            </a:r>
            <a:r>
              <a:t>:</a:t>
            </a:r>
            <a:r>
              <a:t> </a:t>
            </a:r>
            <a:r>
              <a:t> 1RN22IS050</a:t>
            </a:r>
          </a:p>
          <a:p>
            <a:pPr>
              <a:spcBef>
                <a:spcPts val="0"/>
              </a:spcBef>
              <a:defRPr b="1">
                <a:solidFill>
                  <a:srgbClr val="000066"/>
                </a:solidFill>
                <a:latin typeface="Times New Roman"/>
                <a:ea typeface="Times New Roman"/>
                <a:cs typeface="Times New Roman"/>
                <a:sym typeface="Times New Roman"/>
              </a:defRPr>
            </a:pPr>
            <a:r>
              <a:t>JAVADEVA K M: </a:t>
            </a:r>
            <a:r>
              <a:t> </a:t>
            </a:r>
            <a:r>
              <a:t>1RN22IS056</a:t>
            </a:r>
          </a:p>
          <a:p>
            <a:pPr>
              <a:spcBef>
                <a:spcPts val="0"/>
              </a:spcBef>
              <a:defRPr b="1">
                <a:solidFill>
                  <a:srgbClr val="000066"/>
                </a:solidFill>
                <a:latin typeface="Times New Roman"/>
                <a:ea typeface="Times New Roman"/>
                <a:cs typeface="Times New Roman"/>
                <a:sym typeface="Times New Roman"/>
              </a:defRPr>
            </a:pPr>
            <a:r>
              <a:t>JENU J HEGDE   : 1RN22IS057</a:t>
            </a:r>
          </a:p>
        </p:txBody>
      </p:sp>
      <p:sp>
        <p:nvSpPr>
          <p:cNvPr id="112" name="Rectangle 6"/>
          <p:cNvSpPr txBox="1"/>
          <p:nvPr/>
        </p:nvSpPr>
        <p:spPr>
          <a:xfrm>
            <a:off x="45718" y="-24735"/>
            <a:ext cx="12100564" cy="95479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defRPr b="1" sz="3600">
                <a:solidFill>
                  <a:srgbClr val="000066"/>
                </a:solidFill>
                <a:latin typeface="Times New Roman"/>
                <a:ea typeface="Times New Roman"/>
                <a:cs typeface="Times New Roman"/>
                <a:sym typeface="Times New Roman"/>
              </a:defRPr>
            </a:pPr>
            <a:r>
              <a:t>RNS INSTITUTE OF TECHNOLOGY</a:t>
            </a:r>
          </a:p>
          <a:p>
            <a:pPr algn="ctr">
              <a:defRPr b="1" cap="all" sz="2400">
                <a:solidFill>
                  <a:srgbClr val="000066"/>
                </a:solidFill>
                <a:latin typeface="Times New Roman"/>
                <a:ea typeface="Times New Roman"/>
                <a:cs typeface="Times New Roman"/>
                <a:sym typeface="Times New Roman"/>
              </a:defRPr>
            </a:pPr>
            <a:r>
              <a:t>BENGALURU - 98</a:t>
            </a:r>
          </a:p>
        </p:txBody>
      </p:sp>
      <p:sp>
        <p:nvSpPr>
          <p:cNvPr id="113" name="Rectangle 7"/>
          <p:cNvSpPr txBox="1"/>
          <p:nvPr/>
        </p:nvSpPr>
        <p:spPr>
          <a:xfrm>
            <a:off x="45718" y="983916"/>
            <a:ext cx="12100564" cy="48273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2800">
                <a:solidFill>
                  <a:srgbClr val="C00000"/>
                </a:solidFill>
                <a:latin typeface="Times New Roman"/>
                <a:ea typeface="Times New Roman"/>
                <a:cs typeface="Times New Roman"/>
                <a:sym typeface="Times New Roman"/>
              </a:defRPr>
            </a:lvl1pPr>
          </a:lstStyle>
          <a:p>
            <a:pPr/>
            <a:r>
              <a:t>DEPARTMENT OF INFORMATION SCIENCE &amp; ENGINEERING</a:t>
            </a:r>
          </a:p>
        </p:txBody>
      </p:sp>
      <p:sp>
        <p:nvSpPr>
          <p:cNvPr id="114" name="Rectangle 8"/>
          <p:cNvSpPr txBox="1"/>
          <p:nvPr/>
        </p:nvSpPr>
        <p:spPr>
          <a:xfrm>
            <a:off x="2325294" y="1785928"/>
            <a:ext cx="6677315" cy="42139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2400">
                <a:solidFill>
                  <a:srgbClr val="002060"/>
                </a:solidFill>
                <a:latin typeface="Times New Roman"/>
                <a:ea typeface="Times New Roman"/>
                <a:cs typeface="Times New Roman"/>
                <a:sym typeface="Times New Roman"/>
              </a:defRPr>
            </a:lvl1pPr>
          </a:lstStyle>
          <a:p>
            <a:pPr/>
            <a:r>
              <a:t>            ADA Mini Project Work Presentation</a:t>
            </a:r>
          </a:p>
        </p:txBody>
      </p:sp>
      <p:sp>
        <p:nvSpPr>
          <p:cNvPr id="115" name="Rectangle 9"/>
          <p:cNvSpPr txBox="1"/>
          <p:nvPr/>
        </p:nvSpPr>
        <p:spPr>
          <a:xfrm>
            <a:off x="3627120" y="5410201"/>
            <a:ext cx="5037452" cy="117392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defRPr b="1">
                <a:solidFill>
                  <a:srgbClr val="262626"/>
                </a:solidFill>
                <a:latin typeface="Times New Roman"/>
                <a:ea typeface="Times New Roman"/>
                <a:cs typeface="Times New Roman"/>
                <a:sym typeface="Times New Roman"/>
              </a:defRPr>
            </a:pPr>
            <a:r>
              <a:t> Faculty Incharge</a:t>
            </a:r>
          </a:p>
          <a:p>
            <a:pPr algn="ctr">
              <a:defRPr b="1" sz="2000">
                <a:solidFill>
                  <a:srgbClr val="000066"/>
                </a:solidFill>
                <a:latin typeface="Times New Roman"/>
                <a:ea typeface="Times New Roman"/>
                <a:cs typeface="Times New Roman"/>
                <a:sym typeface="Times New Roman"/>
              </a:defRPr>
            </a:pPr>
            <a:r>
              <a:t>Dr. Sunitha</a:t>
            </a:r>
          </a:p>
          <a:p>
            <a:pPr algn="ctr">
              <a:defRPr>
                <a:solidFill>
                  <a:srgbClr val="262626"/>
                </a:solidFill>
                <a:latin typeface="Times New Roman"/>
                <a:ea typeface="Times New Roman"/>
                <a:cs typeface="Times New Roman"/>
                <a:sym typeface="Times New Roman"/>
              </a:defRPr>
            </a:pPr>
            <a:r>
              <a:t>Asst. Prof</a:t>
            </a:r>
          </a:p>
          <a:p>
            <a:pPr algn="ctr">
              <a:defRPr>
                <a:solidFill>
                  <a:srgbClr val="262626"/>
                </a:solidFill>
                <a:latin typeface="Times New Roman"/>
                <a:ea typeface="Times New Roman"/>
                <a:cs typeface="Times New Roman"/>
                <a:sym typeface="Times New Roman"/>
              </a:defRPr>
            </a:pPr>
            <a:r>
              <a:t>Dept of  ISE, RNSIT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Slide Number"/>
          <p:cNvSpPr txBox="1"/>
          <p:nvPr>
            <p:ph type="sldNum" sz="quarter" idx="4294967295"/>
          </p:nvPr>
        </p:nvSpPr>
        <p:spPr>
          <a:xfrm>
            <a:off x="11095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1" name="Implementation / Coding"/>
          <p:cNvSpPr txBox="1"/>
          <p:nvPr>
            <p:ph type="title" idx="4294967295"/>
          </p:nvPr>
        </p:nvSpPr>
        <p:spPr>
          <a:xfrm>
            <a:off x="838200" y="136525"/>
            <a:ext cx="10515600" cy="694162"/>
          </a:xfrm>
          <a:prstGeom prst="rect">
            <a:avLst/>
          </a:prstGeom>
        </p:spPr>
        <p:txBody>
          <a:bodyPr/>
          <a:lstStyle>
            <a:lvl1pPr algn="ctr">
              <a:defRPr b="1" sz="3200">
                <a:solidFill>
                  <a:srgbClr val="2F5597"/>
                </a:solidFill>
                <a:latin typeface="Times New Roman"/>
                <a:ea typeface="Times New Roman"/>
                <a:cs typeface="Times New Roman"/>
                <a:sym typeface="Times New Roman"/>
              </a:defRPr>
            </a:lvl1pPr>
          </a:lstStyle>
          <a:p>
            <a:pPr/>
            <a:r>
              <a:t>Implementation / Coding</a:t>
            </a:r>
          </a:p>
        </p:txBody>
      </p:sp>
      <p:pic>
        <p:nvPicPr>
          <p:cNvPr id="172" name="Screenshot 2024-07-31 at 11.13.13 PM.png" descr="Screenshot 2024-07-31 at 11.13.13 PM.png"/>
          <p:cNvPicPr>
            <a:picLocks noChangeAspect="1"/>
          </p:cNvPicPr>
          <p:nvPr/>
        </p:nvPicPr>
        <p:blipFill>
          <a:blip r:embed="rId2">
            <a:extLst/>
          </a:blip>
          <a:stretch>
            <a:fillRect/>
          </a:stretch>
        </p:blipFill>
        <p:spPr>
          <a:xfrm>
            <a:off x="31592" y="1062714"/>
            <a:ext cx="5494735" cy="4438057"/>
          </a:xfrm>
          <a:prstGeom prst="rect">
            <a:avLst/>
          </a:prstGeom>
          <a:ln w="12700">
            <a:miter lim="400000"/>
          </a:ln>
        </p:spPr>
      </p:pic>
      <p:pic>
        <p:nvPicPr>
          <p:cNvPr id="173" name="Screenshot 2024-07-31 at 11.14.32 PM.png" descr="Screenshot 2024-07-31 at 11.14.32 PM.png"/>
          <p:cNvPicPr>
            <a:picLocks noChangeAspect="1"/>
          </p:cNvPicPr>
          <p:nvPr/>
        </p:nvPicPr>
        <p:blipFill>
          <a:blip r:embed="rId3">
            <a:extLst/>
          </a:blip>
          <a:stretch>
            <a:fillRect/>
          </a:stretch>
        </p:blipFill>
        <p:spPr>
          <a:xfrm>
            <a:off x="5691101" y="1355619"/>
            <a:ext cx="6371021" cy="3852247"/>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Slide Number"/>
          <p:cNvSpPr txBox="1"/>
          <p:nvPr>
            <p:ph type="sldNum" sz="quarter" idx="4294967295"/>
          </p:nvPr>
        </p:nvSpPr>
        <p:spPr>
          <a:xfrm>
            <a:off x="11095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6" name="Implementation / Coding"/>
          <p:cNvSpPr txBox="1"/>
          <p:nvPr>
            <p:ph type="title" idx="4294967295"/>
          </p:nvPr>
        </p:nvSpPr>
        <p:spPr>
          <a:xfrm>
            <a:off x="838200" y="136525"/>
            <a:ext cx="10515600" cy="694162"/>
          </a:xfrm>
          <a:prstGeom prst="rect">
            <a:avLst/>
          </a:prstGeom>
        </p:spPr>
        <p:txBody>
          <a:bodyPr/>
          <a:lstStyle>
            <a:lvl1pPr algn="ctr">
              <a:defRPr b="1" sz="3200">
                <a:solidFill>
                  <a:srgbClr val="2F5597"/>
                </a:solidFill>
                <a:latin typeface="Times New Roman"/>
                <a:ea typeface="Times New Roman"/>
                <a:cs typeface="Times New Roman"/>
                <a:sym typeface="Times New Roman"/>
              </a:defRPr>
            </a:lvl1pPr>
          </a:lstStyle>
          <a:p>
            <a:pPr/>
            <a:r>
              <a:t>Implementation / Coding</a:t>
            </a:r>
          </a:p>
        </p:txBody>
      </p:sp>
      <p:pic>
        <p:nvPicPr>
          <p:cNvPr id="177" name="Screenshot 2024-07-31 at 11.16.15 PM.png" descr="Screenshot 2024-07-31 at 11.16.15 PM.png"/>
          <p:cNvPicPr>
            <a:picLocks noChangeAspect="1"/>
          </p:cNvPicPr>
          <p:nvPr/>
        </p:nvPicPr>
        <p:blipFill>
          <a:blip r:embed="rId2">
            <a:extLst/>
          </a:blip>
          <a:stretch>
            <a:fillRect/>
          </a:stretch>
        </p:blipFill>
        <p:spPr>
          <a:xfrm>
            <a:off x="810797" y="1096270"/>
            <a:ext cx="9867698" cy="3851060"/>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Slide Number"/>
          <p:cNvSpPr txBox="1"/>
          <p:nvPr>
            <p:ph type="sldNum" sz="quarter" idx="4294967295"/>
          </p:nvPr>
        </p:nvSpPr>
        <p:spPr>
          <a:xfrm>
            <a:off x="11095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0" name="Screenshot 2024-07-31 at 11.16.49 PM.png" descr="Screenshot 2024-07-31 at 11.16.49 PM.png"/>
          <p:cNvPicPr>
            <a:picLocks noChangeAspect="1"/>
          </p:cNvPicPr>
          <p:nvPr/>
        </p:nvPicPr>
        <p:blipFill>
          <a:blip r:embed="rId2">
            <a:extLst/>
          </a:blip>
          <a:stretch>
            <a:fillRect/>
          </a:stretch>
        </p:blipFill>
        <p:spPr>
          <a:xfrm>
            <a:off x="1602494" y="1035174"/>
            <a:ext cx="8987012" cy="5079617"/>
          </a:xfrm>
          <a:prstGeom prst="rect">
            <a:avLst/>
          </a:prstGeom>
          <a:ln w="12700">
            <a:miter lim="400000"/>
          </a:ln>
        </p:spPr>
      </p:pic>
      <p:sp>
        <p:nvSpPr>
          <p:cNvPr id="181" name="Implementation / Coding"/>
          <p:cNvSpPr txBox="1"/>
          <p:nvPr>
            <p:ph type="title" idx="4294967295"/>
          </p:nvPr>
        </p:nvSpPr>
        <p:spPr>
          <a:xfrm>
            <a:off x="838200" y="136525"/>
            <a:ext cx="10515600" cy="694162"/>
          </a:xfrm>
          <a:prstGeom prst="rect">
            <a:avLst/>
          </a:prstGeom>
        </p:spPr>
        <p:txBody>
          <a:bodyPr/>
          <a:lstStyle>
            <a:lvl1pPr algn="ctr">
              <a:defRPr b="1" sz="3200">
                <a:solidFill>
                  <a:srgbClr val="2F5597"/>
                </a:solidFill>
                <a:latin typeface="Times New Roman"/>
                <a:ea typeface="Times New Roman"/>
                <a:cs typeface="Times New Roman"/>
                <a:sym typeface="Times New Roman"/>
              </a:defRPr>
            </a:lvl1pPr>
          </a:lstStyle>
          <a:p>
            <a:pPr/>
            <a:r>
              <a:t>Implementation / Coding</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Footer Placeholder 4"/>
          <p:cNvSpPr txBox="1"/>
          <p:nvPr/>
        </p:nvSpPr>
        <p:spPr>
          <a:xfrm>
            <a:off x="4084318" y="6414761"/>
            <a:ext cx="4023363"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b="1" sz="1200">
                <a:solidFill>
                  <a:srgbClr val="2B5FF3"/>
                </a:solidFill>
                <a:latin typeface="+mj-lt"/>
                <a:ea typeface="+mj-ea"/>
                <a:cs typeface="+mj-cs"/>
                <a:sym typeface="Calibri"/>
              </a:defRPr>
            </a:lvl1pPr>
          </a:lstStyle>
          <a:p>
            <a:pPr/>
            <a:r>
              <a:t>2023 - 2024</a:t>
            </a:r>
          </a:p>
        </p:txBody>
      </p:sp>
      <p:sp>
        <p:nvSpPr>
          <p:cNvPr id="184" name="Title 1"/>
          <p:cNvSpPr txBox="1"/>
          <p:nvPr>
            <p:ph type="title"/>
          </p:nvPr>
        </p:nvSpPr>
        <p:spPr>
          <a:xfrm>
            <a:off x="838200" y="136525"/>
            <a:ext cx="10515600" cy="694162"/>
          </a:xfrm>
          <a:prstGeom prst="rect">
            <a:avLst/>
          </a:prstGeom>
        </p:spPr>
        <p:txBody>
          <a:bodyPr/>
          <a:lstStyle>
            <a:lvl1pPr algn="ctr">
              <a:defRPr b="1" sz="3200">
                <a:solidFill>
                  <a:srgbClr val="2F5597"/>
                </a:solidFill>
                <a:latin typeface="Times New Roman"/>
                <a:ea typeface="Times New Roman"/>
                <a:cs typeface="Times New Roman"/>
                <a:sym typeface="Times New Roman"/>
              </a:defRPr>
            </a:lvl1pPr>
          </a:lstStyle>
          <a:p>
            <a:pPr/>
            <a:r>
              <a:t>Discussion of Results</a:t>
            </a:r>
          </a:p>
        </p:txBody>
      </p:sp>
      <p:sp>
        <p:nvSpPr>
          <p:cNvPr id="185" name="Date Placeholder 5"/>
          <p:cNvSpPr txBox="1"/>
          <p:nvPr/>
        </p:nvSpPr>
        <p:spPr>
          <a:xfrm>
            <a:off x="883919" y="6414761"/>
            <a:ext cx="31089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b="1" sz="1200">
                <a:solidFill>
                  <a:srgbClr val="2B5FF3"/>
                </a:solidFill>
                <a:latin typeface="+mj-lt"/>
                <a:ea typeface="+mj-ea"/>
                <a:cs typeface="+mj-cs"/>
                <a:sym typeface="Calibri"/>
              </a:defRPr>
            </a:lvl1pPr>
          </a:lstStyle>
          <a:p>
            <a:pPr/>
            <a:r>
              <a:t>IV  Semester, Department of ISE, RNSIT</a:t>
            </a:r>
          </a:p>
        </p:txBody>
      </p:sp>
      <p:sp>
        <p:nvSpPr>
          <p:cNvPr id="186" name="Slide Number Placeholder 2"/>
          <p:cNvSpPr txBox="1"/>
          <p:nvPr>
            <p:ph type="sldNum" sz="quarter" idx="4294967295"/>
          </p:nvPr>
        </p:nvSpPr>
        <p:spPr>
          <a:xfrm>
            <a:off x="11095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7" name="Screenshot 2024-07-31 at 11.31.35 PM.png" descr="Screenshot 2024-07-31 at 11.31.35 PM.png"/>
          <p:cNvPicPr>
            <a:picLocks noChangeAspect="1"/>
          </p:cNvPicPr>
          <p:nvPr/>
        </p:nvPicPr>
        <p:blipFill>
          <a:blip r:embed="rId2">
            <a:extLst/>
          </a:blip>
          <a:stretch>
            <a:fillRect/>
          </a:stretch>
        </p:blipFill>
        <p:spPr>
          <a:xfrm>
            <a:off x="1225550" y="1257300"/>
            <a:ext cx="9740900" cy="4343400"/>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Slide Number"/>
          <p:cNvSpPr txBox="1"/>
          <p:nvPr>
            <p:ph type="sldNum" sz="quarter" idx="4294967295"/>
          </p:nvPr>
        </p:nvSpPr>
        <p:spPr>
          <a:xfrm>
            <a:off x="11095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0" name="Discussion of Results"/>
          <p:cNvSpPr txBox="1"/>
          <p:nvPr>
            <p:ph type="title" idx="4294967295"/>
          </p:nvPr>
        </p:nvSpPr>
        <p:spPr>
          <a:xfrm>
            <a:off x="838200" y="136525"/>
            <a:ext cx="10515600" cy="694162"/>
          </a:xfrm>
          <a:prstGeom prst="rect">
            <a:avLst/>
          </a:prstGeom>
        </p:spPr>
        <p:txBody>
          <a:bodyPr/>
          <a:lstStyle>
            <a:lvl1pPr algn="ctr">
              <a:defRPr b="1" sz="3200">
                <a:solidFill>
                  <a:srgbClr val="2F5597"/>
                </a:solidFill>
                <a:latin typeface="Times New Roman"/>
                <a:ea typeface="Times New Roman"/>
                <a:cs typeface="Times New Roman"/>
                <a:sym typeface="Times New Roman"/>
              </a:defRPr>
            </a:lvl1pPr>
          </a:lstStyle>
          <a:p>
            <a:pPr/>
            <a:r>
              <a:t>Discussion of Results</a:t>
            </a:r>
          </a:p>
        </p:txBody>
      </p:sp>
      <p:pic>
        <p:nvPicPr>
          <p:cNvPr id="191" name="Screenshot 2024-07-31 at 11.30.09 PM.png" descr="Screenshot 2024-07-31 at 11.30.09 PM.png"/>
          <p:cNvPicPr>
            <a:picLocks noChangeAspect="1"/>
          </p:cNvPicPr>
          <p:nvPr/>
        </p:nvPicPr>
        <p:blipFill>
          <a:blip r:embed="rId2">
            <a:extLst/>
          </a:blip>
          <a:stretch>
            <a:fillRect/>
          </a:stretch>
        </p:blipFill>
        <p:spPr>
          <a:xfrm>
            <a:off x="222710" y="838785"/>
            <a:ext cx="3444531" cy="5777049"/>
          </a:xfrm>
          <a:prstGeom prst="rect">
            <a:avLst/>
          </a:prstGeom>
          <a:ln w="12700">
            <a:miter lim="400000"/>
          </a:ln>
        </p:spPr>
      </p:pic>
      <p:pic>
        <p:nvPicPr>
          <p:cNvPr id="192" name="Screenshot 2024-07-31 at 11.30.47 PM.png" descr="Screenshot 2024-07-31 at 11.30.47 PM.png"/>
          <p:cNvPicPr>
            <a:picLocks noChangeAspect="1"/>
          </p:cNvPicPr>
          <p:nvPr/>
        </p:nvPicPr>
        <p:blipFill>
          <a:blip r:embed="rId3">
            <a:extLst/>
          </a:blip>
          <a:stretch>
            <a:fillRect/>
          </a:stretch>
        </p:blipFill>
        <p:spPr>
          <a:xfrm>
            <a:off x="3892858" y="838785"/>
            <a:ext cx="3596499" cy="5777049"/>
          </a:xfrm>
          <a:prstGeom prst="rect">
            <a:avLst/>
          </a:prstGeom>
          <a:ln w="12700">
            <a:miter lim="400000"/>
          </a:ln>
        </p:spPr>
      </p:pic>
      <p:pic>
        <p:nvPicPr>
          <p:cNvPr id="193" name="Screenshot 2024-07-31 at 11.31.12 PM.png" descr="Screenshot 2024-07-31 at 11.31.12 PM.png"/>
          <p:cNvPicPr>
            <a:picLocks noChangeAspect="1"/>
          </p:cNvPicPr>
          <p:nvPr/>
        </p:nvPicPr>
        <p:blipFill>
          <a:blip r:embed="rId4">
            <a:extLst/>
          </a:blip>
          <a:stretch>
            <a:fillRect/>
          </a:stretch>
        </p:blipFill>
        <p:spPr>
          <a:xfrm>
            <a:off x="7714973" y="774659"/>
            <a:ext cx="3676339" cy="5905300"/>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Footer Placeholder 4"/>
          <p:cNvSpPr txBox="1"/>
          <p:nvPr/>
        </p:nvSpPr>
        <p:spPr>
          <a:xfrm>
            <a:off x="4084318" y="6414761"/>
            <a:ext cx="4023363"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b="1" sz="1200">
                <a:solidFill>
                  <a:srgbClr val="2B5FF3"/>
                </a:solidFill>
                <a:latin typeface="+mj-lt"/>
                <a:ea typeface="+mj-ea"/>
                <a:cs typeface="+mj-cs"/>
                <a:sym typeface="Calibri"/>
              </a:defRPr>
            </a:lvl1pPr>
          </a:lstStyle>
          <a:p>
            <a:pPr/>
            <a:r>
              <a:t>2023 - 2024</a:t>
            </a:r>
          </a:p>
        </p:txBody>
      </p:sp>
      <p:sp>
        <p:nvSpPr>
          <p:cNvPr id="196" name="Title 1"/>
          <p:cNvSpPr txBox="1"/>
          <p:nvPr>
            <p:ph type="title"/>
          </p:nvPr>
        </p:nvSpPr>
        <p:spPr>
          <a:xfrm>
            <a:off x="838200" y="136525"/>
            <a:ext cx="10515600" cy="694162"/>
          </a:xfrm>
          <a:prstGeom prst="rect">
            <a:avLst/>
          </a:prstGeom>
        </p:spPr>
        <p:txBody>
          <a:bodyPr/>
          <a:lstStyle>
            <a:lvl1pPr algn="ctr">
              <a:defRPr b="1" sz="3200">
                <a:solidFill>
                  <a:srgbClr val="2F5597"/>
                </a:solidFill>
                <a:latin typeface="Times New Roman"/>
                <a:ea typeface="Times New Roman"/>
                <a:cs typeface="Times New Roman"/>
                <a:sym typeface="Times New Roman"/>
              </a:defRPr>
            </a:lvl1pPr>
          </a:lstStyle>
          <a:p>
            <a:pPr/>
            <a:r>
              <a:t>Time Complexity</a:t>
            </a:r>
          </a:p>
        </p:txBody>
      </p:sp>
      <p:sp>
        <p:nvSpPr>
          <p:cNvPr id="197" name="Date Placeholder 5"/>
          <p:cNvSpPr txBox="1"/>
          <p:nvPr/>
        </p:nvSpPr>
        <p:spPr>
          <a:xfrm>
            <a:off x="883919" y="6414761"/>
            <a:ext cx="31089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b="1" sz="1200">
                <a:solidFill>
                  <a:srgbClr val="2B5FF3"/>
                </a:solidFill>
                <a:latin typeface="+mj-lt"/>
                <a:ea typeface="+mj-ea"/>
                <a:cs typeface="+mj-cs"/>
                <a:sym typeface="Calibri"/>
              </a:defRPr>
            </a:lvl1pPr>
          </a:lstStyle>
          <a:p>
            <a:pPr/>
            <a:r>
              <a:t>IV  Semester, Department of ISE, RNSIT</a:t>
            </a:r>
          </a:p>
        </p:txBody>
      </p:sp>
      <p:sp>
        <p:nvSpPr>
          <p:cNvPr id="198" name="Slide Number Placeholder 2"/>
          <p:cNvSpPr txBox="1"/>
          <p:nvPr>
            <p:ph type="sldNum" sz="quarter" idx="4294967295"/>
          </p:nvPr>
        </p:nvSpPr>
        <p:spPr>
          <a:xfrm>
            <a:off x="11095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9" name="Insertion:…"/>
          <p:cNvSpPr txBox="1"/>
          <p:nvPr/>
        </p:nvSpPr>
        <p:spPr>
          <a:xfrm>
            <a:off x="1246523" y="800033"/>
            <a:ext cx="9698954" cy="526986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spcBef>
                <a:spcPts val="1200"/>
              </a:spcBef>
              <a:defRPr b="1" sz="1700">
                <a:latin typeface="Times Roman"/>
                <a:ea typeface="Times Roman"/>
                <a:cs typeface="Times Roman"/>
                <a:sym typeface="Times Roman"/>
              </a:defRPr>
            </a:pPr>
            <a:r>
              <a:t>Insertion</a:t>
            </a:r>
            <a:r>
              <a:rPr b="0"/>
              <a:t>:</a:t>
            </a:r>
          </a:p>
          <a:p>
            <a:pPr marL="457200" indent="-317500" algn="just">
              <a:buSzPct val="100000"/>
              <a:buFont typeface="Times Roman"/>
              <a:buChar char="•"/>
              <a:defRPr b="1" sz="1700">
                <a:latin typeface="Times Roman"/>
                <a:ea typeface="Times Roman"/>
                <a:cs typeface="Times Roman"/>
                <a:sym typeface="Times Roman"/>
              </a:defRPr>
            </a:pPr>
            <a:r>
              <a:t>Time Complexity</a:t>
            </a:r>
            <a:r>
              <a:rPr b="0"/>
              <a:t>: </a:t>
            </a:r>
            <a:r>
              <a:rPr b="0">
                <a:latin typeface="STIX Two Math Regular"/>
                <a:ea typeface="STIX Two Math Regular"/>
                <a:cs typeface="STIX Two Math Regular"/>
                <a:sym typeface="STIX Two Math Regular"/>
              </a:rPr>
              <a:t>O(logn)</a:t>
            </a:r>
          </a:p>
          <a:p>
            <a:pPr marL="457200" indent="-317500" algn="just">
              <a:buSzPct val="100000"/>
              <a:buFont typeface="Times Roman"/>
              <a:buChar char="•"/>
              <a:defRPr b="1" sz="1700">
                <a:latin typeface="Times Roman"/>
                <a:ea typeface="Times Roman"/>
                <a:cs typeface="Times Roman"/>
                <a:sym typeface="Times Roman"/>
              </a:defRPr>
            </a:pPr>
            <a:r>
              <a:t>Explanation: </a:t>
            </a:r>
            <a:r>
              <a:rPr b="0"/>
              <a:t>Insertion in an AVL tree involves finding the correct location for the new node, which takes</a:t>
            </a:r>
            <a:r>
              <a:rPr b="0">
                <a:latin typeface="STIX Two Math Regular"/>
                <a:ea typeface="STIX Two Math Regular"/>
                <a:cs typeface="STIX Two Math Regular"/>
                <a:sym typeface="STIX Two Math Regular"/>
              </a:rPr>
              <a:t> </a:t>
            </a:r>
            <a:r>
              <a:rPr b="0"/>
              <a:t>O(logn)time due to the tree's balanced nature. After insertion, rebalancing the tree (if necessary) also takes</a:t>
            </a:r>
            <a:r>
              <a:rPr b="0">
                <a:latin typeface="STIX Two Math Regular"/>
                <a:ea typeface="STIX Two Math Regular"/>
                <a:cs typeface="STIX Two Math Regular"/>
                <a:sym typeface="STIX Two Math Regular"/>
              </a:rPr>
              <a:t> </a:t>
            </a:r>
            <a:r>
              <a:rPr b="0"/>
              <a:t>O(logn)time because the height of the tree is always</a:t>
            </a:r>
            <a:r>
              <a:rPr b="0">
                <a:latin typeface="STIX Two Math Regular"/>
                <a:ea typeface="STIX Two Math Regular"/>
                <a:cs typeface="STIX Two Math Regular"/>
                <a:sym typeface="STIX Two Math Regular"/>
              </a:rPr>
              <a:t> </a:t>
            </a:r>
            <a:r>
              <a:rPr b="0"/>
              <a:t>O(logn).</a:t>
            </a:r>
          </a:p>
          <a:p>
            <a:pPr algn="just">
              <a:spcBef>
                <a:spcPts val="1200"/>
              </a:spcBef>
              <a:defRPr b="1" sz="1700">
                <a:latin typeface="Times Roman"/>
                <a:ea typeface="Times Roman"/>
                <a:cs typeface="Times Roman"/>
                <a:sym typeface="Times Roman"/>
              </a:defRPr>
            </a:pPr>
            <a:r>
              <a:t>Deletion</a:t>
            </a:r>
            <a:r>
              <a:rPr b="0"/>
              <a:t>:</a:t>
            </a:r>
          </a:p>
          <a:p>
            <a:pPr marL="457200" indent="-317500" algn="just">
              <a:buSzPct val="100000"/>
              <a:buFont typeface="Times Roman"/>
              <a:buChar char="•"/>
              <a:defRPr b="1" sz="1700">
                <a:latin typeface="Times Roman"/>
                <a:ea typeface="Times Roman"/>
                <a:cs typeface="Times Roman"/>
                <a:sym typeface="Times Roman"/>
              </a:defRPr>
            </a:pPr>
            <a:r>
              <a:t>Time Complexity</a:t>
            </a:r>
            <a:r>
              <a:rPr b="0"/>
              <a:t>: </a:t>
            </a:r>
            <a:r>
              <a:rPr b="0">
                <a:latin typeface="STIX Two Math Regular"/>
                <a:ea typeface="STIX Two Math Regular"/>
                <a:cs typeface="STIX Two Math Regular"/>
                <a:sym typeface="STIX Two Math Regular"/>
              </a:rPr>
              <a:t>O(logn)</a:t>
            </a:r>
          </a:p>
          <a:p>
            <a:pPr marL="457200" indent="-317500" algn="just">
              <a:buSzPct val="100000"/>
              <a:buFont typeface="Times Roman"/>
              <a:buChar char="•"/>
              <a:defRPr b="1" sz="1700">
                <a:latin typeface="Times Roman"/>
                <a:ea typeface="Times Roman"/>
                <a:cs typeface="Times Roman"/>
                <a:sym typeface="Times Roman"/>
              </a:defRPr>
            </a:pPr>
            <a:r>
              <a:t>Explanation: </a:t>
            </a:r>
            <a:r>
              <a:rPr b="0"/>
              <a:t>Similar to insertion, deleting a node involves locating it (which is</a:t>
            </a:r>
            <a:r>
              <a:rPr b="0">
                <a:latin typeface="STIX Two Math Regular"/>
                <a:ea typeface="STIX Two Math Regular"/>
                <a:cs typeface="STIX Two Math Regular"/>
                <a:sym typeface="STIX Two Math Regular"/>
              </a:rPr>
              <a:t> </a:t>
            </a:r>
            <a:r>
              <a:rPr b="0"/>
              <a:t>O(logn))and rebalancing the tree (if needed) is also O(logn). The height of the AVL tree ensures that rebalancing operations are efficient.</a:t>
            </a:r>
          </a:p>
          <a:p>
            <a:pPr algn="just">
              <a:defRPr sz="1700">
                <a:latin typeface="Times Roman"/>
                <a:ea typeface="Times Roman"/>
                <a:cs typeface="Times Roman"/>
                <a:sym typeface="Times Roman"/>
              </a:defRPr>
            </a:pPr>
          </a:p>
          <a:p>
            <a:pPr algn="just">
              <a:spcBef>
                <a:spcPts val="1400"/>
              </a:spcBef>
              <a:defRPr b="1" sz="1700">
                <a:latin typeface="Times Roman"/>
                <a:ea typeface="Times Roman"/>
                <a:cs typeface="Times Roman"/>
                <a:sym typeface="Times Roman"/>
              </a:defRPr>
            </a:pPr>
            <a:r>
              <a:t>Comparison with Other Tree Structures</a:t>
            </a:r>
          </a:p>
          <a:p>
            <a:pPr marL="457200" indent="-317500" algn="just">
              <a:spcBef>
                <a:spcPts val="1200"/>
              </a:spcBef>
              <a:buSzPct val="100000"/>
              <a:buAutoNum type="arabicPeriod" startAt="1"/>
              <a:defRPr b="1" sz="1700">
                <a:latin typeface="Times Roman"/>
                <a:ea typeface="Times Roman"/>
                <a:cs typeface="Times Roman"/>
                <a:sym typeface="Times Roman"/>
              </a:defRPr>
            </a:pPr>
            <a:r>
              <a:t>Binary Search Tree (BST)</a:t>
            </a:r>
            <a:r>
              <a:rPr b="0"/>
              <a:t>:</a:t>
            </a:r>
          </a:p>
          <a:p>
            <a:pPr lvl="1" marL="501314" indent="-120314" algn="just">
              <a:buSzPct val="100000"/>
              <a:buChar char="•"/>
              <a:defRPr b="1" sz="1700">
                <a:latin typeface="Times Roman"/>
                <a:ea typeface="Times Roman"/>
                <a:cs typeface="Times Roman"/>
                <a:sym typeface="Times Roman"/>
              </a:defRPr>
            </a:pPr>
            <a:r>
              <a:t>Average Time Complexity</a:t>
            </a:r>
            <a:r>
              <a:rPr b="0"/>
              <a:t>: O(logn) for insertion, deletion, and search operations, but it can degrade to</a:t>
            </a:r>
            <a:r>
              <a:rPr b="0">
                <a:latin typeface="STIX Two Math Regular"/>
                <a:ea typeface="STIX Two Math Regular"/>
                <a:cs typeface="STIX Two Math Regular"/>
                <a:sym typeface="STIX Two Math Regular"/>
              </a:rPr>
              <a:t> </a:t>
            </a:r>
            <a:r>
              <a:rPr b="0"/>
              <a:t>O(n)in the worst case (e.g., if the tree becomes unbalanced and resembles a linked list).</a:t>
            </a:r>
          </a:p>
          <a:p>
            <a:pPr lvl="1" marL="501314" indent="-120314" algn="just">
              <a:buSzPct val="100000"/>
              <a:buChar char="•"/>
              <a:defRPr b="1" sz="1700">
                <a:latin typeface="Times Roman"/>
                <a:ea typeface="Times Roman"/>
                <a:cs typeface="Times Roman"/>
                <a:sym typeface="Times Roman"/>
              </a:defRPr>
            </a:pPr>
            <a:r>
              <a:t>AVL Tree</a:t>
            </a:r>
            <a:r>
              <a:rPr b="0"/>
              <a:t>: Maintains strict balance, ensuring</a:t>
            </a:r>
            <a:r>
              <a:rPr b="0">
                <a:latin typeface="STIX Two Math Regular"/>
                <a:ea typeface="STIX Two Math Regular"/>
                <a:cs typeface="STIX Two Math Regular"/>
                <a:sym typeface="STIX Two Math Regular"/>
              </a:rPr>
              <a:t> </a:t>
            </a:r>
            <a:r>
              <a:rPr b="0"/>
              <a:t>O(logn)time complexity for all operations in the worst case.</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Footer Placeholder 4"/>
          <p:cNvSpPr txBox="1"/>
          <p:nvPr/>
        </p:nvSpPr>
        <p:spPr>
          <a:xfrm>
            <a:off x="4084318" y="6414761"/>
            <a:ext cx="4023363"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b="1" sz="1200">
                <a:solidFill>
                  <a:srgbClr val="2B5FF3"/>
                </a:solidFill>
                <a:latin typeface="+mj-lt"/>
                <a:ea typeface="+mj-ea"/>
                <a:cs typeface="+mj-cs"/>
                <a:sym typeface="Calibri"/>
              </a:defRPr>
            </a:lvl1pPr>
          </a:lstStyle>
          <a:p>
            <a:pPr/>
            <a:r>
              <a:t>2023 - 2024</a:t>
            </a:r>
          </a:p>
        </p:txBody>
      </p:sp>
      <p:sp>
        <p:nvSpPr>
          <p:cNvPr id="202" name="Title 1"/>
          <p:cNvSpPr txBox="1"/>
          <p:nvPr>
            <p:ph type="title"/>
          </p:nvPr>
        </p:nvSpPr>
        <p:spPr>
          <a:xfrm>
            <a:off x="838200" y="136525"/>
            <a:ext cx="10515600" cy="694162"/>
          </a:xfrm>
          <a:prstGeom prst="rect">
            <a:avLst/>
          </a:prstGeom>
        </p:spPr>
        <p:txBody>
          <a:bodyPr/>
          <a:lstStyle>
            <a:lvl1pPr algn="ctr">
              <a:defRPr b="1" sz="3200">
                <a:solidFill>
                  <a:srgbClr val="2F5597"/>
                </a:solidFill>
                <a:latin typeface="Times New Roman"/>
                <a:ea typeface="Times New Roman"/>
                <a:cs typeface="Times New Roman"/>
                <a:sym typeface="Times New Roman"/>
              </a:defRPr>
            </a:lvl1pPr>
          </a:lstStyle>
          <a:p>
            <a:pPr/>
            <a:r>
              <a:t>Applications</a:t>
            </a:r>
          </a:p>
        </p:txBody>
      </p:sp>
      <p:sp>
        <p:nvSpPr>
          <p:cNvPr id="203" name="Date Placeholder 5"/>
          <p:cNvSpPr txBox="1"/>
          <p:nvPr/>
        </p:nvSpPr>
        <p:spPr>
          <a:xfrm>
            <a:off x="883919" y="6414761"/>
            <a:ext cx="31089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b="1" sz="1200">
                <a:solidFill>
                  <a:srgbClr val="2B5FF3"/>
                </a:solidFill>
                <a:latin typeface="+mj-lt"/>
                <a:ea typeface="+mj-ea"/>
                <a:cs typeface="+mj-cs"/>
                <a:sym typeface="Calibri"/>
              </a:defRPr>
            </a:lvl1pPr>
          </a:lstStyle>
          <a:p>
            <a:pPr/>
            <a:r>
              <a:t>IV Semester, Department of ISE, RNSIT</a:t>
            </a:r>
          </a:p>
        </p:txBody>
      </p:sp>
      <p:sp>
        <p:nvSpPr>
          <p:cNvPr id="204" name="Slide Number Placeholder 2"/>
          <p:cNvSpPr txBox="1"/>
          <p:nvPr>
            <p:ph type="sldNum" sz="quarter" idx="4294967295"/>
          </p:nvPr>
        </p:nvSpPr>
        <p:spPr>
          <a:xfrm>
            <a:off x="11095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5" name="TextBox 3"/>
          <p:cNvSpPr txBox="1"/>
          <p:nvPr/>
        </p:nvSpPr>
        <p:spPr>
          <a:xfrm>
            <a:off x="612741" y="1219200"/>
            <a:ext cx="10671145" cy="241744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algn="just">
              <a:buSzPct val="100000"/>
              <a:buFont typeface="Arial"/>
              <a:buChar char="•"/>
              <a:defRPr b="1" sz="2000">
                <a:latin typeface="Times New Roman"/>
                <a:ea typeface="Times New Roman"/>
                <a:cs typeface="Times New Roman"/>
                <a:sym typeface="Times New Roman"/>
              </a:defRPr>
            </a:pPr>
            <a:r>
              <a:t>Database Indexing</a:t>
            </a:r>
            <a:r>
              <a:rPr b="0"/>
              <a:t>: AVL trees are used to maintain indexes in databases. They help in efficiently searching, inserting, and deleting records, ensuring quick access to data.</a:t>
            </a:r>
          </a:p>
          <a:p>
            <a:pPr marL="342900" indent="-342900" algn="just">
              <a:buSzPct val="100000"/>
              <a:buFont typeface="Arial"/>
              <a:buChar char="•"/>
              <a:defRPr b="1" sz="2000">
                <a:latin typeface="Times New Roman"/>
                <a:ea typeface="Times New Roman"/>
                <a:cs typeface="Times New Roman"/>
                <a:sym typeface="Times New Roman"/>
              </a:defRPr>
            </a:pPr>
            <a:r>
              <a:t>Memory Management</a:t>
            </a:r>
            <a:r>
              <a:rPr b="0"/>
              <a:t>: Operating systems use AVL trees to manage free memory blocks. The balanced nature of AVL trees helps in quick allocation and deallocation of memory.</a:t>
            </a:r>
          </a:p>
          <a:p>
            <a:pPr marL="342900" indent="-342900" algn="just">
              <a:buSzPct val="100000"/>
              <a:buFont typeface="Arial"/>
              <a:buChar char="•"/>
              <a:defRPr b="1" sz="2000">
                <a:latin typeface="Times New Roman"/>
                <a:ea typeface="Times New Roman"/>
                <a:cs typeface="Times New Roman"/>
                <a:sym typeface="Times New Roman"/>
              </a:defRPr>
            </a:pPr>
            <a:r>
              <a:t>File Systems</a:t>
            </a:r>
            <a:r>
              <a:rPr b="0"/>
              <a:t>: Some file systems use AVL trees to keep track of file locations, ensuring efficient file retrieval and storage operations.</a:t>
            </a:r>
          </a:p>
          <a:p>
            <a:pPr marL="342900" indent="-342900" algn="just">
              <a:buSzPct val="100000"/>
              <a:buFont typeface="Arial"/>
              <a:buChar char="•"/>
              <a:defRPr b="1" sz="2000">
                <a:latin typeface="Times New Roman"/>
                <a:ea typeface="Times New Roman"/>
                <a:cs typeface="Times New Roman"/>
                <a:sym typeface="Times New Roman"/>
              </a:defRPr>
            </a:pPr>
            <a:r>
              <a:t>Job Scheduling Systems</a:t>
            </a:r>
            <a:r>
              <a:rPr b="0"/>
              <a:t>: AVL trees are used in job scheduling systems to manage and prioritize tasks efficiently. They ensure that the highest priority tasks are always accessible for execution.</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Title 1"/>
          <p:cNvSpPr txBox="1"/>
          <p:nvPr>
            <p:ph type="title"/>
          </p:nvPr>
        </p:nvSpPr>
        <p:spPr>
          <a:xfrm>
            <a:off x="838200" y="365124"/>
            <a:ext cx="10515600" cy="694165"/>
          </a:xfrm>
          <a:prstGeom prst="rect">
            <a:avLst/>
          </a:prstGeom>
        </p:spPr>
        <p:txBody>
          <a:bodyPr/>
          <a:lstStyle>
            <a:lvl1pPr algn="ctr">
              <a:defRPr sz="3900"/>
            </a:lvl1pPr>
          </a:lstStyle>
          <a:p>
            <a:pPr/>
            <a:r>
              <a:t>CONCLUSIONS</a:t>
            </a:r>
          </a:p>
        </p:txBody>
      </p:sp>
      <p:sp>
        <p:nvSpPr>
          <p:cNvPr id="208" name="Text Placeholder 2"/>
          <p:cNvSpPr txBox="1"/>
          <p:nvPr>
            <p:ph type="body" idx="1"/>
          </p:nvPr>
        </p:nvSpPr>
        <p:spPr>
          <a:xfrm>
            <a:off x="838200" y="1190897"/>
            <a:ext cx="10515600" cy="5033845"/>
          </a:xfrm>
          <a:prstGeom prst="rect">
            <a:avLst/>
          </a:prstGeom>
        </p:spPr>
        <p:txBody>
          <a:bodyPr/>
          <a:lstStyle>
            <a:lvl1pPr marL="0" indent="0">
              <a:buSzTx/>
              <a:buNone/>
              <a:defRPr sz="2100">
                <a:latin typeface="Times New Roman"/>
                <a:ea typeface="Times New Roman"/>
                <a:cs typeface="Times New Roman"/>
                <a:sym typeface="Times New Roman"/>
              </a:defRPr>
            </a:lvl1pPr>
          </a:lstStyle>
          <a:p>
            <a:pPr/>
            <a:r>
              <a:t>the implementation of an AVL tree enhances the efficiency of binary search trees by ensuring balanced height, thereby guaranteeing O(log n) time complexity for insertion, deletion, and search operations. By maintaining the balance through rotations after every modification, AVL trees offer improved performance compared to unbalanced binary search trees, making them suitable for applications requiring frequent and dynamic updates. The complexity of implementing rotations and balancing, while initially intricate, results in a robust data structure that optimizes operations and provides consistent performance, showcasing the trade-off between complexity and efficiency in advanced data structures.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Footer Placeholder 3"/>
          <p:cNvSpPr txBox="1"/>
          <p:nvPr/>
        </p:nvSpPr>
        <p:spPr>
          <a:xfrm>
            <a:off x="4084318" y="6414761"/>
            <a:ext cx="4023363"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b="1" sz="1200">
                <a:solidFill>
                  <a:srgbClr val="2B5FF3"/>
                </a:solidFill>
                <a:latin typeface="+mj-lt"/>
                <a:ea typeface="+mj-ea"/>
                <a:cs typeface="+mj-cs"/>
                <a:sym typeface="Calibri"/>
              </a:defRPr>
            </a:lvl1pPr>
          </a:lstStyle>
          <a:p>
            <a:pPr/>
            <a:r>
              <a:t>2021 - 2022</a:t>
            </a:r>
          </a:p>
        </p:txBody>
      </p:sp>
      <p:sp>
        <p:nvSpPr>
          <p:cNvPr id="211" name="Title 1"/>
          <p:cNvSpPr txBox="1"/>
          <p:nvPr>
            <p:ph type="title"/>
          </p:nvPr>
        </p:nvSpPr>
        <p:spPr>
          <a:xfrm>
            <a:off x="2135559" y="136525"/>
            <a:ext cx="7467601" cy="714396"/>
          </a:xfrm>
          <a:prstGeom prst="rect">
            <a:avLst/>
          </a:prstGeom>
        </p:spPr>
        <p:txBody>
          <a:bodyPr/>
          <a:lstStyle>
            <a:lvl1pPr algn="ctr">
              <a:defRPr b="1" sz="3200">
                <a:solidFill>
                  <a:srgbClr val="2F5597"/>
                </a:solidFill>
                <a:latin typeface="Times New Roman"/>
                <a:ea typeface="Times New Roman"/>
                <a:cs typeface="Times New Roman"/>
                <a:sym typeface="Times New Roman"/>
              </a:defRPr>
            </a:lvl1pPr>
          </a:lstStyle>
          <a:p>
            <a:pPr/>
            <a:r>
              <a:t>Future Enhancements</a:t>
            </a:r>
          </a:p>
        </p:txBody>
      </p:sp>
      <p:sp>
        <p:nvSpPr>
          <p:cNvPr id="212" name="Content Placeholder 2"/>
          <p:cNvSpPr txBox="1"/>
          <p:nvPr>
            <p:ph type="body" idx="1"/>
          </p:nvPr>
        </p:nvSpPr>
        <p:spPr>
          <a:xfrm>
            <a:off x="395228" y="944722"/>
            <a:ext cx="11317398" cy="5292592"/>
          </a:xfrm>
          <a:prstGeom prst="rect">
            <a:avLst/>
          </a:prstGeom>
        </p:spPr>
        <p:txBody>
          <a:bodyPr/>
          <a:lstStyle/>
          <a:p>
            <a:pPr algn="just">
              <a:defRPr b="1" sz="1800">
                <a:latin typeface="Times New Roman"/>
                <a:ea typeface="Times New Roman"/>
                <a:cs typeface="Times New Roman"/>
                <a:sym typeface="Times New Roman"/>
              </a:defRPr>
            </a:pPr>
            <a:r>
              <a:t>Adaptive Balancing</a:t>
            </a:r>
            <a:r>
              <a:rPr b="0"/>
              <a:t>: Integrating machine learning techniques to adaptively balance the tree based on usage patterns.</a:t>
            </a:r>
          </a:p>
          <a:p>
            <a:pPr marL="0" indent="0" algn="just">
              <a:buSzTx/>
              <a:buNone/>
              <a:defRPr sz="1800">
                <a:latin typeface="Times New Roman"/>
                <a:ea typeface="Times New Roman"/>
                <a:cs typeface="Times New Roman"/>
                <a:sym typeface="Times New Roman"/>
              </a:defRPr>
            </a:pPr>
          </a:p>
          <a:p>
            <a:pPr algn="just">
              <a:defRPr b="1" sz="1800">
                <a:latin typeface="Times New Roman"/>
                <a:ea typeface="Times New Roman"/>
                <a:cs typeface="Times New Roman"/>
                <a:sym typeface="Times New Roman"/>
              </a:defRPr>
            </a:pPr>
            <a:r>
              <a:t>Parallel Processing</a:t>
            </a:r>
            <a:r>
              <a:rPr b="0"/>
              <a:t>: Enhancing AVL trees for concurrent operations in multi-threaded environments.</a:t>
            </a:r>
          </a:p>
          <a:p>
            <a:pPr marL="0" indent="0" algn="just">
              <a:buSzTx/>
              <a:buNone/>
              <a:defRPr sz="1800">
                <a:latin typeface="Times New Roman"/>
                <a:ea typeface="Times New Roman"/>
                <a:cs typeface="Times New Roman"/>
                <a:sym typeface="Times New Roman"/>
              </a:defRPr>
            </a:pPr>
          </a:p>
          <a:p>
            <a:pPr algn="just">
              <a:defRPr b="1" sz="1800">
                <a:latin typeface="Times New Roman"/>
                <a:ea typeface="Times New Roman"/>
                <a:cs typeface="Times New Roman"/>
                <a:sym typeface="Times New Roman"/>
              </a:defRPr>
            </a:pPr>
            <a:r>
              <a:t>Space Optimization</a:t>
            </a:r>
            <a:r>
              <a:rPr b="0"/>
              <a:t>: Reducing memory overhead by optimizing node structure and balance information storage.</a:t>
            </a:r>
          </a:p>
          <a:p>
            <a:pPr marL="0" indent="0" algn="just">
              <a:buSzTx/>
              <a:buNone/>
              <a:defRPr sz="1800">
                <a:latin typeface="Times New Roman"/>
                <a:ea typeface="Times New Roman"/>
                <a:cs typeface="Times New Roman"/>
                <a:sym typeface="Times New Roman"/>
              </a:defRPr>
            </a:pPr>
          </a:p>
          <a:p>
            <a:pPr algn="just">
              <a:defRPr b="1" sz="1800">
                <a:latin typeface="Times New Roman"/>
                <a:ea typeface="Times New Roman"/>
                <a:cs typeface="Times New Roman"/>
                <a:sym typeface="Times New Roman"/>
              </a:defRPr>
            </a:pPr>
            <a:r>
              <a:t>Hybrid Structures</a:t>
            </a:r>
            <a:r>
              <a:rPr b="0"/>
              <a:t>: Combining AVL trees with other data structures like hash tables for specialized applications.</a:t>
            </a:r>
          </a:p>
        </p:txBody>
      </p:sp>
      <p:sp>
        <p:nvSpPr>
          <p:cNvPr id="213" name="Date Placeholder 4"/>
          <p:cNvSpPr txBox="1"/>
          <p:nvPr/>
        </p:nvSpPr>
        <p:spPr>
          <a:xfrm>
            <a:off x="883919" y="6414761"/>
            <a:ext cx="31089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b="1" sz="1200">
                <a:solidFill>
                  <a:srgbClr val="2B5FF3"/>
                </a:solidFill>
                <a:latin typeface="+mj-lt"/>
                <a:ea typeface="+mj-ea"/>
                <a:cs typeface="+mj-cs"/>
                <a:sym typeface="Calibri"/>
              </a:defRPr>
            </a:lvl1pPr>
          </a:lstStyle>
          <a:p>
            <a:pPr/>
            <a:r>
              <a:t>IV Semester, Department of ISE, RNSIT</a:t>
            </a:r>
          </a:p>
        </p:txBody>
      </p:sp>
      <p:sp>
        <p:nvSpPr>
          <p:cNvPr id="214" name="Slide Number Placeholder 6"/>
          <p:cNvSpPr txBox="1"/>
          <p:nvPr>
            <p:ph type="sldNum" sz="quarter" idx="4294967295"/>
          </p:nvPr>
        </p:nvSpPr>
        <p:spPr>
          <a:xfrm>
            <a:off x="11095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Footer Placeholder 2"/>
          <p:cNvSpPr txBox="1"/>
          <p:nvPr/>
        </p:nvSpPr>
        <p:spPr>
          <a:xfrm>
            <a:off x="4084318" y="6414761"/>
            <a:ext cx="4023363"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b="1" sz="1200">
                <a:solidFill>
                  <a:srgbClr val="2B5FF3"/>
                </a:solidFill>
                <a:latin typeface="+mj-lt"/>
                <a:ea typeface="+mj-ea"/>
                <a:cs typeface="+mj-cs"/>
                <a:sym typeface="Calibri"/>
              </a:defRPr>
            </a:lvl1pPr>
          </a:lstStyle>
          <a:p>
            <a:pPr/>
            <a:r>
              <a:t>2021 - 2022</a:t>
            </a:r>
          </a:p>
        </p:txBody>
      </p:sp>
      <p:sp>
        <p:nvSpPr>
          <p:cNvPr id="217" name="Title 1"/>
          <p:cNvSpPr txBox="1"/>
          <p:nvPr>
            <p:ph type="title"/>
          </p:nvPr>
        </p:nvSpPr>
        <p:spPr>
          <a:xfrm>
            <a:off x="2639616" y="2458552"/>
            <a:ext cx="6553201" cy="754426"/>
          </a:xfrm>
          <a:prstGeom prst="rect">
            <a:avLst/>
          </a:prstGeom>
        </p:spPr>
        <p:txBody>
          <a:bodyPr/>
          <a:lstStyle>
            <a:lvl1pPr algn="ctr">
              <a:defRPr sz="4800">
                <a:ln w="10541" cap="flat">
                  <a:solidFill>
                    <a:srgbClr val="3A6ABF"/>
                  </a:solidFill>
                  <a:prstDash val="solid"/>
                  <a:round/>
                </a:ln>
                <a:solidFill>
                  <a:srgbClr val="000066"/>
                </a:solidFill>
              </a:defRPr>
            </a:lvl1pPr>
          </a:lstStyle>
          <a:p>
            <a:pPr/>
            <a:r>
              <a:t>THANK YOU</a:t>
            </a:r>
          </a:p>
        </p:txBody>
      </p:sp>
      <p:sp>
        <p:nvSpPr>
          <p:cNvPr id="218" name="Date Placeholder 3"/>
          <p:cNvSpPr txBox="1"/>
          <p:nvPr/>
        </p:nvSpPr>
        <p:spPr>
          <a:xfrm>
            <a:off x="883919" y="6414761"/>
            <a:ext cx="31089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b="1" sz="1200">
                <a:solidFill>
                  <a:srgbClr val="2B5FF3"/>
                </a:solidFill>
                <a:latin typeface="+mj-lt"/>
                <a:ea typeface="+mj-ea"/>
                <a:cs typeface="+mj-cs"/>
                <a:sym typeface="Calibri"/>
              </a:defRPr>
            </a:lvl1pPr>
          </a:lstStyle>
          <a:p>
            <a:pPr/>
            <a:r>
              <a:t>IV Semester, Department of ISE, RNSIT</a:t>
            </a:r>
          </a:p>
        </p:txBody>
      </p:sp>
      <p:sp>
        <p:nvSpPr>
          <p:cNvPr id="219" name="Slide Number Placeholder 5"/>
          <p:cNvSpPr txBox="1"/>
          <p:nvPr>
            <p:ph type="sldNum" sz="quarter" idx="4294967295"/>
          </p:nvPr>
        </p:nvSpPr>
        <p:spPr>
          <a:xfrm>
            <a:off x="11095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Footer Placeholder 3"/>
          <p:cNvSpPr txBox="1"/>
          <p:nvPr/>
        </p:nvSpPr>
        <p:spPr>
          <a:xfrm>
            <a:off x="4084318" y="6414761"/>
            <a:ext cx="4023363"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b="1" sz="1200">
                <a:solidFill>
                  <a:srgbClr val="2B5FF3"/>
                </a:solidFill>
                <a:latin typeface="+mj-lt"/>
                <a:ea typeface="+mj-ea"/>
                <a:cs typeface="+mj-cs"/>
                <a:sym typeface="Calibri"/>
              </a:defRPr>
            </a:lvl1pPr>
          </a:lstStyle>
          <a:p>
            <a:pPr/>
            <a:r>
              <a:t>2023 - 2024</a:t>
            </a:r>
          </a:p>
        </p:txBody>
      </p:sp>
      <p:sp>
        <p:nvSpPr>
          <p:cNvPr id="118" name="Title 1"/>
          <p:cNvSpPr txBox="1"/>
          <p:nvPr>
            <p:ph type="title"/>
          </p:nvPr>
        </p:nvSpPr>
        <p:spPr>
          <a:xfrm>
            <a:off x="1952595" y="53752"/>
            <a:ext cx="7467601" cy="1143001"/>
          </a:xfrm>
          <a:prstGeom prst="rect">
            <a:avLst/>
          </a:prstGeom>
        </p:spPr>
        <p:txBody>
          <a:bodyPr/>
          <a:lstStyle>
            <a:lvl1pPr algn="ctr">
              <a:defRPr b="1" sz="3200">
                <a:solidFill>
                  <a:srgbClr val="2F5597"/>
                </a:solidFill>
                <a:latin typeface="Times New Roman"/>
                <a:ea typeface="Times New Roman"/>
                <a:cs typeface="Times New Roman"/>
                <a:sym typeface="Times New Roman"/>
              </a:defRPr>
            </a:lvl1pPr>
          </a:lstStyle>
          <a:p>
            <a:pPr/>
            <a:r>
              <a:t>AGENDA</a:t>
            </a:r>
          </a:p>
        </p:txBody>
      </p:sp>
      <p:sp>
        <p:nvSpPr>
          <p:cNvPr id="119" name="Content Placeholder 2"/>
          <p:cNvSpPr txBox="1"/>
          <p:nvPr>
            <p:ph type="body" idx="1"/>
          </p:nvPr>
        </p:nvSpPr>
        <p:spPr>
          <a:xfrm>
            <a:off x="1199455" y="625250"/>
            <a:ext cx="9505058" cy="5540056"/>
          </a:xfrm>
          <a:prstGeom prst="rect">
            <a:avLst/>
          </a:prstGeom>
        </p:spPr>
        <p:txBody>
          <a:bodyPr/>
          <a:lstStyle/>
          <a:p>
            <a:pPr marL="355600" indent="-355600">
              <a:lnSpc>
                <a:spcPct val="72000"/>
              </a:lnSpc>
              <a:buFont typeface="Times New Roman"/>
              <a:buChar char="❑"/>
              <a:defRPr sz="3100">
                <a:latin typeface="Times New Roman"/>
                <a:ea typeface="Times New Roman"/>
                <a:cs typeface="Times New Roman"/>
                <a:sym typeface="Times New Roman"/>
              </a:defRPr>
            </a:pPr>
            <a:r>
              <a:t>Abstract</a:t>
            </a:r>
            <a:endParaRPr sz="2500"/>
          </a:p>
          <a:p>
            <a:pPr marL="355600" indent="-355600">
              <a:lnSpc>
                <a:spcPct val="72000"/>
              </a:lnSpc>
              <a:buFont typeface="Times New Roman"/>
              <a:buChar char="❑"/>
              <a:defRPr sz="3100">
                <a:latin typeface="Times New Roman"/>
                <a:ea typeface="Times New Roman"/>
                <a:cs typeface="Times New Roman"/>
                <a:sym typeface="Times New Roman"/>
              </a:defRPr>
            </a:pPr>
            <a:r>
              <a:t>Introduction</a:t>
            </a:r>
            <a:endParaRPr sz="2500"/>
          </a:p>
          <a:p>
            <a:pPr marL="355600" indent="-355600">
              <a:lnSpc>
                <a:spcPct val="72000"/>
              </a:lnSpc>
              <a:buFont typeface="Times New Roman"/>
              <a:buChar char="❑"/>
              <a:defRPr sz="3100">
                <a:latin typeface="Times New Roman"/>
                <a:ea typeface="Times New Roman"/>
                <a:cs typeface="Times New Roman"/>
                <a:sym typeface="Times New Roman"/>
              </a:defRPr>
            </a:pPr>
            <a:r>
              <a:t>Algorithm</a:t>
            </a:r>
            <a:endParaRPr sz="2500"/>
          </a:p>
          <a:p>
            <a:pPr marL="355600" indent="-355600">
              <a:lnSpc>
                <a:spcPct val="72000"/>
              </a:lnSpc>
              <a:buFont typeface="Times New Roman"/>
              <a:buChar char="❑"/>
              <a:defRPr sz="3100">
                <a:latin typeface="Times New Roman"/>
                <a:ea typeface="Times New Roman"/>
                <a:cs typeface="Times New Roman"/>
                <a:sym typeface="Times New Roman"/>
              </a:defRPr>
            </a:pPr>
            <a:r>
              <a:t>System Requirements</a:t>
            </a:r>
            <a:endParaRPr sz="2500"/>
          </a:p>
          <a:p>
            <a:pPr marL="355600" indent="-355600">
              <a:lnSpc>
                <a:spcPct val="72000"/>
              </a:lnSpc>
              <a:buFont typeface="Times New Roman"/>
              <a:buChar char="❑"/>
              <a:defRPr sz="3100">
                <a:latin typeface="Times New Roman"/>
                <a:ea typeface="Times New Roman"/>
                <a:cs typeface="Times New Roman"/>
                <a:sym typeface="Times New Roman"/>
              </a:defRPr>
            </a:pPr>
            <a:r>
              <a:t>Implementation/Code</a:t>
            </a:r>
            <a:endParaRPr sz="2500"/>
          </a:p>
          <a:p>
            <a:pPr marL="355600" indent="-355600">
              <a:lnSpc>
                <a:spcPct val="72000"/>
              </a:lnSpc>
              <a:buFont typeface="Times New Roman"/>
              <a:buChar char="❑"/>
              <a:defRPr sz="3100">
                <a:latin typeface="Times New Roman"/>
                <a:ea typeface="Times New Roman"/>
                <a:cs typeface="Times New Roman"/>
                <a:sym typeface="Times New Roman"/>
              </a:defRPr>
            </a:pPr>
            <a:r>
              <a:t>Discussion of Results-Sample input and Output</a:t>
            </a:r>
            <a:endParaRPr sz="2500"/>
          </a:p>
          <a:p>
            <a:pPr marL="355600" indent="-355600">
              <a:lnSpc>
                <a:spcPct val="72000"/>
              </a:lnSpc>
              <a:buFont typeface="Times New Roman"/>
              <a:buChar char="❑"/>
              <a:defRPr sz="3100">
                <a:latin typeface="Times New Roman"/>
                <a:ea typeface="Times New Roman"/>
                <a:cs typeface="Times New Roman"/>
                <a:sym typeface="Times New Roman"/>
              </a:defRPr>
            </a:pPr>
            <a:r>
              <a:t>Time Complexity</a:t>
            </a:r>
            <a:endParaRPr sz="2500"/>
          </a:p>
          <a:p>
            <a:pPr marL="355600" indent="-355600">
              <a:lnSpc>
                <a:spcPct val="72000"/>
              </a:lnSpc>
              <a:buFont typeface="Times New Roman"/>
              <a:buChar char="❑"/>
              <a:defRPr sz="3100">
                <a:latin typeface="Times New Roman"/>
                <a:ea typeface="Times New Roman"/>
                <a:cs typeface="Times New Roman"/>
                <a:sym typeface="Times New Roman"/>
              </a:defRPr>
            </a:pPr>
            <a:r>
              <a:t>Real time Applications</a:t>
            </a:r>
            <a:endParaRPr sz="2500"/>
          </a:p>
          <a:p>
            <a:pPr marL="355600" indent="-355600">
              <a:lnSpc>
                <a:spcPct val="72000"/>
              </a:lnSpc>
              <a:buFont typeface="Times New Roman"/>
              <a:buChar char="❑"/>
              <a:defRPr sz="3100">
                <a:latin typeface="Times New Roman"/>
                <a:ea typeface="Times New Roman"/>
                <a:cs typeface="Times New Roman"/>
                <a:sym typeface="Times New Roman"/>
              </a:defRPr>
            </a:pPr>
            <a:r>
              <a:t>Conclusion and Future Enhancements</a:t>
            </a:r>
            <a:endParaRPr sz="2500"/>
          </a:p>
          <a:p>
            <a:pPr marL="355600" indent="-355600">
              <a:lnSpc>
                <a:spcPct val="72000"/>
              </a:lnSpc>
              <a:buFont typeface="Times New Roman"/>
              <a:buChar char="❑"/>
              <a:defRPr sz="3100">
                <a:latin typeface="Times New Roman"/>
                <a:ea typeface="Times New Roman"/>
                <a:cs typeface="Times New Roman"/>
                <a:sym typeface="Times New Roman"/>
              </a:defRPr>
            </a:pPr>
            <a:r>
              <a:t>Q &amp; A</a:t>
            </a:r>
          </a:p>
        </p:txBody>
      </p:sp>
      <p:sp>
        <p:nvSpPr>
          <p:cNvPr id="120" name="Date Placeholder 4"/>
          <p:cNvSpPr txBox="1"/>
          <p:nvPr/>
        </p:nvSpPr>
        <p:spPr>
          <a:xfrm>
            <a:off x="883919" y="6414761"/>
            <a:ext cx="31089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b="1" sz="1200">
                <a:solidFill>
                  <a:srgbClr val="2B5FF3"/>
                </a:solidFill>
                <a:latin typeface="+mj-lt"/>
                <a:ea typeface="+mj-ea"/>
                <a:cs typeface="+mj-cs"/>
                <a:sym typeface="Calibri"/>
              </a:defRPr>
            </a:lvl1pPr>
          </a:lstStyle>
          <a:p>
            <a:pPr/>
            <a:r>
              <a:t>IV  Semester, Department of ISE, RNSIT</a:t>
            </a:r>
          </a:p>
        </p:txBody>
      </p:sp>
      <p:sp>
        <p:nvSpPr>
          <p:cNvPr id="121" name="Slide Number Placeholder 6"/>
          <p:cNvSpPr txBox="1"/>
          <p:nvPr>
            <p:ph type="sldNum" sz="quarter" idx="4294967295"/>
          </p:nvPr>
        </p:nvSpPr>
        <p:spPr>
          <a:xfrm>
            <a:off x="11172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Footer Placeholder 3"/>
          <p:cNvSpPr txBox="1"/>
          <p:nvPr/>
        </p:nvSpPr>
        <p:spPr>
          <a:xfrm>
            <a:off x="4084318" y="6414761"/>
            <a:ext cx="4023363"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b="1" sz="1200">
                <a:solidFill>
                  <a:srgbClr val="2B5FF3"/>
                </a:solidFill>
                <a:latin typeface="+mj-lt"/>
                <a:ea typeface="+mj-ea"/>
                <a:cs typeface="+mj-cs"/>
                <a:sym typeface="Calibri"/>
              </a:defRPr>
            </a:lvl1pPr>
          </a:lstStyle>
          <a:p>
            <a:pPr/>
            <a:r>
              <a:t>2023 - 2024</a:t>
            </a:r>
          </a:p>
        </p:txBody>
      </p:sp>
      <p:sp>
        <p:nvSpPr>
          <p:cNvPr id="124" name="Title 1"/>
          <p:cNvSpPr txBox="1"/>
          <p:nvPr>
            <p:ph type="title"/>
          </p:nvPr>
        </p:nvSpPr>
        <p:spPr>
          <a:xfrm>
            <a:off x="2423591" y="332655"/>
            <a:ext cx="7467601" cy="1296147"/>
          </a:xfrm>
          <a:prstGeom prst="rect">
            <a:avLst/>
          </a:prstGeom>
        </p:spPr>
        <p:txBody>
          <a:bodyPr/>
          <a:lstStyle/>
          <a:p>
            <a:pPr algn="ctr">
              <a:defRPr b="1" sz="3200">
                <a:solidFill>
                  <a:srgbClr val="2F5597"/>
                </a:solidFill>
                <a:latin typeface="Times New Roman"/>
                <a:ea typeface="Times New Roman"/>
                <a:cs typeface="Times New Roman"/>
                <a:sym typeface="Times New Roman"/>
              </a:defRPr>
            </a:pPr>
            <a:r>
              <a:t>ABSTRACT</a:t>
            </a:r>
            <a:br/>
          </a:p>
        </p:txBody>
      </p:sp>
      <p:sp>
        <p:nvSpPr>
          <p:cNvPr id="125" name="Content Placeholder 2"/>
          <p:cNvSpPr txBox="1"/>
          <p:nvPr>
            <p:ph type="body" idx="1"/>
          </p:nvPr>
        </p:nvSpPr>
        <p:spPr>
          <a:xfrm>
            <a:off x="462376" y="1255830"/>
            <a:ext cx="11507952" cy="4730166"/>
          </a:xfrm>
          <a:prstGeom prst="rect">
            <a:avLst/>
          </a:prstGeom>
        </p:spPr>
        <p:txBody>
          <a:bodyPr/>
          <a:lstStyle>
            <a:lvl1pPr marL="130341" indent="-130341" algn="just" defTabSz="457200">
              <a:lnSpc>
                <a:spcPct val="150000"/>
              </a:lnSpc>
              <a:spcBef>
                <a:spcPts val="0"/>
              </a:spcBef>
              <a:buFontTx/>
              <a:defRPr sz="2100">
                <a:uFill>
                  <a:solidFill>
                    <a:srgbClr val="000000"/>
                  </a:solidFill>
                </a:uFill>
              </a:defRPr>
            </a:lvl1pPr>
          </a:lstStyle>
          <a:p>
            <a:pPr/>
            <a:r>
              <a:t>This mini project implements an AVL tree in C, a self-balancing binary search tree known for efficient search operations. It covers AVL tree basics—insertion, deletion, and rotations for balancing. Performance evaluations highlight AVL trees' efficiency compared to non-balanced structures like binary search trees (BSTs), especially in dynamic datasets. Practical applications demonstrate AVL trees' effectiveness in maintaining consistent search performance. This project offers practical insights into AVL tree algorithms and their efficiency in real-world applications.</a:t>
            </a:r>
          </a:p>
        </p:txBody>
      </p:sp>
      <p:sp>
        <p:nvSpPr>
          <p:cNvPr id="126" name="Date Placeholder 4"/>
          <p:cNvSpPr txBox="1"/>
          <p:nvPr/>
        </p:nvSpPr>
        <p:spPr>
          <a:xfrm>
            <a:off x="883919" y="6414761"/>
            <a:ext cx="31089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b="1" sz="1200">
                <a:solidFill>
                  <a:srgbClr val="2B5FF3"/>
                </a:solidFill>
                <a:latin typeface="+mj-lt"/>
                <a:ea typeface="+mj-ea"/>
                <a:cs typeface="+mj-cs"/>
                <a:sym typeface="Calibri"/>
              </a:defRPr>
            </a:lvl1pPr>
          </a:lstStyle>
          <a:p>
            <a:pPr/>
            <a:r>
              <a:t>IV Semester, Department of ISE, RNSIT</a:t>
            </a:r>
          </a:p>
        </p:txBody>
      </p:sp>
      <p:sp>
        <p:nvSpPr>
          <p:cNvPr id="127" name="Slide Number Placeholder 6"/>
          <p:cNvSpPr txBox="1"/>
          <p:nvPr>
            <p:ph type="sldNum" sz="quarter" idx="4294967295"/>
          </p:nvPr>
        </p:nvSpPr>
        <p:spPr>
          <a:xfrm>
            <a:off x="11172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Footer Placeholder 3"/>
          <p:cNvSpPr txBox="1"/>
          <p:nvPr/>
        </p:nvSpPr>
        <p:spPr>
          <a:xfrm>
            <a:off x="4084318" y="6414761"/>
            <a:ext cx="4023363"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b="1" sz="1200">
                <a:solidFill>
                  <a:srgbClr val="2B5FF3"/>
                </a:solidFill>
                <a:latin typeface="+mj-lt"/>
                <a:ea typeface="+mj-ea"/>
                <a:cs typeface="+mj-cs"/>
                <a:sym typeface="Calibri"/>
              </a:defRPr>
            </a:lvl1pPr>
          </a:lstStyle>
          <a:p>
            <a:pPr/>
            <a:r>
              <a:t>2023 - 2024</a:t>
            </a:r>
          </a:p>
        </p:txBody>
      </p:sp>
      <p:sp>
        <p:nvSpPr>
          <p:cNvPr id="130" name="Title 1"/>
          <p:cNvSpPr txBox="1"/>
          <p:nvPr>
            <p:ph type="title"/>
          </p:nvPr>
        </p:nvSpPr>
        <p:spPr>
          <a:xfrm>
            <a:off x="1981200" y="116631"/>
            <a:ext cx="7467600" cy="1080122"/>
          </a:xfrm>
          <a:prstGeom prst="rect">
            <a:avLst/>
          </a:prstGeom>
        </p:spPr>
        <p:txBody>
          <a:bodyPr/>
          <a:lstStyle/>
          <a:p>
            <a:pPr algn="ctr">
              <a:defRPr b="1" sz="3200">
                <a:solidFill>
                  <a:srgbClr val="2F5597"/>
                </a:solidFill>
                <a:latin typeface="Times New Roman"/>
                <a:ea typeface="Times New Roman"/>
                <a:cs typeface="Times New Roman"/>
                <a:sym typeface="Times New Roman"/>
              </a:defRPr>
            </a:pPr>
            <a:r>
              <a:t>INTRODUCTION</a:t>
            </a:r>
            <a:br/>
          </a:p>
        </p:txBody>
      </p:sp>
      <p:sp>
        <p:nvSpPr>
          <p:cNvPr id="131" name="Content Placeholder 2"/>
          <p:cNvSpPr txBox="1"/>
          <p:nvPr>
            <p:ph type="body" idx="1"/>
          </p:nvPr>
        </p:nvSpPr>
        <p:spPr>
          <a:xfrm>
            <a:off x="623392" y="914400"/>
            <a:ext cx="10945216" cy="5322912"/>
          </a:xfrm>
          <a:prstGeom prst="rect">
            <a:avLst/>
          </a:prstGeom>
        </p:spPr>
        <p:txBody>
          <a:bodyPr/>
          <a:lstStyle/>
          <a:p>
            <a:pPr algn="just">
              <a:lnSpc>
                <a:spcPct val="86399"/>
              </a:lnSpc>
              <a:buFont typeface="Times New Roman"/>
              <a:buChar char="➢"/>
              <a:defRPr b="1" sz="600">
                <a:latin typeface="Times New Roman"/>
                <a:ea typeface="Times New Roman"/>
                <a:cs typeface="Times New Roman"/>
                <a:sym typeface="Times New Roman"/>
              </a:defRPr>
            </a:pPr>
            <a:r>
              <a:t> </a:t>
            </a:r>
            <a:r>
              <a:rPr sz="1800"/>
              <a:t>Give Brief introduction about your project</a:t>
            </a:r>
          </a:p>
          <a:p>
            <a:pPr algn="just">
              <a:lnSpc>
                <a:spcPct val="86399"/>
              </a:lnSpc>
              <a:buFont typeface="Times New Roman"/>
              <a:buChar char="❖"/>
              <a:defRPr sz="1900">
                <a:latin typeface="Times New Roman"/>
                <a:ea typeface="Times New Roman"/>
                <a:cs typeface="Times New Roman"/>
                <a:sym typeface="Times New Roman"/>
              </a:defRPr>
            </a:pPr>
            <a:r>
              <a:t>An AVL tree defined as a self-balancing Binary Search Tree (BST) where the difference between heights of left and right subtrees for any node cannot be more than one.</a:t>
            </a:r>
            <a:endParaRPr sz="1200"/>
          </a:p>
          <a:p>
            <a:pPr algn="just">
              <a:lnSpc>
                <a:spcPct val="86399"/>
              </a:lnSpc>
              <a:buFont typeface="Times New Roman"/>
              <a:buChar char="❖"/>
              <a:defRPr sz="1900">
                <a:latin typeface="Times New Roman"/>
                <a:ea typeface="Times New Roman"/>
                <a:cs typeface="Times New Roman"/>
                <a:sym typeface="Times New Roman"/>
              </a:defRPr>
            </a:pPr>
            <a:r>
              <a:t>The difference between the heights of the left subtree and the right subtree for any node is known as the balance factor of the node.</a:t>
            </a:r>
            <a:endParaRPr sz="1200"/>
          </a:p>
          <a:p>
            <a:pPr algn="just">
              <a:lnSpc>
                <a:spcPct val="86399"/>
              </a:lnSpc>
              <a:buFont typeface="Times New Roman"/>
              <a:buChar char="❖"/>
              <a:defRPr sz="1900">
                <a:latin typeface="Times New Roman"/>
                <a:ea typeface="Times New Roman"/>
                <a:cs typeface="Times New Roman"/>
                <a:sym typeface="Times New Roman"/>
              </a:defRPr>
            </a:pPr>
            <a:r>
              <a:t>The AVL tree is named after its inventors, Georgy Adelson-Velsky and Evgenii Landis, who published it in their 1962 paper “An algorithm for the organization of information”.</a:t>
            </a:r>
            <a:endParaRPr sz="1200"/>
          </a:p>
          <a:p>
            <a:pPr algn="just">
              <a:lnSpc>
                <a:spcPct val="86399"/>
              </a:lnSpc>
              <a:buFont typeface="Times New Roman"/>
              <a:buChar char="❖"/>
              <a:defRPr sz="1900">
                <a:latin typeface="Times New Roman"/>
                <a:ea typeface="Times New Roman"/>
                <a:cs typeface="Times New Roman"/>
                <a:sym typeface="Times New Roman"/>
              </a:defRPr>
            </a:pPr>
            <a:r>
              <a:t>AVL Rotations</a:t>
            </a:r>
            <a:endParaRPr sz="1200"/>
          </a:p>
          <a:p>
            <a:pPr marL="0" indent="0" algn="just">
              <a:lnSpc>
                <a:spcPct val="86399"/>
              </a:lnSpc>
              <a:buSzTx/>
              <a:buNone/>
              <a:defRPr sz="1900">
                <a:latin typeface="Times New Roman"/>
                <a:ea typeface="Times New Roman"/>
                <a:cs typeface="Times New Roman"/>
                <a:sym typeface="Times New Roman"/>
              </a:defRPr>
            </a:pPr>
            <a:r>
              <a:t>We perform rotation in AVL tree only in case if Balance Factor is other than -1, 0, and 1. There are basically four types of rotations which are as follows:</a:t>
            </a:r>
            <a:endParaRPr sz="1200"/>
          </a:p>
          <a:p>
            <a:pPr algn="just">
              <a:lnSpc>
                <a:spcPct val="86399"/>
              </a:lnSpc>
              <a:buFontTx/>
              <a:buChar char="▪"/>
              <a:defRPr sz="1900">
                <a:latin typeface="Times New Roman"/>
                <a:ea typeface="Times New Roman"/>
                <a:cs typeface="Times New Roman"/>
                <a:sym typeface="Times New Roman"/>
              </a:defRPr>
            </a:pPr>
            <a:r>
              <a:t>L rotation: Inserted node is in the left subtree of left subtree of A</a:t>
            </a:r>
            <a:endParaRPr sz="1200"/>
          </a:p>
          <a:p>
            <a:pPr algn="just">
              <a:lnSpc>
                <a:spcPct val="86399"/>
              </a:lnSpc>
              <a:buFontTx/>
              <a:buChar char="▪"/>
              <a:defRPr sz="1900">
                <a:latin typeface="Times New Roman"/>
                <a:ea typeface="Times New Roman"/>
                <a:cs typeface="Times New Roman"/>
                <a:sym typeface="Times New Roman"/>
              </a:defRPr>
            </a:pPr>
            <a:r>
              <a:t>R rotation : Inserted node is in the right subtree of right subtree of A</a:t>
            </a:r>
            <a:endParaRPr sz="1200"/>
          </a:p>
          <a:p>
            <a:pPr algn="just">
              <a:lnSpc>
                <a:spcPct val="86399"/>
              </a:lnSpc>
              <a:buFontTx/>
              <a:buChar char="▪"/>
              <a:defRPr sz="1900">
                <a:latin typeface="Times New Roman"/>
                <a:ea typeface="Times New Roman"/>
                <a:cs typeface="Times New Roman"/>
                <a:sym typeface="Times New Roman"/>
              </a:defRPr>
            </a:pPr>
            <a:r>
              <a:t>L R rotation : Inserted node is in the right subtree of left subtree of A</a:t>
            </a:r>
            <a:endParaRPr sz="1200"/>
          </a:p>
          <a:p>
            <a:pPr algn="just">
              <a:lnSpc>
                <a:spcPct val="86399"/>
              </a:lnSpc>
              <a:buFontTx/>
              <a:buChar char="▪"/>
              <a:defRPr sz="1900">
                <a:latin typeface="Times New Roman"/>
                <a:ea typeface="Times New Roman"/>
                <a:cs typeface="Times New Roman"/>
                <a:sym typeface="Times New Roman"/>
              </a:defRPr>
            </a:pPr>
            <a:r>
              <a:t>R L rotation : Inserted node is in the left subtree of right subtree of A</a:t>
            </a:r>
            <a:endParaRPr sz="1200"/>
          </a:p>
          <a:p>
            <a:pPr algn="just">
              <a:lnSpc>
                <a:spcPct val="86399"/>
              </a:lnSpc>
              <a:buFont typeface="Times New Roman"/>
              <a:buChar char="➢"/>
              <a:defRPr b="1" sz="700">
                <a:latin typeface="Times New Roman"/>
                <a:ea typeface="Times New Roman"/>
                <a:cs typeface="Times New Roman"/>
                <a:sym typeface="Times New Roman"/>
              </a:defRPr>
            </a:pPr>
          </a:p>
          <a:p>
            <a:pPr marL="0" indent="0" algn="just">
              <a:lnSpc>
                <a:spcPct val="86399"/>
              </a:lnSpc>
              <a:buSzTx/>
              <a:buNone/>
              <a:defRPr b="1" sz="600">
                <a:latin typeface="Times New Roman"/>
                <a:ea typeface="Times New Roman"/>
                <a:cs typeface="Times New Roman"/>
                <a:sym typeface="Times New Roman"/>
              </a:defRPr>
            </a:pPr>
            <a:r>
              <a:t> </a:t>
            </a:r>
          </a:p>
        </p:txBody>
      </p:sp>
      <p:sp>
        <p:nvSpPr>
          <p:cNvPr id="132" name="Date Placeholder 4"/>
          <p:cNvSpPr txBox="1"/>
          <p:nvPr/>
        </p:nvSpPr>
        <p:spPr>
          <a:xfrm>
            <a:off x="883919" y="6414761"/>
            <a:ext cx="31089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b="1" sz="1200">
                <a:solidFill>
                  <a:srgbClr val="2B5FF3"/>
                </a:solidFill>
                <a:latin typeface="+mj-lt"/>
                <a:ea typeface="+mj-ea"/>
                <a:cs typeface="+mj-cs"/>
                <a:sym typeface="Calibri"/>
              </a:defRPr>
            </a:lvl1pPr>
          </a:lstStyle>
          <a:p>
            <a:pPr/>
            <a:r>
              <a:t>IV Semester, Department of ISE, RNSIT</a:t>
            </a:r>
          </a:p>
        </p:txBody>
      </p:sp>
      <p:sp>
        <p:nvSpPr>
          <p:cNvPr id="133" name="Slide Number Placeholder 6"/>
          <p:cNvSpPr txBox="1"/>
          <p:nvPr>
            <p:ph type="sldNum" sz="quarter" idx="4294967295"/>
          </p:nvPr>
        </p:nvSpPr>
        <p:spPr>
          <a:xfrm>
            <a:off x="11172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Footer Placeholder 4"/>
          <p:cNvSpPr txBox="1"/>
          <p:nvPr/>
        </p:nvSpPr>
        <p:spPr>
          <a:xfrm>
            <a:off x="4084318" y="6414761"/>
            <a:ext cx="4023363"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b="1" sz="1200">
                <a:solidFill>
                  <a:srgbClr val="2B5FF3"/>
                </a:solidFill>
                <a:latin typeface="+mj-lt"/>
                <a:ea typeface="+mj-ea"/>
                <a:cs typeface="+mj-cs"/>
                <a:sym typeface="Calibri"/>
              </a:defRPr>
            </a:lvl1pPr>
          </a:lstStyle>
          <a:p>
            <a:pPr/>
            <a:r>
              <a:t>2023-2024</a:t>
            </a:r>
          </a:p>
        </p:txBody>
      </p:sp>
      <p:sp>
        <p:nvSpPr>
          <p:cNvPr id="136" name="Title 1"/>
          <p:cNvSpPr txBox="1"/>
          <p:nvPr>
            <p:ph type="title"/>
          </p:nvPr>
        </p:nvSpPr>
        <p:spPr>
          <a:xfrm>
            <a:off x="838200" y="136525"/>
            <a:ext cx="10515600" cy="694162"/>
          </a:xfrm>
          <a:prstGeom prst="rect">
            <a:avLst/>
          </a:prstGeom>
        </p:spPr>
        <p:txBody>
          <a:bodyPr/>
          <a:lstStyle>
            <a:lvl1pPr algn="ctr">
              <a:defRPr b="1" sz="3200">
                <a:solidFill>
                  <a:srgbClr val="2F5597"/>
                </a:solidFill>
                <a:latin typeface="Times New Roman"/>
                <a:ea typeface="Times New Roman"/>
                <a:cs typeface="Times New Roman"/>
                <a:sym typeface="Times New Roman"/>
              </a:defRPr>
            </a:lvl1pPr>
          </a:lstStyle>
          <a:p>
            <a:pPr/>
            <a:r>
              <a:t>Algorithm</a:t>
            </a:r>
          </a:p>
        </p:txBody>
      </p:sp>
      <p:sp>
        <p:nvSpPr>
          <p:cNvPr id="137" name="Date Placeholder 5"/>
          <p:cNvSpPr txBox="1"/>
          <p:nvPr/>
        </p:nvSpPr>
        <p:spPr>
          <a:xfrm>
            <a:off x="883919" y="6414761"/>
            <a:ext cx="31089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b="1" sz="1200">
                <a:solidFill>
                  <a:srgbClr val="2B5FF3"/>
                </a:solidFill>
                <a:latin typeface="+mj-lt"/>
                <a:ea typeface="+mj-ea"/>
                <a:cs typeface="+mj-cs"/>
                <a:sym typeface="Calibri"/>
              </a:defRPr>
            </a:lvl1pPr>
          </a:lstStyle>
          <a:p>
            <a:pPr/>
            <a:r>
              <a:t>IV Semester, Department of ISE, RNSIT</a:t>
            </a:r>
          </a:p>
        </p:txBody>
      </p:sp>
      <p:sp>
        <p:nvSpPr>
          <p:cNvPr id="138" name="Content Placeholder 2"/>
          <p:cNvSpPr txBox="1"/>
          <p:nvPr/>
        </p:nvSpPr>
        <p:spPr>
          <a:xfrm>
            <a:off x="502919" y="815201"/>
            <a:ext cx="11069802" cy="517318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marL="355600" indent="-355600" defTabSz="685800">
              <a:lnSpc>
                <a:spcPct val="150000"/>
              </a:lnSpc>
              <a:spcBef>
                <a:spcPts val="700"/>
              </a:spcBef>
              <a:buSzPct val="100000"/>
              <a:buFont typeface="Times New Roman"/>
              <a:buChar char="❖"/>
              <a:defRPr b="1" sz="2100">
                <a:latin typeface="Times New Roman"/>
                <a:ea typeface="Times New Roman"/>
                <a:cs typeface="Times New Roman"/>
                <a:sym typeface="Times New Roman"/>
              </a:defRPr>
            </a:lvl1pPr>
          </a:lstStyle>
          <a:p>
            <a:pPr/>
            <a:r>
              <a:t>Give the Proper Algorithm</a:t>
            </a:r>
          </a:p>
        </p:txBody>
      </p:sp>
      <p:sp>
        <p:nvSpPr>
          <p:cNvPr id="139" name="Slide Number Placeholder 2"/>
          <p:cNvSpPr txBox="1"/>
          <p:nvPr>
            <p:ph type="sldNum" sz="quarter" idx="4294967295"/>
          </p:nvPr>
        </p:nvSpPr>
        <p:spPr>
          <a:xfrm>
            <a:off x="11172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0" name="TextBox 9"/>
          <p:cNvSpPr txBox="1"/>
          <p:nvPr/>
        </p:nvSpPr>
        <p:spPr>
          <a:xfrm>
            <a:off x="731519" y="1276045"/>
            <a:ext cx="11069802" cy="435063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285750" indent="-285750">
              <a:lnSpc>
                <a:spcPct val="150000"/>
              </a:lnSpc>
              <a:buSzPct val="100000"/>
              <a:buFont typeface="Arial"/>
              <a:buChar char="•"/>
              <a:defRPr b="1" sz="1600">
                <a:latin typeface="Times New Roman"/>
                <a:ea typeface="Times New Roman"/>
                <a:cs typeface="Times New Roman"/>
                <a:sym typeface="Times New Roman"/>
              </a:defRPr>
            </a:pPr>
            <a:r>
              <a:t>Insert Node:</a:t>
            </a:r>
          </a:p>
          <a:p>
            <a:pPr>
              <a:lnSpc>
                <a:spcPct val="150000"/>
              </a:lnSpc>
              <a:defRPr sz="1400">
                <a:latin typeface="Times New Roman"/>
                <a:ea typeface="Times New Roman"/>
                <a:cs typeface="Times New Roman"/>
                <a:sym typeface="Times New Roman"/>
              </a:defRPr>
            </a:pPr>
            <a:r>
              <a:t>Perform standard BST insertion.</a:t>
            </a:r>
          </a:p>
          <a:p>
            <a:pPr>
              <a:lnSpc>
                <a:spcPct val="150000"/>
              </a:lnSpc>
              <a:defRPr sz="1400">
                <a:latin typeface="Times New Roman"/>
                <a:ea typeface="Times New Roman"/>
                <a:cs typeface="Times New Roman"/>
                <a:sym typeface="Times New Roman"/>
              </a:defRPr>
            </a:pPr>
            <a:r>
              <a:t>Add the new node to the correct position based on BST rules.</a:t>
            </a:r>
          </a:p>
          <a:p>
            <a:pPr marL="285750" indent="-285750">
              <a:lnSpc>
                <a:spcPct val="150000"/>
              </a:lnSpc>
              <a:buSzPct val="100000"/>
              <a:buFont typeface="Arial"/>
              <a:buChar char="•"/>
              <a:defRPr b="1" sz="1600">
                <a:latin typeface="Times New Roman"/>
                <a:ea typeface="Times New Roman"/>
                <a:cs typeface="Times New Roman"/>
                <a:sym typeface="Times New Roman"/>
              </a:defRPr>
            </a:pPr>
            <a:r>
              <a:t>Update Heights:</a:t>
            </a:r>
          </a:p>
          <a:p>
            <a:pPr>
              <a:lnSpc>
                <a:spcPct val="150000"/>
              </a:lnSpc>
              <a:defRPr sz="1400">
                <a:latin typeface="Times New Roman"/>
                <a:ea typeface="Times New Roman"/>
                <a:cs typeface="Times New Roman"/>
                <a:sym typeface="Times New Roman"/>
              </a:defRPr>
            </a:pPr>
            <a:r>
              <a:t>Update the height of the ancestor nodes, starting from the newly inserted node up to the root.</a:t>
            </a:r>
          </a:p>
          <a:p>
            <a:pPr marL="342900" indent="-342900">
              <a:lnSpc>
                <a:spcPct val="150000"/>
              </a:lnSpc>
              <a:buSzPct val="100000"/>
              <a:buFont typeface="Arial"/>
              <a:buChar char="•"/>
              <a:defRPr b="1" sz="1600">
                <a:latin typeface="Times New Roman"/>
                <a:ea typeface="Times New Roman"/>
                <a:cs typeface="Times New Roman"/>
                <a:sym typeface="Times New Roman"/>
              </a:defRPr>
            </a:pPr>
            <a:r>
              <a:t>Balance Factor Check:</a:t>
            </a:r>
          </a:p>
          <a:p>
            <a:pPr>
              <a:lnSpc>
                <a:spcPct val="150000"/>
              </a:lnSpc>
              <a:defRPr sz="1400">
                <a:latin typeface="Times New Roman"/>
                <a:ea typeface="Times New Roman"/>
                <a:cs typeface="Times New Roman"/>
                <a:sym typeface="Times New Roman"/>
              </a:defRPr>
            </a:pPr>
            <a:r>
              <a:t>Balance Factor=Height of Left Subtree−Height of Right Subtree</a:t>
            </a:r>
          </a:p>
          <a:p>
            <a:pPr>
              <a:lnSpc>
                <a:spcPct val="150000"/>
              </a:lnSpc>
              <a:defRPr sz="1400">
                <a:latin typeface="Times New Roman"/>
                <a:ea typeface="Times New Roman"/>
                <a:cs typeface="Times New Roman"/>
                <a:sym typeface="Times New Roman"/>
              </a:defRPr>
            </a:pPr>
            <a:r>
              <a:t>If the balance factor is within the range [-1, 0, 1], the subtree is balanced.</a:t>
            </a:r>
          </a:p>
          <a:p>
            <a:pPr marL="285750" indent="-285750">
              <a:lnSpc>
                <a:spcPct val="150000"/>
              </a:lnSpc>
              <a:buSzPct val="100000"/>
              <a:buFont typeface="Arial"/>
              <a:buChar char="•"/>
              <a:defRPr b="1" sz="1600">
                <a:latin typeface="Times New Roman"/>
                <a:ea typeface="Times New Roman"/>
                <a:cs typeface="Times New Roman"/>
                <a:sym typeface="Times New Roman"/>
              </a:defRPr>
            </a:pPr>
            <a:r>
              <a:t>Rotation to Balance:</a:t>
            </a:r>
          </a:p>
          <a:p>
            <a:pPr>
              <a:lnSpc>
                <a:spcPct val="150000"/>
              </a:lnSpc>
              <a:defRPr sz="1400">
                <a:latin typeface="Times New Roman"/>
                <a:ea typeface="Times New Roman"/>
                <a:cs typeface="Times New Roman"/>
                <a:sym typeface="Times New Roman"/>
              </a:defRPr>
            </a:pPr>
            <a:r>
              <a:t>If the balance factor is not within the range, apply rotations to balance the tree:</a:t>
            </a:r>
          </a:p>
          <a:p>
            <a:pPr>
              <a:lnSpc>
                <a:spcPct val="150000"/>
              </a:lnSpc>
              <a:defRPr sz="1400">
                <a:latin typeface="Times New Roman"/>
                <a:ea typeface="Times New Roman"/>
                <a:cs typeface="Times New Roman"/>
                <a:sym typeface="Times New Roman"/>
              </a:defRPr>
            </a:pPr>
            <a:r>
              <a:t>LL Case (Left Left): Perform a right rotation.</a:t>
            </a:r>
          </a:p>
          <a:p>
            <a:pPr>
              <a:lnSpc>
                <a:spcPct val="150000"/>
              </a:lnSpc>
              <a:defRPr sz="1400">
                <a:latin typeface="Times New Roman"/>
                <a:ea typeface="Times New Roman"/>
                <a:cs typeface="Times New Roman"/>
                <a:sym typeface="Times New Roman"/>
              </a:defRPr>
            </a:pPr>
            <a:r>
              <a:t>RR Case (Right Right): Perform a left rotation.</a:t>
            </a:r>
          </a:p>
          <a:p>
            <a:pPr>
              <a:lnSpc>
                <a:spcPct val="150000"/>
              </a:lnSpc>
              <a:defRPr sz="1400">
                <a:latin typeface="Times New Roman"/>
                <a:ea typeface="Times New Roman"/>
                <a:cs typeface="Times New Roman"/>
                <a:sym typeface="Times New Roman"/>
              </a:defRPr>
            </a:pPr>
            <a:r>
              <a:t>LR Case (Left Right): Perform a left rotation on the left child, followed by a right rotation.</a:t>
            </a:r>
          </a:p>
          <a:p>
            <a:pPr>
              <a:lnSpc>
                <a:spcPct val="150000"/>
              </a:lnSpc>
              <a:defRPr sz="1400">
                <a:latin typeface="Times New Roman"/>
                <a:ea typeface="Times New Roman"/>
                <a:cs typeface="Times New Roman"/>
                <a:sym typeface="Times New Roman"/>
              </a:defRPr>
            </a:pPr>
            <a:r>
              <a:t>RL Case (Right Left): Perform a right rotation on the right child, followed by a left rotation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Footer Placeholder 4"/>
          <p:cNvSpPr txBox="1"/>
          <p:nvPr/>
        </p:nvSpPr>
        <p:spPr>
          <a:xfrm>
            <a:off x="4084318" y="6414761"/>
            <a:ext cx="4023363"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b="1" sz="1200">
                <a:solidFill>
                  <a:srgbClr val="2B5FF3"/>
                </a:solidFill>
                <a:latin typeface="+mj-lt"/>
                <a:ea typeface="+mj-ea"/>
                <a:cs typeface="+mj-cs"/>
                <a:sym typeface="Calibri"/>
              </a:defRPr>
            </a:lvl1pPr>
          </a:lstStyle>
          <a:p>
            <a:pPr/>
            <a:r>
              <a:t>2023-24</a:t>
            </a:r>
          </a:p>
        </p:txBody>
      </p:sp>
      <p:sp>
        <p:nvSpPr>
          <p:cNvPr id="143" name="Title 1"/>
          <p:cNvSpPr txBox="1"/>
          <p:nvPr>
            <p:ph type="title"/>
          </p:nvPr>
        </p:nvSpPr>
        <p:spPr>
          <a:xfrm>
            <a:off x="838200" y="136525"/>
            <a:ext cx="10515600" cy="694162"/>
          </a:xfrm>
          <a:prstGeom prst="rect">
            <a:avLst/>
          </a:prstGeom>
        </p:spPr>
        <p:txBody>
          <a:bodyPr/>
          <a:lstStyle>
            <a:lvl1pPr algn="ctr">
              <a:defRPr b="1" sz="3200">
                <a:solidFill>
                  <a:srgbClr val="2F5597"/>
                </a:solidFill>
                <a:latin typeface="Times New Roman"/>
                <a:ea typeface="Times New Roman"/>
                <a:cs typeface="Times New Roman"/>
                <a:sym typeface="Times New Roman"/>
              </a:defRPr>
            </a:lvl1pPr>
          </a:lstStyle>
          <a:p>
            <a:pPr/>
            <a:r>
              <a:t>System Requirements</a:t>
            </a:r>
          </a:p>
        </p:txBody>
      </p:sp>
      <p:sp>
        <p:nvSpPr>
          <p:cNvPr id="144" name="Date Placeholder 5"/>
          <p:cNvSpPr txBox="1"/>
          <p:nvPr/>
        </p:nvSpPr>
        <p:spPr>
          <a:xfrm>
            <a:off x="883919" y="6414761"/>
            <a:ext cx="31089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b="1" sz="1200">
                <a:solidFill>
                  <a:srgbClr val="2B5FF3"/>
                </a:solidFill>
                <a:latin typeface="+mj-lt"/>
                <a:ea typeface="+mj-ea"/>
                <a:cs typeface="+mj-cs"/>
                <a:sym typeface="Calibri"/>
              </a:defRPr>
            </a:lvl1pPr>
          </a:lstStyle>
          <a:p>
            <a:pPr/>
            <a:r>
              <a:t>IV  Semester, Department of ISE, RNSIT</a:t>
            </a:r>
          </a:p>
        </p:txBody>
      </p:sp>
      <p:sp>
        <p:nvSpPr>
          <p:cNvPr id="145" name="Content Placeholder 2"/>
          <p:cNvSpPr txBox="1"/>
          <p:nvPr/>
        </p:nvSpPr>
        <p:spPr>
          <a:xfrm>
            <a:off x="561099" y="992124"/>
            <a:ext cx="11069802" cy="517318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spcBef>
                <a:spcPts val="1200"/>
              </a:spcBef>
              <a:defRPr b="1" sz="2300">
                <a:latin typeface="Times Roman"/>
                <a:ea typeface="Times Roman"/>
                <a:cs typeface="Times Roman"/>
                <a:sym typeface="Times Roman"/>
              </a:defRPr>
            </a:pPr>
            <a:r>
              <a:t>Programming language :Python</a:t>
            </a:r>
          </a:p>
          <a:p>
            <a:pPr marL="457200" indent="-317500">
              <a:buSzPct val="100000"/>
              <a:buFont typeface="Times Roman"/>
              <a:buChar char="•"/>
              <a:defRPr b="1" sz="2300">
                <a:latin typeface="Times Roman"/>
                <a:ea typeface="Times Roman"/>
                <a:cs typeface="Times Roman"/>
                <a:sym typeface="Times Roman"/>
              </a:defRPr>
            </a:pPr>
            <a:r>
              <a:t>Version</a:t>
            </a:r>
            <a:r>
              <a:rPr b="0"/>
              <a:t>: Python 3.6 or later is recommended.</a:t>
            </a:r>
          </a:p>
          <a:p>
            <a:pPr marL="457200" indent="-317500">
              <a:buSzPct val="100000"/>
              <a:buFont typeface="Times Roman"/>
              <a:buChar char="•"/>
              <a:defRPr b="1" sz="2300">
                <a:latin typeface="Times Roman"/>
                <a:ea typeface="Times Roman"/>
                <a:cs typeface="Times Roman"/>
                <a:sym typeface="Times Roman"/>
              </a:defRPr>
            </a:pPr>
            <a:r>
              <a:t>Installation</a:t>
            </a:r>
            <a:r>
              <a:rPr b="0"/>
              <a:t>: Ensure Python is installed and added to your system’s PATH.</a:t>
            </a:r>
          </a:p>
          <a:p>
            <a:pPr>
              <a:spcBef>
                <a:spcPts val="1200"/>
              </a:spcBef>
              <a:defRPr b="1" sz="2300">
                <a:latin typeface="Times Roman"/>
                <a:ea typeface="Times Roman"/>
                <a:cs typeface="Times Roman"/>
                <a:sym typeface="Times Roman"/>
              </a:defRPr>
            </a:pPr>
            <a:r>
              <a:t>Streamlit</a:t>
            </a:r>
            <a:r>
              <a:rPr b="0"/>
              <a:t>:</a:t>
            </a:r>
          </a:p>
          <a:p>
            <a:pPr marL="457200" indent="-317500">
              <a:buSzPct val="100000"/>
              <a:buFont typeface="Times Roman"/>
              <a:buChar char="•"/>
              <a:defRPr b="1" sz="2300">
                <a:latin typeface="Times Roman"/>
                <a:ea typeface="Times Roman"/>
                <a:cs typeface="Times Roman"/>
                <a:sym typeface="Times Roman"/>
              </a:defRPr>
            </a:pPr>
            <a:r>
              <a:t>Version</a:t>
            </a:r>
            <a:r>
              <a:rPr b="0"/>
              <a:t>: 1.0 or later.</a:t>
            </a:r>
          </a:p>
          <a:p>
            <a:pPr marL="457200" indent="-317500">
              <a:buSzPct val="100000"/>
              <a:buFont typeface="Times Roman"/>
              <a:buChar char="•"/>
              <a:defRPr b="1" sz="2300">
                <a:latin typeface="Times Roman"/>
                <a:ea typeface="Times Roman"/>
                <a:cs typeface="Times Roman"/>
                <a:sym typeface="Times Roman"/>
              </a:defRPr>
            </a:pPr>
            <a:r>
              <a:t>Installation</a:t>
            </a:r>
            <a:r>
              <a:rPr b="0"/>
              <a:t>: Install via pip</a:t>
            </a:r>
          </a:p>
          <a:p>
            <a:pPr lvl="3" indent="685800">
              <a:defRPr sz="2300">
                <a:latin typeface="Times Roman"/>
                <a:ea typeface="Times Roman"/>
                <a:cs typeface="Times Roman"/>
                <a:sym typeface="Times Roman"/>
              </a:defRPr>
            </a:pPr>
            <a:r>
              <a:t>pip install streamlit</a:t>
            </a:r>
          </a:p>
          <a:p>
            <a:pPr lvl="3" indent="685800">
              <a:defRPr sz="2300">
                <a:latin typeface="Times Roman"/>
                <a:ea typeface="Times Roman"/>
                <a:cs typeface="Times Roman"/>
                <a:sym typeface="Times Roman"/>
              </a:defRPr>
            </a:pPr>
          </a:p>
          <a:p>
            <a:pPr>
              <a:spcBef>
                <a:spcPts val="1200"/>
              </a:spcBef>
              <a:defRPr b="1" sz="2300">
                <a:latin typeface="Times Roman"/>
                <a:ea typeface="Times Roman"/>
                <a:cs typeface="Times Roman"/>
                <a:sym typeface="Times Roman"/>
              </a:defRPr>
            </a:pPr>
            <a:r>
              <a:t>Graphviz</a:t>
            </a:r>
            <a:r>
              <a:rPr b="0"/>
              <a:t>:</a:t>
            </a:r>
          </a:p>
          <a:p>
            <a:pPr marL="457200" indent="-317500">
              <a:buSzPct val="100000"/>
              <a:buFont typeface="Times Roman"/>
              <a:buChar char="•"/>
              <a:defRPr b="1" sz="2300">
                <a:latin typeface="Times Roman"/>
                <a:ea typeface="Times Roman"/>
                <a:cs typeface="Times Roman"/>
                <a:sym typeface="Times Roman"/>
              </a:defRPr>
            </a:pPr>
            <a:r>
              <a:t>Version</a:t>
            </a:r>
            <a:r>
              <a:rPr b="0"/>
              <a:t>: Latest stable version.</a:t>
            </a:r>
          </a:p>
          <a:p>
            <a:pPr marL="457200" indent="-317500">
              <a:buSzPct val="100000"/>
              <a:buFont typeface="Times Roman"/>
              <a:buChar char="•"/>
              <a:defRPr b="1" sz="2300">
                <a:latin typeface="Times Roman"/>
                <a:ea typeface="Times Roman"/>
                <a:cs typeface="Times Roman"/>
                <a:sym typeface="Times Roman"/>
              </a:defRPr>
            </a:pPr>
            <a:r>
              <a:t>Installation</a:t>
            </a:r>
            <a:r>
              <a:rPr b="0"/>
              <a:t>: Install the Python package via pip and also the Graphviz system package</a:t>
            </a:r>
          </a:p>
          <a:p>
            <a:pPr lvl="4" indent="914400">
              <a:tabLst>
                <a:tab pos="139700" algn="l"/>
                <a:tab pos="457200" algn="l"/>
              </a:tabLst>
              <a:defRPr sz="2300">
                <a:latin typeface="Times Roman"/>
                <a:ea typeface="Times Roman"/>
                <a:cs typeface="Times Roman"/>
                <a:sym typeface="Times Roman"/>
              </a:defRPr>
            </a:pPr>
            <a:r>
              <a:t>pip install graphviz</a:t>
            </a:r>
          </a:p>
        </p:txBody>
      </p:sp>
      <p:sp>
        <p:nvSpPr>
          <p:cNvPr id="146" name="Slide Number Placeholder 2"/>
          <p:cNvSpPr txBox="1"/>
          <p:nvPr>
            <p:ph type="sldNum" sz="quarter" idx="4294967295"/>
          </p:nvPr>
        </p:nvSpPr>
        <p:spPr>
          <a:xfrm>
            <a:off x="11172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Footer Placeholder 4"/>
          <p:cNvSpPr txBox="1"/>
          <p:nvPr/>
        </p:nvSpPr>
        <p:spPr>
          <a:xfrm>
            <a:off x="4084318" y="6414761"/>
            <a:ext cx="4023363"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b="1" sz="1200">
                <a:solidFill>
                  <a:srgbClr val="2B5FF3"/>
                </a:solidFill>
                <a:latin typeface="+mj-lt"/>
                <a:ea typeface="+mj-ea"/>
                <a:cs typeface="+mj-cs"/>
                <a:sym typeface="Calibri"/>
              </a:defRPr>
            </a:lvl1pPr>
          </a:lstStyle>
          <a:p>
            <a:pPr/>
            <a:r>
              <a:t>2023 - 2024</a:t>
            </a:r>
          </a:p>
        </p:txBody>
      </p:sp>
      <p:sp>
        <p:nvSpPr>
          <p:cNvPr id="149" name="Title 1"/>
          <p:cNvSpPr txBox="1"/>
          <p:nvPr>
            <p:ph type="title"/>
          </p:nvPr>
        </p:nvSpPr>
        <p:spPr>
          <a:xfrm>
            <a:off x="838200" y="136525"/>
            <a:ext cx="10515600" cy="694162"/>
          </a:xfrm>
          <a:prstGeom prst="rect">
            <a:avLst/>
          </a:prstGeom>
        </p:spPr>
        <p:txBody>
          <a:bodyPr/>
          <a:lstStyle>
            <a:lvl1pPr algn="ctr">
              <a:defRPr b="1" sz="3200">
                <a:solidFill>
                  <a:srgbClr val="2F5597"/>
                </a:solidFill>
                <a:latin typeface="Times New Roman"/>
                <a:ea typeface="Times New Roman"/>
                <a:cs typeface="Times New Roman"/>
                <a:sym typeface="Times New Roman"/>
              </a:defRPr>
            </a:lvl1pPr>
          </a:lstStyle>
          <a:p>
            <a:pPr/>
            <a:r>
              <a:t>Implementation / Coding</a:t>
            </a:r>
          </a:p>
        </p:txBody>
      </p:sp>
      <p:sp>
        <p:nvSpPr>
          <p:cNvPr id="150" name="Date Placeholder 5"/>
          <p:cNvSpPr txBox="1"/>
          <p:nvPr/>
        </p:nvSpPr>
        <p:spPr>
          <a:xfrm>
            <a:off x="883919" y="6414761"/>
            <a:ext cx="31089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b="1" sz="1200">
                <a:solidFill>
                  <a:srgbClr val="2B5FF3"/>
                </a:solidFill>
                <a:latin typeface="+mj-lt"/>
                <a:ea typeface="+mj-ea"/>
                <a:cs typeface="+mj-cs"/>
                <a:sym typeface="Calibri"/>
              </a:defRPr>
            </a:lvl1pPr>
          </a:lstStyle>
          <a:p>
            <a:pPr/>
            <a:r>
              <a:t>IV Semester, Department of ISE, RNSIT</a:t>
            </a:r>
          </a:p>
        </p:txBody>
      </p:sp>
      <p:sp>
        <p:nvSpPr>
          <p:cNvPr id="151" name="Content Placeholder 2"/>
          <p:cNvSpPr txBox="1"/>
          <p:nvPr/>
        </p:nvSpPr>
        <p:spPr>
          <a:xfrm>
            <a:off x="525095" y="712147"/>
            <a:ext cx="11141810" cy="54868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marL="171450" indent="-171450" defTabSz="685800">
              <a:lnSpc>
                <a:spcPct val="150000"/>
              </a:lnSpc>
              <a:spcBef>
                <a:spcPts val="700"/>
              </a:spcBef>
              <a:buSzPct val="100000"/>
              <a:buFont typeface="Arial"/>
              <a:buChar char="•"/>
              <a:defRPr b="1">
                <a:latin typeface="Times New Roman"/>
                <a:ea typeface="Times New Roman"/>
                <a:cs typeface="Times New Roman"/>
                <a:sym typeface="Times New Roman"/>
              </a:defRPr>
            </a:lvl1pPr>
          </a:lstStyle>
          <a:p>
            <a:pPr/>
            <a:r>
              <a:t>Python Language Is Used</a:t>
            </a:r>
          </a:p>
        </p:txBody>
      </p:sp>
      <p:sp>
        <p:nvSpPr>
          <p:cNvPr id="152" name="Slide Number Placeholder 2"/>
          <p:cNvSpPr txBox="1"/>
          <p:nvPr>
            <p:ph type="sldNum" sz="quarter" idx="4294967295"/>
          </p:nvPr>
        </p:nvSpPr>
        <p:spPr>
          <a:xfrm>
            <a:off x="11172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53" name="Screenshot 2024-07-31 at 11.07.13 PM.png" descr="Screenshot 2024-07-31 at 11.07.13 PM.png"/>
          <p:cNvPicPr>
            <a:picLocks noChangeAspect="1"/>
          </p:cNvPicPr>
          <p:nvPr/>
        </p:nvPicPr>
        <p:blipFill>
          <a:blip r:embed="rId2">
            <a:extLst/>
          </a:blip>
          <a:stretch>
            <a:fillRect/>
          </a:stretch>
        </p:blipFill>
        <p:spPr>
          <a:xfrm>
            <a:off x="329960" y="1111093"/>
            <a:ext cx="5272070" cy="5280181"/>
          </a:xfrm>
          <a:prstGeom prst="rect">
            <a:avLst/>
          </a:prstGeom>
          <a:ln w="12700">
            <a:miter lim="400000"/>
          </a:ln>
        </p:spPr>
      </p:pic>
      <p:pic>
        <p:nvPicPr>
          <p:cNvPr id="154" name="Screenshot 2024-07-31 at 11.07.29 PM.png" descr="Screenshot 2024-07-31 at 11.07.29 PM.png"/>
          <p:cNvPicPr>
            <a:picLocks noChangeAspect="1"/>
          </p:cNvPicPr>
          <p:nvPr/>
        </p:nvPicPr>
        <p:blipFill>
          <a:blip r:embed="rId3">
            <a:extLst/>
          </a:blip>
          <a:stretch>
            <a:fillRect/>
          </a:stretch>
        </p:blipFill>
        <p:spPr>
          <a:xfrm>
            <a:off x="5954357" y="1185671"/>
            <a:ext cx="6031041" cy="5131025"/>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Footer Placeholder 4"/>
          <p:cNvSpPr txBox="1"/>
          <p:nvPr/>
        </p:nvSpPr>
        <p:spPr>
          <a:xfrm>
            <a:off x="4084318" y="6414761"/>
            <a:ext cx="4023363"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b="1" sz="1200">
                <a:solidFill>
                  <a:srgbClr val="2B5FF3"/>
                </a:solidFill>
                <a:latin typeface="+mj-lt"/>
                <a:ea typeface="+mj-ea"/>
                <a:cs typeface="+mj-cs"/>
                <a:sym typeface="Calibri"/>
              </a:defRPr>
            </a:lvl1pPr>
          </a:lstStyle>
          <a:p>
            <a:pPr/>
            <a:r>
              <a:t>2023 - 2024</a:t>
            </a:r>
          </a:p>
        </p:txBody>
      </p:sp>
      <p:sp>
        <p:nvSpPr>
          <p:cNvPr id="157" name="Title 1"/>
          <p:cNvSpPr txBox="1"/>
          <p:nvPr>
            <p:ph type="title"/>
          </p:nvPr>
        </p:nvSpPr>
        <p:spPr>
          <a:xfrm>
            <a:off x="838200" y="136525"/>
            <a:ext cx="10515600" cy="694162"/>
          </a:xfrm>
          <a:prstGeom prst="rect">
            <a:avLst/>
          </a:prstGeom>
        </p:spPr>
        <p:txBody>
          <a:bodyPr/>
          <a:lstStyle>
            <a:lvl1pPr algn="ctr">
              <a:defRPr b="1" sz="3200">
                <a:solidFill>
                  <a:srgbClr val="2F5597"/>
                </a:solidFill>
                <a:latin typeface="Times New Roman"/>
                <a:ea typeface="Times New Roman"/>
                <a:cs typeface="Times New Roman"/>
                <a:sym typeface="Times New Roman"/>
              </a:defRPr>
            </a:lvl1pPr>
          </a:lstStyle>
          <a:p>
            <a:pPr/>
            <a:r>
              <a:t>Implementation / Coding</a:t>
            </a:r>
          </a:p>
        </p:txBody>
      </p:sp>
      <p:sp>
        <p:nvSpPr>
          <p:cNvPr id="158" name="Date Placeholder 5"/>
          <p:cNvSpPr txBox="1"/>
          <p:nvPr/>
        </p:nvSpPr>
        <p:spPr>
          <a:xfrm>
            <a:off x="883919" y="6414761"/>
            <a:ext cx="31089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b="1" sz="1200">
                <a:solidFill>
                  <a:srgbClr val="2B5FF3"/>
                </a:solidFill>
                <a:latin typeface="+mj-lt"/>
                <a:ea typeface="+mj-ea"/>
                <a:cs typeface="+mj-cs"/>
                <a:sym typeface="Calibri"/>
              </a:defRPr>
            </a:lvl1pPr>
          </a:lstStyle>
          <a:p>
            <a:pPr/>
            <a:r>
              <a:t>IV Semester, Department of ISE, RNSIT</a:t>
            </a:r>
          </a:p>
        </p:txBody>
      </p:sp>
      <p:sp>
        <p:nvSpPr>
          <p:cNvPr id="159" name="Slide Number Placeholder 2"/>
          <p:cNvSpPr txBox="1"/>
          <p:nvPr>
            <p:ph type="sldNum" sz="quarter" idx="4294967295"/>
          </p:nvPr>
        </p:nvSpPr>
        <p:spPr>
          <a:xfrm>
            <a:off x="11172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60" name="Screenshot 2024-07-31 at 11.09.38 PM.png" descr="Screenshot 2024-07-31 at 11.09.38 PM.png"/>
          <p:cNvPicPr>
            <a:picLocks noChangeAspect="1"/>
          </p:cNvPicPr>
          <p:nvPr/>
        </p:nvPicPr>
        <p:blipFill>
          <a:blip r:embed="rId2">
            <a:extLst/>
          </a:blip>
          <a:stretch>
            <a:fillRect/>
          </a:stretch>
        </p:blipFill>
        <p:spPr>
          <a:xfrm>
            <a:off x="181721" y="859176"/>
            <a:ext cx="5418723" cy="5527096"/>
          </a:xfrm>
          <a:prstGeom prst="rect">
            <a:avLst/>
          </a:prstGeom>
          <a:ln w="12700">
            <a:miter lim="400000"/>
          </a:ln>
        </p:spPr>
      </p:pic>
      <p:pic>
        <p:nvPicPr>
          <p:cNvPr id="161" name="Screenshot 2024-07-31 at 11.10.02 PM.png" descr="Screenshot 2024-07-31 at 11.10.02 PM.png"/>
          <p:cNvPicPr>
            <a:picLocks noChangeAspect="1"/>
          </p:cNvPicPr>
          <p:nvPr/>
        </p:nvPicPr>
        <p:blipFill>
          <a:blip r:embed="rId3">
            <a:extLst/>
          </a:blip>
          <a:stretch>
            <a:fillRect/>
          </a:stretch>
        </p:blipFill>
        <p:spPr>
          <a:xfrm>
            <a:off x="5677149" y="2503216"/>
            <a:ext cx="6301146" cy="1851568"/>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Footer Placeholder 4"/>
          <p:cNvSpPr txBox="1"/>
          <p:nvPr/>
        </p:nvSpPr>
        <p:spPr>
          <a:xfrm>
            <a:off x="4084318" y="6414761"/>
            <a:ext cx="4023363"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b="1" sz="1200">
                <a:solidFill>
                  <a:srgbClr val="2B5FF3"/>
                </a:solidFill>
                <a:latin typeface="+mj-lt"/>
                <a:ea typeface="+mj-ea"/>
                <a:cs typeface="+mj-cs"/>
                <a:sym typeface="Calibri"/>
              </a:defRPr>
            </a:lvl1pPr>
          </a:lstStyle>
          <a:p>
            <a:pPr/>
            <a:r>
              <a:t>2023 - 2024</a:t>
            </a:r>
          </a:p>
        </p:txBody>
      </p:sp>
      <p:sp>
        <p:nvSpPr>
          <p:cNvPr id="164" name="Title 1"/>
          <p:cNvSpPr txBox="1"/>
          <p:nvPr>
            <p:ph type="title"/>
          </p:nvPr>
        </p:nvSpPr>
        <p:spPr>
          <a:xfrm>
            <a:off x="838200" y="136525"/>
            <a:ext cx="10515600" cy="694162"/>
          </a:xfrm>
          <a:prstGeom prst="rect">
            <a:avLst/>
          </a:prstGeom>
        </p:spPr>
        <p:txBody>
          <a:bodyPr/>
          <a:lstStyle>
            <a:lvl1pPr algn="ctr">
              <a:defRPr b="1" sz="3200">
                <a:solidFill>
                  <a:srgbClr val="2F5597"/>
                </a:solidFill>
                <a:latin typeface="Times New Roman"/>
                <a:ea typeface="Times New Roman"/>
                <a:cs typeface="Times New Roman"/>
                <a:sym typeface="Times New Roman"/>
              </a:defRPr>
            </a:lvl1pPr>
          </a:lstStyle>
          <a:p>
            <a:pPr/>
            <a:r>
              <a:t>Implementation / Coding</a:t>
            </a:r>
          </a:p>
        </p:txBody>
      </p:sp>
      <p:sp>
        <p:nvSpPr>
          <p:cNvPr id="165" name="Date Placeholder 5"/>
          <p:cNvSpPr txBox="1"/>
          <p:nvPr/>
        </p:nvSpPr>
        <p:spPr>
          <a:xfrm>
            <a:off x="883919" y="6414761"/>
            <a:ext cx="31089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b="1" sz="1200">
                <a:solidFill>
                  <a:srgbClr val="2B5FF3"/>
                </a:solidFill>
                <a:latin typeface="+mj-lt"/>
                <a:ea typeface="+mj-ea"/>
                <a:cs typeface="+mj-cs"/>
                <a:sym typeface="Calibri"/>
              </a:defRPr>
            </a:lvl1pPr>
          </a:lstStyle>
          <a:p>
            <a:pPr/>
            <a:r>
              <a:t>IV Semester, Department of ISE, RNSIT</a:t>
            </a:r>
          </a:p>
        </p:txBody>
      </p:sp>
      <p:sp>
        <p:nvSpPr>
          <p:cNvPr id="166" name="Slide Number Placeholder 2"/>
          <p:cNvSpPr txBox="1"/>
          <p:nvPr>
            <p:ph type="sldNum" sz="quarter" idx="4294967295"/>
          </p:nvPr>
        </p:nvSpPr>
        <p:spPr>
          <a:xfrm>
            <a:off x="11172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67" name="Screenshot 2024-07-31 at 11.11.11 PM.png" descr="Screenshot 2024-07-31 at 11.11.11 PM.png"/>
          <p:cNvPicPr>
            <a:picLocks noChangeAspect="1"/>
          </p:cNvPicPr>
          <p:nvPr/>
        </p:nvPicPr>
        <p:blipFill>
          <a:blip r:embed="rId2">
            <a:extLst/>
          </a:blip>
          <a:stretch>
            <a:fillRect/>
          </a:stretch>
        </p:blipFill>
        <p:spPr>
          <a:xfrm>
            <a:off x="213372" y="771676"/>
            <a:ext cx="5595398" cy="5560963"/>
          </a:xfrm>
          <a:prstGeom prst="rect">
            <a:avLst/>
          </a:prstGeom>
          <a:ln w="12700">
            <a:miter lim="400000"/>
          </a:ln>
        </p:spPr>
      </p:pic>
      <p:pic>
        <p:nvPicPr>
          <p:cNvPr id="168" name="Screenshot 2024-07-31 at 11.11.39 PM.png" descr="Screenshot 2024-07-31 at 11.11.39 PM.png"/>
          <p:cNvPicPr>
            <a:picLocks noChangeAspect="1"/>
          </p:cNvPicPr>
          <p:nvPr/>
        </p:nvPicPr>
        <p:blipFill>
          <a:blip r:embed="rId3">
            <a:extLst/>
          </a:blip>
          <a:stretch>
            <a:fillRect/>
          </a:stretch>
        </p:blipFill>
        <p:spPr>
          <a:xfrm>
            <a:off x="6072649" y="771676"/>
            <a:ext cx="5906252" cy="5560963"/>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