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YouTube Trending Video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GUDIPALLI VEDAVYAS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YouTube is the world's largest video-sharing platform.</a:t>
            </a:r>
          </a:p>
          <a:p>
            <a:r>
              <a:t>This project analyzes trending videos across 7 countries.</a:t>
            </a:r>
          </a:p>
          <a:p>
            <a:r>
              <a:t>Objectives: Identify trends, analyze sentiments, compare regional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(Pandas, Matplotlib, Seaborn, TextBlob)</a:t>
            </a:r>
          </a:p>
          <a:p>
            <a:r>
              <a:t>SQL / Pandas groupby for category ranking</a:t>
            </a:r>
          </a:p>
          <a:p>
            <a:r>
              <a:t>YouTube Data API v3 (real-time trending data)</a:t>
            </a:r>
          </a:p>
          <a:p>
            <a:r>
              <a:t>Tableau (dashboard visualization)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Collected trending data from 7 countries using YouTube Data API v3.</a:t>
            </a:r>
          </a:p>
          <a:p>
            <a:r>
              <a:t>Cleaned and standardized dataset.</a:t>
            </a:r>
          </a:p>
          <a:p>
            <a:r>
              <a:t>Engineered features: publish_day, like_ratio, etc.</a:t>
            </a:r>
          </a:p>
          <a:p>
            <a:r>
              <a:t>Applied sentiment analysis using TextBlob.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chart: Views by day of the week.</a:t>
            </a:r>
          </a:p>
          <a:p>
            <a:r>
              <a:t>Line chart: Views by hour.</a:t>
            </a:r>
          </a:p>
          <a:p>
            <a:r>
              <a:t>Pie chart: Views by video category.</a:t>
            </a:r>
          </a:p>
          <a:p>
            <a:r>
              <a:t>Heatmap: Correlation between metrics.</a:t>
            </a:r>
          </a:p>
          <a:p>
            <a:r>
              <a:t>Bar chart: Top trending channels.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Positive sentiments correlated with better engagement.</a:t>
            </a:r>
          </a:p>
          <a:p>
            <a:r>
              <a:t>Dramatic/emotional titles attracted more views (esp. US, IN).</a:t>
            </a:r>
          </a:p>
          <a:p>
            <a:r>
              <a:t>Europe focused more on music/lifestyle content.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dashboard created with Tableau.</a:t>
            </a:r>
          </a:p>
          <a:p>
            <a:r>
              <a:t>Visuals: Pie chart (category views), bar chart (top channels), sentiment distribution.</a:t>
            </a:r>
          </a:p>
          <a:p>
            <a:r>
              <a:t>Enables region-wise exploration of trending 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trends &amp; genre insights from real-time data.</a:t>
            </a:r>
          </a:p>
          <a:p>
            <a:r>
              <a:t>Usefulness for creators, marketers, analysts.</a:t>
            </a:r>
          </a:p>
          <a:p>
            <a:r>
              <a:t>Future scope: seasonal analysis, advanced NLP, user engagement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245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YouTube Trending Video Analytics</vt:lpstr>
      <vt:lpstr>Introduction</vt:lpstr>
      <vt:lpstr>Tools &amp; Technologies</vt:lpstr>
      <vt:lpstr>Methodology</vt:lpstr>
      <vt:lpstr>Visualizations</vt:lpstr>
      <vt:lpstr>Key Findings</vt:lpstr>
      <vt:lpstr>Tableau Dashboard Summary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 Analytics</dc:title>
  <dc:subject/>
  <dc:creator>vedavyas</dc:creator>
  <cp:keywords/>
  <dc:description>generated using python-pptx</dc:description>
  <cp:lastModifiedBy>Vedavyas</cp:lastModifiedBy>
  <cp:revision>3</cp:revision>
  <dcterms:created xsi:type="dcterms:W3CDTF">2013-01-27T09:14:16Z</dcterms:created>
  <dcterms:modified xsi:type="dcterms:W3CDTF">2025-06-15T15:26:18Z</dcterms:modified>
  <cp:category/>
</cp:coreProperties>
</file>