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7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4707" autoAdjust="0"/>
  </p:normalViewPr>
  <p:slideViewPr>
    <p:cSldViewPr>
      <p:cViewPr varScale="1">
        <p:scale>
          <a:sx n="88" d="100"/>
          <a:sy n="88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kishore7995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manth7995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0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6705600" cy="1371600"/>
          </a:xfrm>
          <a:solidFill>
            <a:schemeClr val="lt1">
              <a:alpha val="1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NEW-LIFE (The complete donor app)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858000" cy="4267200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V.A KISHORE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</a:rPr>
              <a:t>K</a:t>
            </a:r>
            <a:r>
              <a:rPr lang="en-US" sz="1400" dirty="0" smtClean="0">
                <a:solidFill>
                  <a:schemeClr val="tx1"/>
                </a:solidFill>
              </a:rPr>
              <a:t>.HEMANTH KUMAR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3</a:t>
            </a:r>
            <a:r>
              <a:rPr lang="en-US" sz="1400" baseline="30000" dirty="0" smtClean="0">
                <a:solidFill>
                  <a:schemeClr val="tx1"/>
                </a:solidFill>
              </a:rPr>
              <a:t>RD</a:t>
            </a:r>
            <a:r>
              <a:rPr lang="en-US" sz="1400" dirty="0" smtClean="0">
                <a:solidFill>
                  <a:schemeClr val="tx1"/>
                </a:solidFill>
              </a:rPr>
              <a:t> YEAR ECE                                                                                                   3</a:t>
            </a:r>
            <a:r>
              <a:rPr lang="en-US" sz="1400" baseline="30000" dirty="0" smtClean="0">
                <a:solidFill>
                  <a:schemeClr val="tx1"/>
                </a:solidFill>
              </a:rPr>
              <a:t>RD</a:t>
            </a:r>
            <a:r>
              <a:rPr lang="en-US" sz="1400" dirty="0" smtClean="0">
                <a:solidFill>
                  <a:schemeClr val="tx1"/>
                </a:solidFill>
              </a:rPr>
              <a:t> YEAR ECE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R.M.K ENGINEERING COLLEGE                                                          R.M.K ENGINEERING COLLEGE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IBM TECHNOLOGIES USED: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CLOUDANT SQL DATABASE                     KINETISE APP DEVELOPER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app for social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the blood needy to the most in a short span of time</a:t>
            </a:r>
          </a:p>
          <a:p>
            <a:r>
              <a:rPr lang="en-US" dirty="0" smtClean="0"/>
              <a:t>Promote eye donation to help the blind people</a:t>
            </a:r>
          </a:p>
          <a:p>
            <a:r>
              <a:rPr lang="en-US" dirty="0" smtClean="0"/>
              <a:t>Capable of serving thousands of people within hours </a:t>
            </a:r>
          </a:p>
          <a:p>
            <a:r>
              <a:rPr lang="en-US" dirty="0" smtClean="0"/>
              <a:t>Huge interaction for a social cause</a:t>
            </a:r>
          </a:p>
          <a:p>
            <a:r>
              <a:rPr lang="en-US" dirty="0" smtClean="0"/>
              <a:t>Promotes frequent blood donations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NEW-life The game changer: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 post the details of blood requirements for the nears and dears</a:t>
            </a:r>
          </a:p>
          <a:p>
            <a:r>
              <a:rPr lang="en-US" dirty="0" smtClean="0"/>
              <a:t>People can donate eye/organ within a click of a button</a:t>
            </a:r>
          </a:p>
          <a:p>
            <a:r>
              <a:rPr lang="en-US" dirty="0" smtClean="0"/>
              <a:t>Serves thousands of people and saves them from the berth of death providing an NEW-LIFE literally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6000" dirty="0" smtClean="0"/>
              <a:t>for queries</a:t>
            </a:r>
          </a:p>
          <a:p>
            <a:pPr>
              <a:buNone/>
            </a:pPr>
            <a:r>
              <a:rPr lang="en-US" dirty="0" smtClean="0"/>
              <a:t>Contact -  </a:t>
            </a:r>
            <a:r>
              <a:rPr lang="en-US" dirty="0" smtClean="0">
                <a:hlinkClick r:id="rId3"/>
              </a:rPr>
              <a:t>kishore7995@gmail.com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</a:t>
            </a:r>
            <a:r>
              <a:rPr lang="en-US" dirty="0" smtClean="0">
                <a:hlinkClick r:id="rId4"/>
              </a:rPr>
              <a:t>hemanth7995@gmail.com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Permission received from local blood banks for utilization of valid email-ids, posting details and sharing locations.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NEW-LIFE!!!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v"/>
            </a:pPr>
            <a:r>
              <a:rPr lang="en-US" dirty="0" smtClean="0"/>
              <a:t>The application promotes blood donation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The application promotes eye and organ donation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The complicated process of blood donation made simpler and easy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The complicated process </a:t>
            </a:r>
            <a:r>
              <a:rPr lang="en-US" smtClean="0"/>
              <a:t>of eye donation </a:t>
            </a:r>
            <a:r>
              <a:rPr lang="en-US" dirty="0" smtClean="0"/>
              <a:t>and organ donation made easy and simpler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The app has the ability to save millions of life and ability to save the affected people from the hands of death and provide them new-life as the name suggests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Why preferable than others????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The application has the ability to post the urgent blood requirements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The app has inbuilt features to keep track of last donated date, locate near by blood banks, solve queries about blood donation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The app promotes Eye/Organ donation in a click and help the blind to visualize the beautiful world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View the urgent blood needs through the database, contact donors with rare blood group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Promote blood and eye donations to the best as possible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 remedy for existing apps: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features of blood and organ donation</a:t>
            </a:r>
          </a:p>
          <a:p>
            <a:r>
              <a:rPr lang="en-US" dirty="0" smtClean="0"/>
              <a:t>Promote eye donations which serve a lot of blind people</a:t>
            </a:r>
          </a:p>
          <a:p>
            <a:r>
              <a:rPr lang="en-US" dirty="0" smtClean="0"/>
              <a:t>Incorporates feature of locating the nearby blood banks</a:t>
            </a:r>
          </a:p>
          <a:p>
            <a:r>
              <a:rPr lang="en-US" dirty="0" smtClean="0"/>
              <a:t>A customized database with the details of rare blood group donors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Technical details: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primarily developed using the IBM BLUEMIX TECHNOLOGY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cloudant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database for the database managements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kinetise</a:t>
            </a:r>
            <a:r>
              <a:rPr lang="en-US" dirty="0" smtClean="0"/>
              <a:t> app developer for the front end interactions</a:t>
            </a:r>
          </a:p>
          <a:p>
            <a:r>
              <a:rPr lang="en-US" dirty="0" smtClean="0"/>
              <a:t>A simple Smartphone is enough to interact with the application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How stuff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0" y="1219200"/>
            <a:ext cx="2362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114800" y="1981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24200" y="24384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mode of operation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191000" y="31242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24200" y="35814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1 post the details 2 eye/organ donation 3 blood donation tracker 4 get the details of urgent blood requirements</a:t>
            </a:r>
            <a:endParaRPr lang="en-US" sz="800" dirty="0"/>
          </a:p>
        </p:txBody>
      </p:sp>
      <p:sp>
        <p:nvSpPr>
          <p:cNvPr id="10" name="Down Arrow 9"/>
          <p:cNvSpPr/>
          <p:nvPr/>
        </p:nvSpPr>
        <p:spPr>
          <a:xfrm>
            <a:off x="4191000" y="41148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24200" y="4648200"/>
            <a:ext cx="2438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the required tasks  through the backend  applications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267200" y="54864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6200" y="58674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Modes of operation: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the details of urgent blood requirements</a:t>
            </a:r>
          </a:p>
          <a:p>
            <a:r>
              <a:rPr lang="en-US" dirty="0" smtClean="0"/>
              <a:t>Perform eye/organ donation </a:t>
            </a:r>
          </a:p>
          <a:p>
            <a:r>
              <a:rPr lang="en-US" dirty="0" smtClean="0"/>
              <a:t>Get the details of urgent blood requirements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</a:t>
            </a:r>
            <a:r>
              <a:rPr lang="en-US" sz="2000" dirty="0" smtClean="0"/>
              <a:t>       1 view the database of rare blood group donors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                         2  request the list of requirements via </a:t>
            </a:r>
            <a:r>
              <a:rPr lang="en-US" sz="2000" dirty="0" err="1" smtClean="0"/>
              <a:t>phone,sms,email</a:t>
            </a:r>
            <a:endParaRPr lang="en-US" dirty="0" smtClean="0"/>
          </a:p>
          <a:p>
            <a:r>
              <a:rPr lang="en-US" dirty="0" smtClean="0"/>
              <a:t>Blood tracker and helper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                          1  common queries about the blood donation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                          2  track the last date of donation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                          3  locate the nearby blood bank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Login to the application using face-book id or register if new user</a:t>
            </a:r>
          </a:p>
          <a:p>
            <a:r>
              <a:rPr lang="en-US" dirty="0" smtClean="0"/>
              <a:t>Select the mode of operation using the </a:t>
            </a:r>
            <a:r>
              <a:rPr lang="en-US" dirty="0" err="1" smtClean="0"/>
              <a:t>kinetise</a:t>
            </a:r>
            <a:r>
              <a:rPr lang="en-US" dirty="0" smtClean="0"/>
              <a:t> front end developer</a:t>
            </a:r>
          </a:p>
          <a:p>
            <a:r>
              <a:rPr lang="en-US" dirty="0" smtClean="0"/>
              <a:t>The front end interacts with the user while the backend application performs the required task</a:t>
            </a:r>
          </a:p>
          <a:p>
            <a:r>
              <a:rPr lang="en-US" dirty="0" smtClean="0"/>
              <a:t>Actions assigned to the operation will be carried out and specified action is taken such as posting the details, gathering the details of donor using the SQL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meets the demand: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blood needs are forwarded to the </a:t>
            </a:r>
            <a:r>
              <a:rPr lang="en-US" dirty="0" err="1" smtClean="0"/>
              <a:t>the</a:t>
            </a:r>
            <a:r>
              <a:rPr lang="en-US" dirty="0" smtClean="0"/>
              <a:t> popular blood banks</a:t>
            </a:r>
          </a:p>
          <a:p>
            <a:r>
              <a:rPr lang="en-US" dirty="0" smtClean="0"/>
              <a:t>Interested donations can help the needy</a:t>
            </a:r>
          </a:p>
          <a:p>
            <a:r>
              <a:rPr lang="en-US" dirty="0" smtClean="0"/>
              <a:t>Database of rare blood group donors</a:t>
            </a:r>
          </a:p>
          <a:p>
            <a:r>
              <a:rPr lang="en-US" dirty="0" smtClean="0"/>
              <a:t>Promotes eye and organ donation to a large extent</a:t>
            </a:r>
          </a:p>
          <a:p>
            <a:r>
              <a:rPr lang="en-US" dirty="0" smtClean="0"/>
              <a:t>Tracker helps to remind of the last donated date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604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NEW-LIFE (The complete donor app)</vt:lpstr>
      <vt:lpstr>WHY NEW-LIFE!!! :</vt:lpstr>
      <vt:lpstr>Why preferable than others????</vt:lpstr>
      <vt:lpstr>A remedy for existing apps: </vt:lpstr>
      <vt:lpstr>Technical details:</vt:lpstr>
      <vt:lpstr>How stuff works:</vt:lpstr>
      <vt:lpstr>Modes of operation:</vt:lpstr>
      <vt:lpstr>Working:</vt:lpstr>
      <vt:lpstr>How it meets the demand:</vt:lpstr>
      <vt:lpstr>An app for social cause</vt:lpstr>
      <vt:lpstr>NEW-life The game changer: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NEW-LIFE (The complete donor app)</dc:title>
  <dc:creator/>
  <cp:lastModifiedBy>vak</cp:lastModifiedBy>
  <cp:revision>8</cp:revision>
  <dcterms:created xsi:type="dcterms:W3CDTF">2006-08-16T00:00:00Z</dcterms:created>
  <dcterms:modified xsi:type="dcterms:W3CDTF">2016-02-13T13:56:42Z</dcterms:modified>
</cp:coreProperties>
</file>