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HEMANTH VETRIVEL C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312214388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91AB1AC3D4AE1CE906B430116C4D37DE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602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64</cp:revision>
  <dcterms:created xsi:type="dcterms:W3CDTF">2024-03-29T15:07:22Z</dcterms:created>
  <dcterms:modified xsi:type="dcterms:W3CDTF">2024-08-31T08:55:22Z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