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CB80-AE52-48F3-B324-6D2031FD5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EF0B6-0496-47F9-B776-9C98B57D8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6FED-5BF0-4E19-B30D-DF0F8E04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846-1350-4D09-85E3-6789EB2470E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4C853-D520-4579-B6C1-0AF45C4E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1358A-70CF-470F-9111-BBE55274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838-3D58-4849-A53A-001A1561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3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1C8C-D9E6-416D-87D2-5D21608F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E53C-5D1A-4334-B22D-390FDFF66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8CDA-698F-4DC6-972E-09AD51D1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846-1350-4D09-85E3-6789EB2470E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8F53-AD04-472C-B78E-909B6AE9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D54C-AC38-4FD0-A173-FD57BE8F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838-3D58-4849-A53A-001A1561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08CFE-FF8F-4A2B-8099-5B27C6A6B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FE8E7-6CDC-43B7-8E17-CBE25017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4190-7EE3-4FF6-8D16-653E30F5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846-1350-4D09-85E3-6789EB2470E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250F-7563-40BD-9E67-5E448E3A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887C-5812-42EE-BD73-2267D4F4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838-3D58-4849-A53A-001A1561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81E4-8DEF-45D2-B301-07333BAE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D9A7-C0A1-4E2B-A7D4-466DE188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5745D-08BB-428A-9C0D-270D11D4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846-1350-4D09-85E3-6789EB2470E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7BB2-7156-45DC-B3F6-A0DF58FA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2BF08-A429-436B-BAF3-A5B2521E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838-3D58-4849-A53A-001A1561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7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188D-0DEB-4ADF-8A1F-B24BB133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7CC30-6CF6-499C-9FC2-7730E606C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51EE8-0D89-4E77-9880-6411C398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846-1350-4D09-85E3-6789EB2470E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C102-081B-4115-B3A0-65DC326F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A3163-2F27-404A-A6CB-D0B1CE67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838-3D58-4849-A53A-001A1561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6A9B-02F3-476E-8679-A88EBB57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B722-78DC-4D30-925A-6E8EB8F47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E450D-F345-4695-845B-8E8B877D8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56EFE-526C-4B6C-B665-6F7CBC5F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846-1350-4D09-85E3-6789EB2470E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7FF17-2E03-49F2-AB54-B4CBDDC8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E0C36-560B-49C5-A590-70702576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838-3D58-4849-A53A-001A1561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6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B133-8349-4848-894F-200BA682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6C910-B386-4CCC-84B2-2DF859E5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1F762-9BD1-42D0-BC74-36FED9A8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1305C-A64B-428D-AC2B-F74A11B90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B1315-F731-4997-AB50-32DCA0EA9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96C18-B1DD-4B01-B1F7-9A1081D7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846-1350-4D09-85E3-6789EB2470E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9814F-5806-402E-9475-394D2469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B10B8-95F5-4A3D-B490-643E285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838-3D58-4849-A53A-001A1561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6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E7BE-A59A-4391-9AE2-FFD6A6B7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99B90-8664-4E33-B854-C2FD91C2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846-1350-4D09-85E3-6789EB2470E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D8921-6BA4-4680-A472-BBDA5298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35E41-C7CB-4809-9353-754DAD4B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838-3D58-4849-A53A-001A1561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3571D-DC66-4162-9CAC-6DC3AB6F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846-1350-4D09-85E3-6789EB2470E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F9835-21CA-475D-BD24-970AD4B7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5C923-68D2-4607-9F66-E3537CCA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838-3D58-4849-A53A-001A1561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72E8-C0BF-48AD-91F0-13B22601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5145-AAF0-4686-ACC8-146A30005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FC284-B272-40DF-AE41-77F99097E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C033D-4707-4CF3-A251-C86D4B34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846-1350-4D09-85E3-6789EB2470E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FFB6E-A127-459C-A52D-6EF19AC1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3E51E-E4D6-464E-B3FE-223197FA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838-3D58-4849-A53A-001A1561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5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AC06-0E29-4F99-9CA3-28E928A8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BFB7B-7C3C-455C-A399-F94B577ED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700B2-8EAE-43EE-8BC8-72D44B769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EF8F7-AF89-4069-8151-4D8DD02B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846-1350-4D09-85E3-6789EB2470E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3FDB0-8EF2-4742-9952-FD31A319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AC9AC-C4F6-41C9-9791-2483D96F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F838-3D58-4849-A53A-001A1561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1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34249-02B3-4C3A-8CEB-F10D9DF1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30C5A-225D-4703-A06D-BDA17EBD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F9530-C208-433D-AE8D-1A17CABFA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E846-1350-4D09-85E3-6789EB2470E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97E0A-1AB6-4A70-9C5D-9BEA46361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AE63-0C83-4713-8212-7094040AB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F838-3D58-4849-A53A-001A1561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646B-7524-4ED9-B8B9-F29CAA438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Filter dropdown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5CA34-846C-42A3-A74F-4EA411F78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June 2021</a:t>
            </a:r>
          </a:p>
        </p:txBody>
      </p:sp>
    </p:spTree>
    <p:extLst>
      <p:ext uri="{BB962C8B-B14F-4D97-AF65-F5344CB8AC3E}">
        <p14:creationId xmlns:p14="http://schemas.microsoft.com/office/powerpoint/2010/main" val="275833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4373DD-38BA-42D8-B062-DF8646280E03}"/>
              </a:ext>
            </a:extLst>
          </p:cNvPr>
          <p:cNvSpPr/>
          <p:nvPr/>
        </p:nvSpPr>
        <p:spPr>
          <a:xfrm>
            <a:off x="954157" y="556591"/>
            <a:ext cx="8468139" cy="54068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ng-repeat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/div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/div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/div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3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204980-12A5-4D76-ABC1-9CCD22841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02" y="1186276"/>
            <a:ext cx="1152525" cy="130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680463-F71C-48F1-8A91-60709A29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954" y="1186276"/>
            <a:ext cx="1152525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0203D-34D7-4AD4-BF0C-1B94EE9E5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20" y="1186275"/>
            <a:ext cx="1152525" cy="13049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283A6F-E091-4B92-B3CE-A383FE910586}"/>
              </a:ext>
            </a:extLst>
          </p:cNvPr>
          <p:cNvSpPr/>
          <p:nvPr/>
        </p:nvSpPr>
        <p:spPr>
          <a:xfrm>
            <a:off x="3114054" y="1616765"/>
            <a:ext cx="822960" cy="132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2B9443-EAAC-458C-95A4-431CB5ECB73A}"/>
              </a:ext>
            </a:extLst>
          </p:cNvPr>
          <p:cNvSpPr/>
          <p:nvPr/>
        </p:nvSpPr>
        <p:spPr>
          <a:xfrm>
            <a:off x="5346590" y="1610139"/>
            <a:ext cx="822960" cy="284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0C285E-1755-4F1D-A341-DAC9D0FBE4FB}"/>
              </a:ext>
            </a:extLst>
          </p:cNvPr>
          <p:cNvGrpSpPr/>
          <p:nvPr/>
        </p:nvGrpSpPr>
        <p:grpSpPr>
          <a:xfrm>
            <a:off x="1961529" y="3309730"/>
            <a:ext cx="1152525" cy="1304925"/>
            <a:chOff x="4360171" y="3429000"/>
            <a:chExt cx="1152525" cy="13049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7C62D5E-F397-4E98-87B5-0DE0CFF8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0171" y="3429000"/>
              <a:ext cx="1152525" cy="130492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99A6C2-9452-4BAB-9163-A2B04C7CDB1E}"/>
                </a:ext>
              </a:extLst>
            </p:cNvPr>
            <p:cNvSpPr/>
            <p:nvPr/>
          </p:nvSpPr>
          <p:spPr>
            <a:xfrm>
              <a:off x="4432874" y="3872741"/>
              <a:ext cx="822960" cy="447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8E521F-58D6-4D54-9716-2EDE5DA1BEF3}"/>
              </a:ext>
            </a:extLst>
          </p:cNvPr>
          <p:cNvGrpSpPr/>
          <p:nvPr/>
        </p:nvGrpSpPr>
        <p:grpSpPr>
          <a:xfrm>
            <a:off x="4108795" y="3322775"/>
            <a:ext cx="1152525" cy="1304925"/>
            <a:chOff x="2080797" y="3429000"/>
            <a:chExt cx="1152525" cy="13049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48D3D1-C174-476D-8A02-D42FB76E2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0797" y="3429000"/>
              <a:ext cx="1152525" cy="130492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CE4554-3C10-4DF1-91A2-396BB32D4BFE}"/>
                </a:ext>
              </a:extLst>
            </p:cNvPr>
            <p:cNvSpPr/>
            <p:nvPr/>
          </p:nvSpPr>
          <p:spPr>
            <a:xfrm>
              <a:off x="2135603" y="3857728"/>
              <a:ext cx="822960" cy="59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60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E1AD8B9-8806-45D7-94CB-B4BCA2866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093739"/>
            <a:ext cx="7295621" cy="46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3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Filter dropdown values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dropdown values</dc:title>
  <dc:creator>Hemant Halwai</dc:creator>
  <cp:lastModifiedBy>Hemant Halwai</cp:lastModifiedBy>
  <cp:revision>3</cp:revision>
  <dcterms:created xsi:type="dcterms:W3CDTF">2021-06-12T09:33:32Z</dcterms:created>
  <dcterms:modified xsi:type="dcterms:W3CDTF">2021-06-12T10:23:37Z</dcterms:modified>
</cp:coreProperties>
</file>