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93"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95" r:id="rId32"/>
    <p:sldId id="294" r:id="rId33"/>
    <p:sldId id="284" r:id="rId34"/>
    <p:sldId id="285" r:id="rId35"/>
    <p:sldId id="291" r:id="rId36"/>
  </p:sldIdLst>
  <p:sldSz cx="9144000" cy="5143500" type="screen16x9"/>
  <p:notesSz cx="6858000" cy="9144000"/>
  <p:embeddedFontLst>
    <p:embeddedFont>
      <p:font typeface="Lora" pitchFamily="2"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
      <p:font typeface="Titillium Web" panose="00000500000000000000" pitchFamily="2" charset="0"/>
      <p:regular r:id="rId46"/>
      <p:bold r:id="rId47"/>
      <p:italic r:id="rId48"/>
      <p:boldItalic r:id="rId49"/>
    </p:embeddedFont>
    <p:embeddedFont>
      <p:font typeface="Titillium Web ExtraLight" panose="000003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7F629-EB2B-4E79-A194-E93CE60DB30A}" v="12" dt="2022-12-08T09:10:53.288"/>
  </p1510:revLst>
</p1510:revInfo>
</file>

<file path=ppt/tableStyles.xml><?xml version="1.0" encoding="utf-8"?>
<a:tblStyleLst xmlns:a="http://schemas.openxmlformats.org/drawingml/2006/main" def="{457386E2-02C2-4D26-9739-788ADB90CF12}">
  <a:tblStyle styleId="{457386E2-02C2-4D26-9739-788ADB90CF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Sai Mohan" userId="88d540280a1cedf5" providerId="LiveId" clId="{67F7F629-EB2B-4E79-A194-E93CE60DB30A}"/>
    <pc:docChg chg="undo custSel modSld modMainMaster">
      <pc:chgData name="V. Sai Mohan" userId="88d540280a1cedf5" providerId="LiveId" clId="{67F7F629-EB2B-4E79-A194-E93CE60DB30A}" dt="2022-12-08T09:10:53.287" v="229"/>
      <pc:docMkLst>
        <pc:docMk/>
      </pc:docMkLst>
      <pc:sldChg chg="addSp delSp modSp mod setBg addAnim delAnim">
        <pc:chgData name="V. Sai Mohan" userId="88d540280a1cedf5" providerId="LiveId" clId="{67F7F629-EB2B-4E79-A194-E93CE60DB30A}" dt="2022-12-08T09:10:53.089" v="224" actId="26606"/>
        <pc:sldMkLst>
          <pc:docMk/>
          <pc:sldMk cId="0" sldId="256"/>
        </pc:sldMkLst>
        <pc:spChg chg="mod">
          <ac:chgData name="V. Sai Mohan" userId="88d540280a1cedf5" providerId="LiveId" clId="{67F7F629-EB2B-4E79-A194-E93CE60DB30A}" dt="2022-12-08T09:10:53.089" v="224" actId="26606"/>
          <ac:spMkLst>
            <pc:docMk/>
            <pc:sldMk cId="0" sldId="256"/>
            <ac:spMk id="779" creationId="{00000000-0000-0000-0000-000000000000}"/>
          </ac:spMkLst>
        </pc:spChg>
        <pc:spChg chg="add del">
          <ac:chgData name="V. Sai Mohan" userId="88d540280a1cedf5" providerId="LiveId" clId="{67F7F629-EB2B-4E79-A194-E93CE60DB30A}" dt="2022-12-08T09:09:54.692" v="204" actId="26606"/>
          <ac:spMkLst>
            <pc:docMk/>
            <pc:sldMk cId="0" sldId="256"/>
            <ac:spMk id="785" creationId="{F7726A94-1EF0-4D91-B7BF-C033E3D6E51B}"/>
          </ac:spMkLst>
        </pc:spChg>
        <pc:spChg chg="add del">
          <ac:chgData name="V. Sai Mohan" userId="88d540280a1cedf5" providerId="LiveId" clId="{67F7F629-EB2B-4E79-A194-E93CE60DB30A}" dt="2022-12-08T09:09:54.692" v="204" actId="26606"/>
          <ac:spMkLst>
            <pc:docMk/>
            <pc:sldMk cId="0" sldId="256"/>
            <ac:spMk id="789" creationId="{24FB4153-1E3E-4AE9-8306-E8C292894B04}"/>
          </ac:spMkLst>
        </pc:spChg>
        <pc:spChg chg="add del">
          <ac:chgData name="V. Sai Mohan" userId="88d540280a1cedf5" providerId="LiveId" clId="{67F7F629-EB2B-4E79-A194-E93CE60DB30A}" dt="2022-12-08T09:10:53.089" v="224" actId="26606"/>
          <ac:spMkLst>
            <pc:docMk/>
            <pc:sldMk cId="0" sldId="256"/>
            <ac:spMk id="792" creationId="{528301FC-82B0-4948-93CF-C7150E95DA78}"/>
          </ac:spMkLst>
        </pc:spChg>
        <pc:picChg chg="add del">
          <ac:chgData name="V. Sai Mohan" userId="88d540280a1cedf5" providerId="LiveId" clId="{67F7F629-EB2B-4E79-A194-E93CE60DB30A}" dt="2022-12-08T09:09:54.692" v="204" actId="26606"/>
          <ac:picMkLst>
            <pc:docMk/>
            <pc:sldMk cId="0" sldId="256"/>
            <ac:picMk id="781" creationId="{6F5AAF6A-82EB-F74F-D560-F90E69C7956C}"/>
          </ac:picMkLst>
        </pc:picChg>
        <pc:picChg chg="add del">
          <ac:chgData name="V. Sai Mohan" userId="88d540280a1cedf5" providerId="LiveId" clId="{67F7F629-EB2B-4E79-A194-E93CE60DB30A}" dt="2022-12-08T09:10:53.089" v="224" actId="26606"/>
          <ac:picMkLst>
            <pc:docMk/>
            <pc:sldMk cId="0" sldId="256"/>
            <ac:picMk id="791" creationId="{089D22F4-8738-BC0D-CFD1-A612D4F5FBEA}"/>
          </ac:picMkLst>
        </pc:picChg>
        <pc:cxnChg chg="add del">
          <ac:chgData name="V. Sai Mohan" userId="88d540280a1cedf5" providerId="LiveId" clId="{67F7F629-EB2B-4E79-A194-E93CE60DB30A}" dt="2022-12-08T09:09:54.692" v="204" actId="26606"/>
          <ac:cxnSpMkLst>
            <pc:docMk/>
            <pc:sldMk cId="0" sldId="256"/>
            <ac:cxnSpMk id="787" creationId="{98F0650C-11DF-45E6-8EC2-E3B298F0D80A}"/>
          </ac:cxnSpMkLst>
        </pc:cxnChg>
        <pc:cxnChg chg="add del">
          <ac:chgData name="V. Sai Mohan" userId="88d540280a1cedf5" providerId="LiveId" clId="{67F7F629-EB2B-4E79-A194-E93CE60DB30A}" dt="2022-12-08T09:10:53.089" v="224" actId="26606"/>
          <ac:cxnSpMkLst>
            <pc:docMk/>
            <pc:sldMk cId="0" sldId="256"/>
            <ac:cxnSpMk id="793" creationId="{400932E7-1E96-4562-BF1C-7C1A543CBABD}"/>
          </ac:cxnSpMkLst>
        </pc:cxnChg>
      </pc:sldChg>
      <pc:sldChg chg="addSp delSp modSp mod setBg modNotes">
        <pc:chgData name="V. Sai Mohan" userId="88d540280a1cedf5" providerId="LiveId" clId="{67F7F629-EB2B-4E79-A194-E93CE60DB30A}" dt="2022-12-08T09:10:53.061" v="223" actId="26606"/>
        <pc:sldMkLst>
          <pc:docMk/>
          <pc:sldMk cId="0" sldId="257"/>
        </pc:sldMkLst>
        <pc:spChg chg="mod ord">
          <ac:chgData name="V. Sai Mohan" userId="88d540280a1cedf5" providerId="LiveId" clId="{67F7F629-EB2B-4E79-A194-E93CE60DB30A}" dt="2022-12-08T09:10:53.061" v="223" actId="26606"/>
          <ac:spMkLst>
            <pc:docMk/>
            <pc:sldMk cId="0" sldId="257"/>
            <ac:spMk id="784" creationId="{00000000-0000-0000-0000-000000000000}"/>
          </ac:spMkLst>
        </pc:spChg>
        <pc:spChg chg="mod">
          <ac:chgData name="V. Sai Mohan" userId="88d540280a1cedf5" providerId="LiveId" clId="{67F7F629-EB2B-4E79-A194-E93CE60DB30A}" dt="2022-12-08T09:10:53.061" v="223" actId="26606"/>
          <ac:spMkLst>
            <pc:docMk/>
            <pc:sldMk cId="0" sldId="257"/>
            <ac:spMk id="785" creationId="{00000000-0000-0000-0000-000000000000}"/>
          </ac:spMkLst>
        </pc:spChg>
        <pc:spChg chg="add del">
          <ac:chgData name="V. Sai Mohan" userId="88d540280a1cedf5" providerId="LiveId" clId="{67F7F629-EB2B-4E79-A194-E93CE60DB30A}" dt="2022-12-08T09:10:53.061" v="223" actId="26606"/>
          <ac:spMkLst>
            <pc:docMk/>
            <pc:sldMk cId="0" sldId="257"/>
            <ac:spMk id="790" creationId="{00C4F1C3-3ADD-491F-8C66-57912A242177}"/>
          </ac:spMkLst>
        </pc:spChg>
        <pc:spChg chg="add del">
          <ac:chgData name="V. Sai Mohan" userId="88d540280a1cedf5" providerId="LiveId" clId="{67F7F629-EB2B-4E79-A194-E93CE60DB30A}" dt="2022-12-08T09:10:53.061" v="223" actId="26606"/>
          <ac:spMkLst>
            <pc:docMk/>
            <pc:sldMk cId="0" sldId="257"/>
            <ac:spMk id="792" creationId="{7578A52D-2496-4956-A9A4-EA5C38B2F1FC}"/>
          </ac:spMkLst>
        </pc:spChg>
        <pc:spChg chg="add del">
          <ac:chgData name="V. Sai Mohan" userId="88d540280a1cedf5" providerId="LiveId" clId="{67F7F629-EB2B-4E79-A194-E93CE60DB30A}" dt="2022-12-08T09:10:53.061" v="223" actId="26606"/>
          <ac:spMkLst>
            <pc:docMk/>
            <pc:sldMk cId="0" sldId="257"/>
            <ac:spMk id="794" creationId="{9809C8E2-EF9B-4E0B-A17E-836DE0508E76}"/>
          </ac:spMkLst>
        </pc:spChg>
        <pc:spChg chg="add del">
          <ac:chgData name="V. Sai Mohan" userId="88d540280a1cedf5" providerId="LiveId" clId="{67F7F629-EB2B-4E79-A194-E93CE60DB30A}" dt="2022-12-08T09:10:53.061" v="223" actId="26606"/>
          <ac:spMkLst>
            <pc:docMk/>
            <pc:sldMk cId="0" sldId="257"/>
            <ac:spMk id="796" creationId="{61EB557E-621E-4254-B750-85274C5F4D5C}"/>
          </ac:spMkLst>
        </pc:spChg>
      </pc:sldChg>
      <pc:sldChg chg="addSp delSp modSp mod setBg">
        <pc:chgData name="V. Sai Mohan" userId="88d540280a1cedf5" providerId="LiveId" clId="{67F7F629-EB2B-4E79-A194-E93CE60DB30A}" dt="2022-12-08T09:10:53.022" v="222" actId="26606"/>
        <pc:sldMkLst>
          <pc:docMk/>
          <pc:sldMk cId="0" sldId="258"/>
        </pc:sldMkLst>
        <pc:spChg chg="mod">
          <ac:chgData name="V. Sai Mohan" userId="88d540280a1cedf5" providerId="LiveId" clId="{67F7F629-EB2B-4E79-A194-E93CE60DB30A}" dt="2022-12-08T09:10:53.022" v="222" actId="26606"/>
          <ac:spMkLst>
            <pc:docMk/>
            <pc:sldMk cId="0" sldId="258"/>
            <ac:spMk id="790" creationId="{00000000-0000-0000-0000-000000000000}"/>
          </ac:spMkLst>
        </pc:spChg>
        <pc:spChg chg="add del">
          <ac:chgData name="V. Sai Mohan" userId="88d540280a1cedf5" providerId="LiveId" clId="{67F7F629-EB2B-4E79-A194-E93CE60DB30A}" dt="2022-12-08T09:10:14.791" v="208" actId="26606"/>
          <ac:spMkLst>
            <pc:docMk/>
            <pc:sldMk cId="0" sldId="258"/>
            <ac:spMk id="796" creationId="{79CBD3C9-4E66-426D-948E-7CF4778107E8}"/>
          </ac:spMkLst>
        </pc:spChg>
        <pc:spChg chg="add del">
          <ac:chgData name="V. Sai Mohan" userId="88d540280a1cedf5" providerId="LiveId" clId="{67F7F629-EB2B-4E79-A194-E93CE60DB30A}" dt="2022-12-08T09:10:14.791" v="208" actId="26606"/>
          <ac:spMkLst>
            <pc:docMk/>
            <pc:sldMk cId="0" sldId="258"/>
            <ac:spMk id="798" creationId="{DDB95FCF-AD96-482F-9FB8-CD95725E6EFF}"/>
          </ac:spMkLst>
        </pc:spChg>
        <pc:spChg chg="add del">
          <ac:chgData name="V. Sai Mohan" userId="88d540280a1cedf5" providerId="LiveId" clId="{67F7F629-EB2B-4E79-A194-E93CE60DB30A}" dt="2022-12-08T09:10:14.791" v="208" actId="26606"/>
          <ac:spMkLst>
            <pc:docMk/>
            <pc:sldMk cId="0" sldId="258"/>
            <ac:spMk id="802" creationId="{2ED84DD6-8A68-4994-8094-8DDBE89BF353}"/>
          </ac:spMkLst>
        </pc:spChg>
        <pc:spChg chg="add del">
          <ac:chgData name="V. Sai Mohan" userId="88d540280a1cedf5" providerId="LiveId" clId="{67F7F629-EB2B-4E79-A194-E93CE60DB30A}" dt="2022-12-08T09:10:14.791" v="208" actId="26606"/>
          <ac:spMkLst>
            <pc:docMk/>
            <pc:sldMk cId="0" sldId="258"/>
            <ac:spMk id="804" creationId="{176049D7-366E-4AC9-B689-460CC28F8E70}"/>
          </ac:spMkLst>
        </pc:spChg>
        <pc:spChg chg="add del">
          <ac:chgData name="V. Sai Mohan" userId="88d540280a1cedf5" providerId="LiveId" clId="{67F7F629-EB2B-4E79-A194-E93CE60DB30A}" dt="2022-12-08T09:10:14.791" v="208" actId="26606"/>
          <ac:spMkLst>
            <pc:docMk/>
            <pc:sldMk cId="0" sldId="258"/>
            <ac:spMk id="808" creationId="{4AD45A04-4150-4943-BB06-EEEDDD73BFCE}"/>
          </ac:spMkLst>
        </pc:spChg>
        <pc:spChg chg="add del">
          <ac:chgData name="V. Sai Mohan" userId="88d540280a1cedf5" providerId="LiveId" clId="{67F7F629-EB2B-4E79-A194-E93CE60DB30A}" dt="2022-12-08T09:10:16.734" v="210" actId="26606"/>
          <ac:spMkLst>
            <pc:docMk/>
            <pc:sldMk cId="0" sldId="258"/>
            <ac:spMk id="810" creationId="{79CBD3C9-4E66-426D-948E-7CF4778107E8}"/>
          </ac:spMkLst>
        </pc:spChg>
        <pc:spChg chg="add del">
          <ac:chgData name="V. Sai Mohan" userId="88d540280a1cedf5" providerId="LiveId" clId="{67F7F629-EB2B-4E79-A194-E93CE60DB30A}" dt="2022-12-08T09:10:16.734" v="210" actId="26606"/>
          <ac:spMkLst>
            <pc:docMk/>
            <pc:sldMk cId="0" sldId="258"/>
            <ac:spMk id="811" creationId="{DDB95FCF-AD96-482F-9FB8-CD95725E6EFF}"/>
          </ac:spMkLst>
        </pc:spChg>
        <pc:spChg chg="add del">
          <ac:chgData name="V. Sai Mohan" userId="88d540280a1cedf5" providerId="LiveId" clId="{67F7F629-EB2B-4E79-A194-E93CE60DB30A}" dt="2022-12-08T09:10:16.734" v="210" actId="26606"/>
          <ac:spMkLst>
            <pc:docMk/>
            <pc:sldMk cId="0" sldId="258"/>
            <ac:spMk id="813" creationId="{24AF37F0-1E8F-443E-AA28-4BC6348204B4}"/>
          </ac:spMkLst>
        </pc:spChg>
        <pc:spChg chg="add del">
          <ac:chgData name="V. Sai Mohan" userId="88d540280a1cedf5" providerId="LiveId" clId="{67F7F629-EB2B-4E79-A194-E93CE60DB30A}" dt="2022-12-08T09:10:16.734" v="210" actId="26606"/>
          <ac:spMkLst>
            <pc:docMk/>
            <pc:sldMk cId="0" sldId="258"/>
            <ac:spMk id="814" creationId="{3DBE9D54-6250-40F2-A23A-F9CEBF5F9196}"/>
          </ac:spMkLst>
        </pc:spChg>
        <pc:spChg chg="add del">
          <ac:chgData name="V. Sai Mohan" userId="88d540280a1cedf5" providerId="LiveId" clId="{67F7F629-EB2B-4E79-A194-E93CE60DB30A}" dt="2022-12-08T09:10:53.022" v="222" actId="26606"/>
          <ac:spMkLst>
            <pc:docMk/>
            <pc:sldMk cId="0" sldId="258"/>
            <ac:spMk id="817" creationId="{79CBD3C9-4E66-426D-948E-7CF4778107E8}"/>
          </ac:spMkLst>
        </pc:spChg>
        <pc:spChg chg="add del">
          <ac:chgData name="V. Sai Mohan" userId="88d540280a1cedf5" providerId="LiveId" clId="{67F7F629-EB2B-4E79-A194-E93CE60DB30A}" dt="2022-12-08T09:10:53.022" v="222" actId="26606"/>
          <ac:spMkLst>
            <pc:docMk/>
            <pc:sldMk cId="0" sldId="258"/>
            <ac:spMk id="818" creationId="{DDB95FCF-AD96-482F-9FB8-CD95725E6EFF}"/>
          </ac:spMkLst>
        </pc:spChg>
        <pc:spChg chg="add del">
          <ac:chgData name="V. Sai Mohan" userId="88d540280a1cedf5" providerId="LiveId" clId="{67F7F629-EB2B-4E79-A194-E93CE60DB30A}" dt="2022-12-08T09:10:53.022" v="222" actId="26606"/>
          <ac:spMkLst>
            <pc:docMk/>
            <pc:sldMk cId="0" sldId="258"/>
            <ac:spMk id="820" creationId="{2ED84DD6-8A68-4994-8094-8DDBE89BF353}"/>
          </ac:spMkLst>
        </pc:spChg>
        <pc:spChg chg="add del">
          <ac:chgData name="V. Sai Mohan" userId="88d540280a1cedf5" providerId="LiveId" clId="{67F7F629-EB2B-4E79-A194-E93CE60DB30A}" dt="2022-12-08T09:10:53.022" v="222" actId="26606"/>
          <ac:spMkLst>
            <pc:docMk/>
            <pc:sldMk cId="0" sldId="258"/>
            <ac:spMk id="821" creationId="{176049D7-366E-4AC9-B689-460CC28F8E70}"/>
          </ac:spMkLst>
        </pc:spChg>
        <pc:spChg chg="add del">
          <ac:chgData name="V. Sai Mohan" userId="88d540280a1cedf5" providerId="LiveId" clId="{67F7F629-EB2B-4E79-A194-E93CE60DB30A}" dt="2022-12-08T09:10:53.022" v="222" actId="26606"/>
          <ac:spMkLst>
            <pc:docMk/>
            <pc:sldMk cId="0" sldId="258"/>
            <ac:spMk id="823" creationId="{4AD45A04-4150-4943-BB06-EEEDDD73BFCE}"/>
          </ac:spMkLst>
        </pc:spChg>
        <pc:graphicFrameChg chg="add mod">
          <ac:chgData name="V. Sai Mohan" userId="88d540280a1cedf5" providerId="LiveId" clId="{67F7F629-EB2B-4E79-A194-E93CE60DB30A}" dt="2022-12-08T09:10:53.022" v="222" actId="26606"/>
          <ac:graphicFrameMkLst>
            <pc:docMk/>
            <pc:sldMk cId="0" sldId="258"/>
            <ac:graphicFrameMk id="791" creationId="{00000000-0000-0000-0000-000000000000}"/>
          </ac:graphicFrameMkLst>
        </pc:graphicFrameChg>
        <pc:cxnChg chg="add del">
          <ac:chgData name="V. Sai Mohan" userId="88d540280a1cedf5" providerId="LiveId" clId="{67F7F629-EB2B-4E79-A194-E93CE60DB30A}" dt="2022-12-08T09:10:14.791" v="208" actId="26606"/>
          <ac:cxnSpMkLst>
            <pc:docMk/>
            <pc:sldMk cId="0" sldId="258"/>
            <ac:cxnSpMk id="800" creationId="{64EEEC00-AD80-4734-BEE6-04CBDEC830C9}"/>
          </ac:cxnSpMkLst>
        </pc:cxnChg>
        <pc:cxnChg chg="add del">
          <ac:chgData name="V. Sai Mohan" userId="88d540280a1cedf5" providerId="LiveId" clId="{67F7F629-EB2B-4E79-A194-E93CE60DB30A}" dt="2022-12-08T09:10:14.791" v="208" actId="26606"/>
          <ac:cxnSpMkLst>
            <pc:docMk/>
            <pc:sldMk cId="0" sldId="258"/>
            <ac:cxnSpMk id="806" creationId="{BC9E91F8-C4AE-4EB0-8B76-FF3F3FC7183D}"/>
          </ac:cxnSpMkLst>
        </pc:cxnChg>
        <pc:cxnChg chg="add del">
          <ac:chgData name="V. Sai Mohan" userId="88d540280a1cedf5" providerId="LiveId" clId="{67F7F629-EB2B-4E79-A194-E93CE60DB30A}" dt="2022-12-08T09:10:16.734" v="210" actId="26606"/>
          <ac:cxnSpMkLst>
            <pc:docMk/>
            <pc:sldMk cId="0" sldId="258"/>
            <ac:cxnSpMk id="812" creationId="{64EEEC00-AD80-4734-BEE6-04CBDEC830C9}"/>
          </ac:cxnSpMkLst>
        </pc:cxnChg>
        <pc:cxnChg chg="add del">
          <ac:chgData name="V. Sai Mohan" userId="88d540280a1cedf5" providerId="LiveId" clId="{67F7F629-EB2B-4E79-A194-E93CE60DB30A}" dt="2022-12-08T09:10:16.734" v="210" actId="26606"/>
          <ac:cxnSpMkLst>
            <pc:docMk/>
            <pc:sldMk cId="0" sldId="258"/>
            <ac:cxnSpMk id="815" creationId="{E46E6328-0D82-4747-8B39-60373321BB39}"/>
          </ac:cxnSpMkLst>
        </pc:cxnChg>
        <pc:cxnChg chg="add del">
          <ac:chgData name="V. Sai Mohan" userId="88d540280a1cedf5" providerId="LiveId" clId="{67F7F629-EB2B-4E79-A194-E93CE60DB30A}" dt="2022-12-08T09:10:53.022" v="222" actId="26606"/>
          <ac:cxnSpMkLst>
            <pc:docMk/>
            <pc:sldMk cId="0" sldId="258"/>
            <ac:cxnSpMk id="819" creationId="{64EEEC00-AD80-4734-BEE6-04CBDEC830C9}"/>
          </ac:cxnSpMkLst>
        </pc:cxnChg>
        <pc:cxnChg chg="add del">
          <ac:chgData name="V. Sai Mohan" userId="88d540280a1cedf5" providerId="LiveId" clId="{67F7F629-EB2B-4E79-A194-E93CE60DB30A}" dt="2022-12-08T09:10:53.022" v="222" actId="26606"/>
          <ac:cxnSpMkLst>
            <pc:docMk/>
            <pc:sldMk cId="0" sldId="258"/>
            <ac:cxnSpMk id="822" creationId="{BC9E91F8-C4AE-4EB0-8B76-FF3F3FC7183D}"/>
          </ac:cxnSpMkLst>
        </pc:cxnChg>
      </pc:sldChg>
      <pc:sldChg chg="addSp delSp modSp mod setBg">
        <pc:chgData name="V. Sai Mohan" userId="88d540280a1cedf5" providerId="LiveId" clId="{67F7F629-EB2B-4E79-A194-E93CE60DB30A}" dt="2022-12-08T09:10:52.990" v="221" actId="26606"/>
        <pc:sldMkLst>
          <pc:docMk/>
          <pc:sldMk cId="0" sldId="259"/>
        </pc:sldMkLst>
        <pc:spChg chg="add del">
          <ac:chgData name="V. Sai Mohan" userId="88d540280a1cedf5" providerId="LiveId" clId="{67F7F629-EB2B-4E79-A194-E93CE60DB30A}" dt="2022-12-08T09:10:52.990" v="221" actId="26606"/>
          <ac:spMkLst>
            <pc:docMk/>
            <pc:sldMk cId="0" sldId="259"/>
            <ac:spMk id="801" creationId="{D036D0D5-3AA0-47FD-A83C-7A06CA2EEE1A}"/>
          </ac:spMkLst>
        </pc:spChg>
        <pc:spChg chg="add del">
          <ac:chgData name="V. Sai Mohan" userId="88d540280a1cedf5" providerId="LiveId" clId="{67F7F629-EB2B-4E79-A194-E93CE60DB30A}" dt="2022-12-08T09:10:52.990" v="221" actId="26606"/>
          <ac:spMkLst>
            <pc:docMk/>
            <pc:sldMk cId="0" sldId="259"/>
            <ac:spMk id="803" creationId="{3BD28B09-C850-4EA4-8888-67416520F395}"/>
          </ac:spMkLst>
        </pc:spChg>
        <pc:spChg chg="add del">
          <ac:chgData name="V. Sai Mohan" userId="88d540280a1cedf5" providerId="LiveId" clId="{67F7F629-EB2B-4E79-A194-E93CE60DB30A}" dt="2022-12-08T09:10:52.990" v="221" actId="26606"/>
          <ac:spMkLst>
            <pc:docMk/>
            <pc:sldMk cId="0" sldId="259"/>
            <ac:spMk id="805" creationId="{8DE9D5BA-83AA-4459-83D3-20EC090C22CE}"/>
          </ac:spMkLst>
        </pc:spChg>
        <pc:spChg chg="add del">
          <ac:chgData name="V. Sai Mohan" userId="88d540280a1cedf5" providerId="LiveId" clId="{67F7F629-EB2B-4E79-A194-E93CE60DB30A}" dt="2022-12-08T09:10:52.958" v="220" actId="26606"/>
          <ac:spMkLst>
            <pc:docMk/>
            <pc:sldMk cId="0" sldId="259"/>
            <ac:spMk id="810" creationId="{D036D0D5-3AA0-47FD-A83C-7A06CA2EEE1A}"/>
          </ac:spMkLst>
        </pc:spChg>
        <pc:spChg chg="add del">
          <ac:chgData name="V. Sai Mohan" userId="88d540280a1cedf5" providerId="LiveId" clId="{67F7F629-EB2B-4E79-A194-E93CE60DB30A}" dt="2022-12-08T09:10:52.958" v="220" actId="26606"/>
          <ac:spMkLst>
            <pc:docMk/>
            <pc:sldMk cId="0" sldId="259"/>
            <ac:spMk id="812" creationId="{C863635B-6532-470F-BD5C-CF4DB5FDEE2E}"/>
          </ac:spMkLst>
        </pc:spChg>
        <pc:spChg chg="add del">
          <ac:chgData name="V. Sai Mohan" userId="88d540280a1cedf5" providerId="LiveId" clId="{67F7F629-EB2B-4E79-A194-E93CE60DB30A}" dt="2022-12-08T09:10:52.958" v="220" actId="26606"/>
          <ac:spMkLst>
            <pc:docMk/>
            <pc:sldMk cId="0" sldId="259"/>
            <ac:spMk id="814" creationId="{15FB804C-3CFB-42D1-A7D2-AC6F382D03CC}"/>
          </ac:spMkLst>
        </pc:spChg>
        <pc:spChg chg="add del">
          <ac:chgData name="V. Sai Mohan" userId="88d540280a1cedf5" providerId="LiveId" clId="{67F7F629-EB2B-4E79-A194-E93CE60DB30A}" dt="2022-12-08T09:10:52.958" v="220" actId="26606"/>
          <ac:spMkLst>
            <pc:docMk/>
            <pc:sldMk cId="0" sldId="259"/>
            <ac:spMk id="816" creationId="{22A56FF0-72C9-4F01-8EBB-EEA8D0129C02}"/>
          </ac:spMkLst>
        </pc:spChg>
        <pc:graphicFrameChg chg="add mod">
          <ac:chgData name="V. Sai Mohan" userId="88d540280a1cedf5" providerId="LiveId" clId="{67F7F629-EB2B-4E79-A194-E93CE60DB30A}" dt="2022-12-08T09:10:52.990" v="221" actId="26606"/>
          <ac:graphicFrameMkLst>
            <pc:docMk/>
            <pc:sldMk cId="0" sldId="259"/>
            <ac:graphicFrameMk id="796" creationId="{00000000-0000-0000-0000-000000000000}"/>
          </ac:graphicFrameMkLst>
        </pc:graphicFrameChg>
      </pc:sldChg>
      <pc:sldChg chg="addSp delSp modSp mod setBg">
        <pc:chgData name="V. Sai Mohan" userId="88d540280a1cedf5" providerId="LiveId" clId="{67F7F629-EB2B-4E79-A194-E93CE60DB30A}" dt="2022-12-08T09:10:52.929" v="219" actId="26606"/>
        <pc:sldMkLst>
          <pc:docMk/>
          <pc:sldMk cId="0" sldId="260"/>
        </pc:sldMkLst>
        <pc:spChg chg="add del">
          <ac:chgData name="V. Sai Mohan" userId="88d540280a1cedf5" providerId="LiveId" clId="{67F7F629-EB2B-4E79-A194-E93CE60DB30A}" dt="2022-12-08T09:10:52.929" v="219" actId="26606"/>
          <ac:spMkLst>
            <pc:docMk/>
            <pc:sldMk cId="0" sldId="260"/>
            <ac:spMk id="806" creationId="{D036D0D5-3AA0-47FD-A83C-7A06CA2EEE1A}"/>
          </ac:spMkLst>
        </pc:spChg>
        <pc:spChg chg="add del">
          <ac:chgData name="V. Sai Mohan" userId="88d540280a1cedf5" providerId="LiveId" clId="{67F7F629-EB2B-4E79-A194-E93CE60DB30A}" dt="2022-12-08T09:10:52.929" v="219" actId="26606"/>
          <ac:spMkLst>
            <pc:docMk/>
            <pc:sldMk cId="0" sldId="260"/>
            <ac:spMk id="808" creationId="{C863635B-6532-470F-BD5C-CF4DB5FDEE2E}"/>
          </ac:spMkLst>
        </pc:spChg>
        <pc:spChg chg="add del">
          <ac:chgData name="V. Sai Mohan" userId="88d540280a1cedf5" providerId="LiveId" clId="{67F7F629-EB2B-4E79-A194-E93CE60DB30A}" dt="2022-12-08T09:10:52.929" v="219" actId="26606"/>
          <ac:spMkLst>
            <pc:docMk/>
            <pc:sldMk cId="0" sldId="260"/>
            <ac:spMk id="810" creationId="{15FB804C-3CFB-42D1-A7D2-AC6F382D03CC}"/>
          </ac:spMkLst>
        </pc:spChg>
        <pc:spChg chg="add del">
          <ac:chgData name="V. Sai Mohan" userId="88d540280a1cedf5" providerId="LiveId" clId="{67F7F629-EB2B-4E79-A194-E93CE60DB30A}" dt="2022-12-08T09:10:52.929" v="219" actId="26606"/>
          <ac:spMkLst>
            <pc:docMk/>
            <pc:sldMk cId="0" sldId="260"/>
            <ac:spMk id="812" creationId="{22A56FF0-72C9-4F01-8EBB-EEA8D0129C02}"/>
          </ac:spMkLst>
        </pc:spChg>
        <pc:graphicFrameChg chg="add mod">
          <ac:chgData name="V. Sai Mohan" userId="88d540280a1cedf5" providerId="LiveId" clId="{67F7F629-EB2B-4E79-A194-E93CE60DB30A}" dt="2022-12-08T09:10:52.929" v="219" actId="26606"/>
          <ac:graphicFrameMkLst>
            <pc:docMk/>
            <pc:sldMk cId="0" sldId="260"/>
            <ac:graphicFrameMk id="801" creationId="{00000000-0000-0000-0000-000000000000}"/>
          </ac:graphicFrameMkLst>
        </pc:graphicFrameChg>
      </pc:sldChg>
      <pc:sldChg chg="addSp delSp modSp mod setBg">
        <pc:chgData name="V. Sai Mohan" userId="88d540280a1cedf5" providerId="LiveId" clId="{67F7F629-EB2B-4E79-A194-E93CE60DB30A}" dt="2022-12-08T09:10:53.287" v="229"/>
        <pc:sldMkLst>
          <pc:docMk/>
          <pc:sldMk cId="0" sldId="261"/>
        </pc:sldMkLst>
        <pc:spChg chg="mod">
          <ac:chgData name="V. Sai Mohan" userId="88d540280a1cedf5" providerId="LiveId" clId="{67F7F629-EB2B-4E79-A194-E93CE60DB30A}" dt="2022-12-08T09:10:53.287" v="229"/>
          <ac:spMkLst>
            <pc:docMk/>
            <pc:sldMk cId="0" sldId="261"/>
            <ac:spMk id="806" creationId="{00000000-0000-0000-0000-000000000000}"/>
          </ac:spMkLst>
        </pc:spChg>
        <pc:spChg chg="add del">
          <ac:chgData name="V. Sai Mohan" userId="88d540280a1cedf5" providerId="LiveId" clId="{67F7F629-EB2B-4E79-A194-E93CE60DB30A}" dt="2022-12-08T09:10:45.306" v="216" actId="26606"/>
          <ac:spMkLst>
            <pc:docMk/>
            <pc:sldMk cId="0" sldId="261"/>
            <ac:spMk id="812" creationId="{D036D0D5-3AA0-47FD-A83C-7A06CA2EEE1A}"/>
          </ac:spMkLst>
        </pc:spChg>
        <pc:spChg chg="add del">
          <ac:chgData name="V. Sai Mohan" userId="88d540280a1cedf5" providerId="LiveId" clId="{67F7F629-EB2B-4E79-A194-E93CE60DB30A}" dt="2022-12-08T09:10:45.306" v="216" actId="26606"/>
          <ac:spMkLst>
            <pc:docMk/>
            <pc:sldMk cId="0" sldId="261"/>
            <ac:spMk id="814" creationId="{C863635B-6532-470F-BD5C-CF4DB5FDEE2E}"/>
          </ac:spMkLst>
        </pc:spChg>
        <pc:spChg chg="add del">
          <ac:chgData name="V. Sai Mohan" userId="88d540280a1cedf5" providerId="LiveId" clId="{67F7F629-EB2B-4E79-A194-E93CE60DB30A}" dt="2022-12-08T09:10:45.306" v="216" actId="26606"/>
          <ac:spMkLst>
            <pc:docMk/>
            <pc:sldMk cId="0" sldId="261"/>
            <ac:spMk id="816" creationId="{15FB804C-3CFB-42D1-A7D2-AC6F382D03CC}"/>
          </ac:spMkLst>
        </pc:spChg>
        <pc:spChg chg="add del">
          <ac:chgData name="V. Sai Mohan" userId="88d540280a1cedf5" providerId="LiveId" clId="{67F7F629-EB2B-4E79-A194-E93CE60DB30A}" dt="2022-12-08T09:10:45.306" v="216" actId="26606"/>
          <ac:spMkLst>
            <pc:docMk/>
            <pc:sldMk cId="0" sldId="261"/>
            <ac:spMk id="818" creationId="{22A56FF0-72C9-4F01-8EBB-EEA8D0129C02}"/>
          </ac:spMkLst>
        </pc:spChg>
        <pc:spChg chg="add del">
          <ac:chgData name="V. Sai Mohan" userId="88d540280a1cedf5" providerId="LiveId" clId="{67F7F629-EB2B-4E79-A194-E93CE60DB30A}" dt="2022-12-08T09:10:52.419" v="218" actId="26606"/>
          <ac:spMkLst>
            <pc:docMk/>
            <pc:sldMk cId="0" sldId="261"/>
            <ac:spMk id="820" creationId="{D036D0D5-3AA0-47FD-A83C-7A06CA2EEE1A}"/>
          </ac:spMkLst>
        </pc:spChg>
        <pc:spChg chg="add del">
          <ac:chgData name="V. Sai Mohan" userId="88d540280a1cedf5" providerId="LiveId" clId="{67F7F629-EB2B-4E79-A194-E93CE60DB30A}" dt="2022-12-08T09:10:52.419" v="218" actId="26606"/>
          <ac:spMkLst>
            <pc:docMk/>
            <pc:sldMk cId="0" sldId="261"/>
            <ac:spMk id="821" creationId="{3BD28B09-C850-4EA4-8888-67416520F395}"/>
          </ac:spMkLst>
        </pc:spChg>
        <pc:spChg chg="add del">
          <ac:chgData name="V. Sai Mohan" userId="88d540280a1cedf5" providerId="LiveId" clId="{67F7F629-EB2B-4E79-A194-E93CE60DB30A}" dt="2022-12-08T09:10:52.419" v="218" actId="26606"/>
          <ac:spMkLst>
            <pc:docMk/>
            <pc:sldMk cId="0" sldId="261"/>
            <ac:spMk id="822" creationId="{8DE9D5BA-83AA-4459-83D3-20EC090C22CE}"/>
          </ac:spMkLst>
        </pc:spChg>
        <pc:graphicFrameChg chg="add mod">
          <ac:chgData name="V. Sai Mohan" userId="88d540280a1cedf5" providerId="LiveId" clId="{67F7F629-EB2B-4E79-A194-E93CE60DB30A}" dt="2022-12-08T09:10:52.419" v="218" actId="26606"/>
          <ac:graphicFrameMkLst>
            <pc:docMk/>
            <pc:sldMk cId="0" sldId="261"/>
            <ac:graphicFrameMk id="807" creationId="{00000000-0000-0000-0000-000000000000}"/>
          </ac:graphicFrameMkLst>
        </pc:graphicFrameChg>
      </pc:sldChg>
      <pc:sldChg chg="modNotes">
        <pc:chgData name="V. Sai Mohan" userId="88d540280a1cedf5" providerId="LiveId" clId="{67F7F629-EB2B-4E79-A194-E93CE60DB30A}" dt="2022-12-08T09:08:57.216" v="196"/>
        <pc:sldMkLst>
          <pc:docMk/>
          <pc:sldMk cId="0" sldId="262"/>
        </pc:sldMkLst>
      </pc:sldChg>
      <pc:sldChg chg="modNotes">
        <pc:chgData name="V. Sai Mohan" userId="88d540280a1cedf5" providerId="LiveId" clId="{67F7F629-EB2B-4E79-A194-E93CE60DB30A}" dt="2022-12-08T09:08:57.216" v="196"/>
        <pc:sldMkLst>
          <pc:docMk/>
          <pc:sldMk cId="0" sldId="263"/>
        </pc:sldMkLst>
      </pc:sldChg>
      <pc:sldChg chg="modNotes">
        <pc:chgData name="V. Sai Mohan" userId="88d540280a1cedf5" providerId="LiveId" clId="{67F7F629-EB2B-4E79-A194-E93CE60DB30A}" dt="2022-12-08T09:08:57.216" v="196"/>
        <pc:sldMkLst>
          <pc:docMk/>
          <pc:sldMk cId="0" sldId="264"/>
        </pc:sldMkLst>
      </pc:sldChg>
      <pc:sldChg chg="modNotes">
        <pc:chgData name="V. Sai Mohan" userId="88d540280a1cedf5" providerId="LiveId" clId="{67F7F629-EB2B-4E79-A194-E93CE60DB30A}" dt="2022-12-08T09:08:57.216" v="196"/>
        <pc:sldMkLst>
          <pc:docMk/>
          <pc:sldMk cId="0" sldId="265"/>
        </pc:sldMkLst>
      </pc:sldChg>
      <pc:sldChg chg="modNotes">
        <pc:chgData name="V. Sai Mohan" userId="88d540280a1cedf5" providerId="LiveId" clId="{67F7F629-EB2B-4E79-A194-E93CE60DB30A}" dt="2022-12-08T09:08:57.216" v="196"/>
        <pc:sldMkLst>
          <pc:docMk/>
          <pc:sldMk cId="0" sldId="266"/>
        </pc:sldMkLst>
      </pc:sldChg>
      <pc:sldChg chg="modNotes">
        <pc:chgData name="V. Sai Mohan" userId="88d540280a1cedf5" providerId="LiveId" clId="{67F7F629-EB2B-4E79-A194-E93CE60DB30A}" dt="2022-12-08T09:08:57.216" v="196"/>
        <pc:sldMkLst>
          <pc:docMk/>
          <pc:sldMk cId="0" sldId="267"/>
        </pc:sldMkLst>
      </pc:sldChg>
      <pc:sldChg chg="modNotes">
        <pc:chgData name="V. Sai Mohan" userId="88d540280a1cedf5" providerId="LiveId" clId="{67F7F629-EB2B-4E79-A194-E93CE60DB30A}" dt="2022-12-08T09:08:57.216" v="196"/>
        <pc:sldMkLst>
          <pc:docMk/>
          <pc:sldMk cId="0" sldId="268"/>
        </pc:sldMkLst>
      </pc:sldChg>
      <pc:sldChg chg="modSp modNotes">
        <pc:chgData name="V. Sai Mohan" userId="88d540280a1cedf5" providerId="LiveId" clId="{67F7F629-EB2B-4E79-A194-E93CE60DB30A}" dt="2022-12-08T09:10:53.287" v="229"/>
        <pc:sldMkLst>
          <pc:docMk/>
          <pc:sldMk cId="0" sldId="269"/>
        </pc:sldMkLst>
        <pc:spChg chg="mod">
          <ac:chgData name="V. Sai Mohan" userId="88d540280a1cedf5" providerId="LiveId" clId="{67F7F629-EB2B-4E79-A194-E93CE60DB30A}" dt="2022-12-08T09:10:53.287" v="229"/>
          <ac:spMkLst>
            <pc:docMk/>
            <pc:sldMk cId="0" sldId="269"/>
            <ac:spMk id="861" creationId="{00000000-0000-0000-0000-000000000000}"/>
          </ac:spMkLst>
        </pc:spChg>
      </pc:sldChg>
      <pc:sldChg chg="modSp modNotes">
        <pc:chgData name="V. Sai Mohan" userId="88d540280a1cedf5" providerId="LiveId" clId="{67F7F629-EB2B-4E79-A194-E93CE60DB30A}" dt="2022-12-08T09:10:53.287" v="229"/>
        <pc:sldMkLst>
          <pc:docMk/>
          <pc:sldMk cId="0" sldId="270"/>
        </pc:sldMkLst>
        <pc:spChg chg="mod">
          <ac:chgData name="V. Sai Mohan" userId="88d540280a1cedf5" providerId="LiveId" clId="{67F7F629-EB2B-4E79-A194-E93CE60DB30A}" dt="2022-12-08T09:10:53.287" v="229"/>
          <ac:spMkLst>
            <pc:docMk/>
            <pc:sldMk cId="0" sldId="270"/>
            <ac:spMk id="872" creationId="{00000000-0000-0000-0000-000000000000}"/>
          </ac:spMkLst>
        </pc:spChg>
      </pc:sldChg>
      <pc:sldChg chg="modSp modNotes">
        <pc:chgData name="V. Sai Mohan" userId="88d540280a1cedf5" providerId="LiveId" clId="{67F7F629-EB2B-4E79-A194-E93CE60DB30A}" dt="2022-12-08T09:10:53.287" v="229"/>
        <pc:sldMkLst>
          <pc:docMk/>
          <pc:sldMk cId="0" sldId="271"/>
        </pc:sldMkLst>
        <pc:spChg chg="mod">
          <ac:chgData name="V. Sai Mohan" userId="88d540280a1cedf5" providerId="LiveId" clId="{67F7F629-EB2B-4E79-A194-E93CE60DB30A}" dt="2022-12-08T09:10:53.287" v="229"/>
          <ac:spMkLst>
            <pc:docMk/>
            <pc:sldMk cId="0" sldId="271"/>
            <ac:spMk id="883" creationId="{00000000-0000-0000-0000-000000000000}"/>
          </ac:spMkLst>
        </pc:spChg>
      </pc:sldChg>
      <pc:sldChg chg="modSp modNotes">
        <pc:chgData name="V. Sai Mohan" userId="88d540280a1cedf5" providerId="LiveId" clId="{67F7F629-EB2B-4E79-A194-E93CE60DB30A}" dt="2022-12-08T09:10:53.287" v="229"/>
        <pc:sldMkLst>
          <pc:docMk/>
          <pc:sldMk cId="0" sldId="272"/>
        </pc:sldMkLst>
        <pc:spChg chg="mod">
          <ac:chgData name="V. Sai Mohan" userId="88d540280a1cedf5" providerId="LiveId" clId="{67F7F629-EB2B-4E79-A194-E93CE60DB30A}" dt="2022-12-08T09:10:53.287" v="229"/>
          <ac:spMkLst>
            <pc:docMk/>
            <pc:sldMk cId="0" sldId="272"/>
            <ac:spMk id="897" creationId="{00000000-0000-0000-0000-000000000000}"/>
          </ac:spMkLst>
        </pc:spChg>
      </pc:sldChg>
      <pc:sldChg chg="modSp modNotes">
        <pc:chgData name="V. Sai Mohan" userId="88d540280a1cedf5" providerId="LiveId" clId="{67F7F629-EB2B-4E79-A194-E93CE60DB30A}" dt="2022-12-08T09:10:53.287" v="229"/>
        <pc:sldMkLst>
          <pc:docMk/>
          <pc:sldMk cId="0" sldId="273"/>
        </pc:sldMkLst>
        <pc:spChg chg="mod">
          <ac:chgData name="V. Sai Mohan" userId="88d540280a1cedf5" providerId="LiveId" clId="{67F7F629-EB2B-4E79-A194-E93CE60DB30A}" dt="2022-12-08T09:10:53.287" v="229"/>
          <ac:spMkLst>
            <pc:docMk/>
            <pc:sldMk cId="0" sldId="273"/>
            <ac:spMk id="905" creationId="{00000000-0000-0000-0000-000000000000}"/>
          </ac:spMkLst>
        </pc:spChg>
      </pc:sldChg>
      <pc:sldChg chg="modSp modNotes">
        <pc:chgData name="V. Sai Mohan" userId="88d540280a1cedf5" providerId="LiveId" clId="{67F7F629-EB2B-4E79-A194-E93CE60DB30A}" dt="2022-12-08T09:10:53.287" v="229"/>
        <pc:sldMkLst>
          <pc:docMk/>
          <pc:sldMk cId="0" sldId="274"/>
        </pc:sldMkLst>
        <pc:spChg chg="mod">
          <ac:chgData name="V. Sai Mohan" userId="88d540280a1cedf5" providerId="LiveId" clId="{67F7F629-EB2B-4E79-A194-E93CE60DB30A}" dt="2022-12-08T09:10:53.287" v="229"/>
          <ac:spMkLst>
            <pc:docMk/>
            <pc:sldMk cId="0" sldId="274"/>
            <ac:spMk id="919" creationId="{00000000-0000-0000-0000-000000000000}"/>
          </ac:spMkLst>
        </pc:spChg>
      </pc:sldChg>
      <pc:sldChg chg="modSp modNotes">
        <pc:chgData name="V. Sai Mohan" userId="88d540280a1cedf5" providerId="LiveId" clId="{67F7F629-EB2B-4E79-A194-E93CE60DB30A}" dt="2022-12-08T09:10:53.287" v="229"/>
        <pc:sldMkLst>
          <pc:docMk/>
          <pc:sldMk cId="0" sldId="275"/>
        </pc:sldMkLst>
        <pc:spChg chg="mod">
          <ac:chgData name="V. Sai Mohan" userId="88d540280a1cedf5" providerId="LiveId" clId="{67F7F629-EB2B-4E79-A194-E93CE60DB30A}" dt="2022-12-08T09:10:53.287" v="229"/>
          <ac:spMkLst>
            <pc:docMk/>
            <pc:sldMk cId="0" sldId="275"/>
            <ac:spMk id="928" creationId="{00000000-0000-0000-0000-000000000000}"/>
          </ac:spMkLst>
        </pc:spChg>
      </pc:sldChg>
      <pc:sldChg chg="modSp modNotes">
        <pc:chgData name="V. Sai Mohan" userId="88d540280a1cedf5" providerId="LiveId" clId="{67F7F629-EB2B-4E79-A194-E93CE60DB30A}" dt="2022-12-08T09:10:53.287" v="229"/>
        <pc:sldMkLst>
          <pc:docMk/>
          <pc:sldMk cId="0" sldId="276"/>
        </pc:sldMkLst>
        <pc:spChg chg="mod">
          <ac:chgData name="V. Sai Mohan" userId="88d540280a1cedf5" providerId="LiveId" clId="{67F7F629-EB2B-4E79-A194-E93CE60DB30A}" dt="2022-12-08T09:10:53.287" v="229"/>
          <ac:spMkLst>
            <pc:docMk/>
            <pc:sldMk cId="0" sldId="276"/>
            <ac:spMk id="937" creationId="{00000000-0000-0000-0000-000000000000}"/>
          </ac:spMkLst>
        </pc:spChg>
      </pc:sldChg>
      <pc:sldChg chg="modNotes">
        <pc:chgData name="V. Sai Mohan" userId="88d540280a1cedf5" providerId="LiveId" clId="{67F7F629-EB2B-4E79-A194-E93CE60DB30A}" dt="2022-12-08T09:08:57.216" v="196"/>
        <pc:sldMkLst>
          <pc:docMk/>
          <pc:sldMk cId="0" sldId="277"/>
        </pc:sldMkLst>
      </pc:sldChg>
      <pc:sldChg chg="modNotes">
        <pc:chgData name="V. Sai Mohan" userId="88d540280a1cedf5" providerId="LiveId" clId="{67F7F629-EB2B-4E79-A194-E93CE60DB30A}" dt="2022-12-08T09:08:57.216" v="196"/>
        <pc:sldMkLst>
          <pc:docMk/>
          <pc:sldMk cId="0" sldId="278"/>
        </pc:sldMkLst>
      </pc:sldChg>
      <pc:sldChg chg="modNotes">
        <pc:chgData name="V. Sai Mohan" userId="88d540280a1cedf5" providerId="LiveId" clId="{67F7F629-EB2B-4E79-A194-E93CE60DB30A}" dt="2022-12-08T09:08:57.216" v="196"/>
        <pc:sldMkLst>
          <pc:docMk/>
          <pc:sldMk cId="0" sldId="279"/>
        </pc:sldMkLst>
      </pc:sldChg>
      <pc:sldChg chg="modNotes">
        <pc:chgData name="V. Sai Mohan" userId="88d540280a1cedf5" providerId="LiveId" clId="{67F7F629-EB2B-4E79-A194-E93CE60DB30A}" dt="2022-12-08T09:08:57.216" v="196"/>
        <pc:sldMkLst>
          <pc:docMk/>
          <pc:sldMk cId="0" sldId="280"/>
        </pc:sldMkLst>
      </pc:sldChg>
      <pc:sldChg chg="modNotes">
        <pc:chgData name="V. Sai Mohan" userId="88d540280a1cedf5" providerId="LiveId" clId="{67F7F629-EB2B-4E79-A194-E93CE60DB30A}" dt="2022-12-08T09:08:57.216" v="196"/>
        <pc:sldMkLst>
          <pc:docMk/>
          <pc:sldMk cId="0" sldId="281"/>
        </pc:sldMkLst>
      </pc:sldChg>
      <pc:sldChg chg="modNotes">
        <pc:chgData name="V. Sai Mohan" userId="88d540280a1cedf5" providerId="LiveId" clId="{67F7F629-EB2B-4E79-A194-E93CE60DB30A}" dt="2022-12-08T09:08:57.216" v="196"/>
        <pc:sldMkLst>
          <pc:docMk/>
          <pc:sldMk cId="0" sldId="282"/>
        </pc:sldMkLst>
      </pc:sldChg>
      <pc:sldChg chg="modNotes">
        <pc:chgData name="V. Sai Mohan" userId="88d540280a1cedf5" providerId="LiveId" clId="{67F7F629-EB2B-4E79-A194-E93CE60DB30A}" dt="2022-12-08T09:08:57.216" v="196"/>
        <pc:sldMkLst>
          <pc:docMk/>
          <pc:sldMk cId="0" sldId="283"/>
        </pc:sldMkLst>
      </pc:sldChg>
      <pc:sldChg chg="modNotes">
        <pc:chgData name="V. Sai Mohan" userId="88d540280a1cedf5" providerId="LiveId" clId="{67F7F629-EB2B-4E79-A194-E93CE60DB30A}" dt="2022-12-08T09:08:57.216" v="196"/>
        <pc:sldMkLst>
          <pc:docMk/>
          <pc:sldMk cId="0" sldId="284"/>
        </pc:sldMkLst>
      </pc:sldChg>
      <pc:sldChg chg="modNotes">
        <pc:chgData name="V. Sai Mohan" userId="88d540280a1cedf5" providerId="LiveId" clId="{67F7F629-EB2B-4E79-A194-E93CE60DB30A}" dt="2022-12-08T09:08:57.216" v="196"/>
        <pc:sldMkLst>
          <pc:docMk/>
          <pc:sldMk cId="0" sldId="285"/>
        </pc:sldMkLst>
      </pc:sldChg>
      <pc:sldChg chg="modNotes">
        <pc:chgData name="V. Sai Mohan" userId="88d540280a1cedf5" providerId="LiveId" clId="{67F7F629-EB2B-4E79-A194-E93CE60DB30A}" dt="2022-12-08T09:08:57.216" v="196"/>
        <pc:sldMkLst>
          <pc:docMk/>
          <pc:sldMk cId="0" sldId="286"/>
        </pc:sldMkLst>
      </pc:sldChg>
      <pc:sldChg chg="modNotes">
        <pc:chgData name="V. Sai Mohan" userId="88d540280a1cedf5" providerId="LiveId" clId="{67F7F629-EB2B-4E79-A194-E93CE60DB30A}" dt="2022-12-08T09:08:57.216" v="196"/>
        <pc:sldMkLst>
          <pc:docMk/>
          <pc:sldMk cId="0" sldId="287"/>
        </pc:sldMkLst>
      </pc:sldChg>
      <pc:sldChg chg="modNotes">
        <pc:chgData name="V. Sai Mohan" userId="88d540280a1cedf5" providerId="LiveId" clId="{67F7F629-EB2B-4E79-A194-E93CE60DB30A}" dt="2022-12-08T09:08:57.216" v="196"/>
        <pc:sldMkLst>
          <pc:docMk/>
          <pc:sldMk cId="0" sldId="288"/>
        </pc:sldMkLst>
      </pc:sldChg>
      <pc:sldChg chg="modNotes">
        <pc:chgData name="V. Sai Mohan" userId="88d540280a1cedf5" providerId="LiveId" clId="{67F7F629-EB2B-4E79-A194-E93CE60DB30A}" dt="2022-12-08T09:08:57.216" v="196"/>
        <pc:sldMkLst>
          <pc:docMk/>
          <pc:sldMk cId="0" sldId="289"/>
        </pc:sldMkLst>
      </pc:sldChg>
      <pc:sldChg chg="modNotes">
        <pc:chgData name="V. Sai Mohan" userId="88d540280a1cedf5" providerId="LiveId" clId="{67F7F629-EB2B-4E79-A194-E93CE60DB30A}" dt="2022-12-08T09:08:57.216" v="196"/>
        <pc:sldMkLst>
          <pc:docMk/>
          <pc:sldMk cId="0" sldId="290"/>
        </pc:sldMkLst>
      </pc:sldChg>
      <pc:sldChg chg="modNotes">
        <pc:chgData name="V. Sai Mohan" userId="88d540280a1cedf5" providerId="LiveId" clId="{67F7F629-EB2B-4E79-A194-E93CE60DB30A}" dt="2022-12-08T09:08:57.216" v="196"/>
        <pc:sldMkLst>
          <pc:docMk/>
          <pc:sldMk cId="0" sldId="291"/>
        </pc:sldMkLst>
      </pc:sldChg>
      <pc:sldMasterChg chg="modTransition modSldLayout">
        <pc:chgData name="V. Sai Mohan" userId="88d540280a1cedf5" providerId="LiveId" clId="{67F7F629-EB2B-4E79-A194-E93CE60DB30A}" dt="2022-12-08T09:08:57.216" v="196"/>
        <pc:sldMasterMkLst>
          <pc:docMk/>
          <pc:sldMasterMk cId="316835240" sldId="2147483662"/>
        </pc:sldMasterMkLst>
        <pc:sldLayoutChg chg="addSp delSp">
          <pc:chgData name="V. Sai Mohan" userId="88d540280a1cedf5" providerId="LiveId" clId="{67F7F629-EB2B-4E79-A194-E93CE60DB30A}" dt="2022-12-08T09:08:57.216" v="196"/>
          <pc:sldLayoutMkLst>
            <pc:docMk/>
            <pc:sldMasterMk cId="316835240" sldId="2147483662"/>
            <pc:sldLayoutMk cId="2198897326" sldId="2147483674"/>
          </pc:sldLayoutMkLst>
          <pc:spChg chg="add del">
            <ac:chgData name="V. Sai Mohan" userId="88d540280a1cedf5" providerId="LiveId" clId="{67F7F629-EB2B-4E79-A194-E93CE60DB30A}" dt="2022-12-08T09:08:57.216" v="196"/>
            <ac:spMkLst>
              <pc:docMk/>
              <pc:sldMasterMk cId="316835240" sldId="2147483662"/>
              <pc:sldLayoutMk cId="2198897326" sldId="2147483674"/>
              <ac:spMk id="113" creationId="{00000000-0000-0000-0000-000000000000}"/>
            </ac:spMkLst>
          </pc:spChg>
          <pc:grpChg chg="add del">
            <ac:chgData name="V. Sai Mohan" userId="88d540280a1cedf5" providerId="LiveId" clId="{67F7F629-EB2B-4E79-A194-E93CE60DB30A}" dt="2022-12-08T09:08:57.216" v="196"/>
            <ac:grpSpMkLst>
              <pc:docMk/>
              <pc:sldMasterMk cId="316835240" sldId="2147483662"/>
              <pc:sldLayoutMk cId="2198897326" sldId="2147483674"/>
              <ac:grpSpMk id="12"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2198897326" sldId="2147483674"/>
              <ac:grpSpMk id="46" creationId="{00000000-0000-0000-0000-000000000000}"/>
            </ac:grpSpMkLst>
          </pc:grpChg>
        </pc:sldLayoutChg>
        <pc:sldLayoutChg chg="addSp delSp">
          <pc:chgData name="V. Sai Mohan" userId="88d540280a1cedf5" providerId="LiveId" clId="{67F7F629-EB2B-4E79-A194-E93CE60DB30A}" dt="2022-12-08T09:08:57.216" v="196"/>
          <pc:sldLayoutMkLst>
            <pc:docMk/>
            <pc:sldMasterMk cId="316835240" sldId="2147483662"/>
            <pc:sldLayoutMk cId="1486701429" sldId="2147483675"/>
          </pc:sldLayoutMkLst>
          <pc:spChg chg="add del">
            <ac:chgData name="V. Sai Mohan" userId="88d540280a1cedf5" providerId="LiveId" clId="{67F7F629-EB2B-4E79-A194-E93CE60DB30A}" dt="2022-12-08T09:08:57.216" v="196"/>
            <ac:spMkLst>
              <pc:docMk/>
              <pc:sldMasterMk cId="316835240" sldId="2147483662"/>
              <pc:sldLayoutMk cId="1486701429" sldId="2147483675"/>
              <ac:spMk id="336" creationId="{00000000-0000-0000-0000-000000000000}"/>
            </ac:spMkLst>
          </pc:spChg>
          <pc:spChg chg="add del">
            <ac:chgData name="V. Sai Mohan" userId="88d540280a1cedf5" providerId="LiveId" clId="{67F7F629-EB2B-4E79-A194-E93CE60DB30A}" dt="2022-12-08T09:08:57.216" v="196"/>
            <ac:spMkLst>
              <pc:docMk/>
              <pc:sldMasterMk cId="316835240" sldId="2147483662"/>
              <pc:sldLayoutMk cId="1486701429" sldId="2147483675"/>
              <ac:spMk id="438" creationId="{00000000-0000-0000-0000-000000000000}"/>
            </ac:spMkLst>
          </pc:spChg>
          <pc:grpChg chg="add del">
            <ac:chgData name="V. Sai Mohan" userId="88d540280a1cedf5" providerId="LiveId" clId="{67F7F629-EB2B-4E79-A194-E93CE60DB30A}" dt="2022-12-08T09:08:57.216" v="196"/>
            <ac:grpSpMkLst>
              <pc:docMk/>
              <pc:sldMasterMk cId="316835240" sldId="2147483662"/>
              <pc:sldLayoutMk cId="1486701429" sldId="2147483675"/>
              <ac:grpSpMk id="337"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1486701429" sldId="2147483675"/>
              <ac:grpSpMk id="371" creationId="{00000000-0000-0000-0000-000000000000}"/>
            </ac:grpSpMkLst>
          </pc:grpChg>
        </pc:sldLayoutChg>
        <pc:sldLayoutChg chg="addSp delSp">
          <pc:chgData name="V. Sai Mohan" userId="88d540280a1cedf5" providerId="LiveId" clId="{67F7F629-EB2B-4E79-A194-E93CE60DB30A}" dt="2022-12-08T09:08:57.216" v="196"/>
          <pc:sldLayoutMkLst>
            <pc:docMk/>
            <pc:sldMasterMk cId="316835240" sldId="2147483662"/>
            <pc:sldLayoutMk cId="3389475102" sldId="2147483676"/>
          </pc:sldLayoutMkLst>
          <pc:spChg chg="add del">
            <ac:chgData name="V. Sai Mohan" userId="88d540280a1cedf5" providerId="LiveId" clId="{67F7F629-EB2B-4E79-A194-E93CE60DB30A}" dt="2022-12-08T09:08:57.216" v="196"/>
            <ac:spMkLst>
              <pc:docMk/>
              <pc:sldMasterMk cId="316835240" sldId="2147483662"/>
              <pc:sldLayoutMk cId="3389475102" sldId="2147483676"/>
              <ac:spMk id="331" creationId="{00000000-0000-0000-0000-000000000000}"/>
            </ac:spMkLst>
          </pc:spChg>
        </pc:sldLayoutChg>
        <pc:sldLayoutChg chg="addSp delSp">
          <pc:chgData name="V. Sai Mohan" userId="88d540280a1cedf5" providerId="LiveId" clId="{67F7F629-EB2B-4E79-A194-E93CE60DB30A}" dt="2022-12-08T09:08:57.216" v="196"/>
          <pc:sldLayoutMkLst>
            <pc:docMk/>
            <pc:sldMasterMk cId="316835240" sldId="2147483662"/>
            <pc:sldLayoutMk cId="2336672282" sldId="2147483677"/>
          </pc:sldLayoutMkLst>
          <pc:spChg chg="add del">
            <ac:chgData name="V. Sai Mohan" userId="88d540280a1cedf5" providerId="LiveId" clId="{67F7F629-EB2B-4E79-A194-E93CE60DB30A}" dt="2022-12-08T09:08:57.216" v="196"/>
            <ac:spMkLst>
              <pc:docMk/>
              <pc:sldMasterMk cId="316835240" sldId="2147483662"/>
              <pc:sldLayoutMk cId="2336672282" sldId="2147483677"/>
              <ac:spMk id="219" creationId="{00000000-0000-0000-0000-000000000000}"/>
            </ac:spMkLst>
          </pc:spChg>
          <pc:spChg chg="add del">
            <ac:chgData name="V. Sai Mohan" userId="88d540280a1cedf5" providerId="LiveId" clId="{67F7F629-EB2B-4E79-A194-E93CE60DB30A}" dt="2022-12-08T09:08:57.216" v="196"/>
            <ac:spMkLst>
              <pc:docMk/>
              <pc:sldMasterMk cId="316835240" sldId="2147483662"/>
              <pc:sldLayoutMk cId="2336672282" sldId="2147483677"/>
              <ac:spMk id="222" creationId="{00000000-0000-0000-0000-000000000000}"/>
            </ac:spMkLst>
          </pc:spChg>
        </pc:sldLayoutChg>
        <pc:sldLayoutChg chg="addSp delSp">
          <pc:chgData name="V. Sai Mohan" userId="88d540280a1cedf5" providerId="LiveId" clId="{67F7F629-EB2B-4E79-A194-E93CE60DB30A}" dt="2022-12-08T09:08:57.216" v="196"/>
          <pc:sldLayoutMkLst>
            <pc:docMk/>
            <pc:sldMasterMk cId="316835240" sldId="2147483662"/>
            <pc:sldLayoutMk cId="76020779" sldId="2147483678"/>
          </pc:sldLayoutMkLst>
          <pc:grpChg chg="add del">
            <ac:chgData name="V. Sai Mohan" userId="88d540280a1cedf5" providerId="LiveId" clId="{67F7F629-EB2B-4E79-A194-E93CE60DB30A}" dt="2022-12-08T09:08:57.216" v="196"/>
            <ac:grpSpMkLst>
              <pc:docMk/>
              <pc:sldMasterMk cId="316835240" sldId="2147483662"/>
              <pc:sldLayoutMk cId="76020779" sldId="2147483678"/>
              <ac:grpSpMk id="117"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76020779" sldId="2147483678"/>
              <ac:grpSpMk id="151" creationId="{00000000-0000-0000-0000-000000000000}"/>
            </ac:grpSpMkLst>
          </pc:grpChg>
        </pc:sldLayoutChg>
        <pc:sldLayoutChg chg="addSp delSp">
          <pc:chgData name="V. Sai Mohan" userId="88d540280a1cedf5" providerId="LiveId" clId="{67F7F629-EB2B-4E79-A194-E93CE60DB30A}" dt="2022-12-08T09:08:57.216" v="196"/>
          <pc:sldLayoutMkLst>
            <pc:docMk/>
            <pc:sldMasterMk cId="316835240" sldId="2147483662"/>
            <pc:sldLayoutMk cId="2706840240" sldId="2147483679"/>
          </pc:sldLayoutMkLst>
          <pc:spChg chg="add del">
            <ac:chgData name="V. Sai Mohan" userId="88d540280a1cedf5" providerId="LiveId" clId="{67F7F629-EB2B-4E79-A194-E93CE60DB30A}" dt="2022-12-08T09:08:57.216" v="196"/>
            <ac:spMkLst>
              <pc:docMk/>
              <pc:sldMasterMk cId="316835240" sldId="2147483662"/>
              <pc:sldLayoutMk cId="2706840240" sldId="2147483679"/>
              <ac:spMk id="224" creationId="{00000000-0000-0000-0000-000000000000}"/>
            </ac:spMkLst>
          </pc:spChg>
          <pc:spChg chg="add del">
            <ac:chgData name="V. Sai Mohan" userId="88d540280a1cedf5" providerId="LiveId" clId="{67F7F629-EB2B-4E79-A194-E93CE60DB30A}" dt="2022-12-08T09:08:57.216" v="196"/>
            <ac:spMkLst>
              <pc:docMk/>
              <pc:sldMasterMk cId="316835240" sldId="2147483662"/>
              <pc:sldLayoutMk cId="2706840240" sldId="2147483679"/>
              <ac:spMk id="327" creationId="{00000000-0000-0000-0000-000000000000}"/>
            </ac:spMkLst>
          </pc:spChg>
          <pc:grpChg chg="add del">
            <ac:chgData name="V. Sai Mohan" userId="88d540280a1cedf5" providerId="LiveId" clId="{67F7F629-EB2B-4E79-A194-E93CE60DB30A}" dt="2022-12-08T09:08:57.216" v="196"/>
            <ac:grpSpMkLst>
              <pc:docMk/>
              <pc:sldMasterMk cId="316835240" sldId="2147483662"/>
              <pc:sldLayoutMk cId="2706840240" sldId="2147483679"/>
              <ac:grpSpMk id="226"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2706840240" sldId="2147483679"/>
              <ac:grpSpMk id="260" creationId="{00000000-0000-0000-0000-000000000000}"/>
            </ac:grpSpMkLst>
          </pc:grpChg>
        </pc:sldLayoutChg>
        <pc:sldLayoutChg chg="addSp delSp">
          <pc:chgData name="V. Sai Mohan" userId="88d540280a1cedf5" providerId="LiveId" clId="{67F7F629-EB2B-4E79-A194-E93CE60DB30A}" dt="2022-12-08T09:08:57.216" v="196"/>
          <pc:sldLayoutMkLst>
            <pc:docMk/>
            <pc:sldMasterMk cId="316835240" sldId="2147483662"/>
            <pc:sldLayoutMk cId="4030685322" sldId="2147483680"/>
          </pc:sldLayoutMkLst>
          <pc:spChg chg="add del">
            <ac:chgData name="V. Sai Mohan" userId="88d540280a1cedf5" providerId="LiveId" clId="{67F7F629-EB2B-4E79-A194-E93CE60DB30A}" dt="2022-12-08T09:08:57.216" v="196"/>
            <ac:spMkLst>
              <pc:docMk/>
              <pc:sldMasterMk cId="316835240" sldId="2147483662"/>
              <pc:sldLayoutMk cId="4030685322" sldId="2147483680"/>
              <ac:spMk id="444" creationId="{00000000-0000-0000-0000-000000000000}"/>
            </ac:spMkLst>
          </pc:spChg>
          <pc:spChg chg="add del">
            <ac:chgData name="V. Sai Mohan" userId="88d540280a1cedf5" providerId="LiveId" clId="{67F7F629-EB2B-4E79-A194-E93CE60DB30A}" dt="2022-12-08T09:08:57.216" v="196"/>
            <ac:spMkLst>
              <pc:docMk/>
              <pc:sldMasterMk cId="316835240" sldId="2147483662"/>
              <pc:sldLayoutMk cId="4030685322" sldId="2147483680"/>
              <ac:spMk id="546" creationId="{00000000-0000-0000-0000-000000000000}"/>
            </ac:spMkLst>
          </pc:spChg>
          <pc:grpChg chg="add del">
            <ac:chgData name="V. Sai Mohan" userId="88d540280a1cedf5" providerId="LiveId" clId="{67F7F629-EB2B-4E79-A194-E93CE60DB30A}" dt="2022-12-08T09:08:57.216" v="196"/>
            <ac:grpSpMkLst>
              <pc:docMk/>
              <pc:sldMasterMk cId="316835240" sldId="2147483662"/>
              <pc:sldLayoutMk cId="4030685322" sldId="2147483680"/>
              <ac:grpSpMk id="445"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4030685322" sldId="2147483680"/>
              <ac:grpSpMk id="479" creationId="{00000000-0000-0000-0000-000000000000}"/>
            </ac:grpSpMkLst>
          </pc:grpChg>
        </pc:sldLayoutChg>
        <pc:sldLayoutChg chg="addSp delSp">
          <pc:chgData name="V. Sai Mohan" userId="88d540280a1cedf5" providerId="LiveId" clId="{67F7F629-EB2B-4E79-A194-E93CE60DB30A}" dt="2022-12-08T09:08:57.216" v="196"/>
          <pc:sldLayoutMkLst>
            <pc:docMk/>
            <pc:sldMasterMk cId="316835240" sldId="2147483662"/>
            <pc:sldLayoutMk cId="416626298" sldId="2147483681"/>
          </pc:sldLayoutMkLst>
          <pc:spChg chg="add del">
            <ac:chgData name="V. Sai Mohan" userId="88d540280a1cedf5" providerId="LiveId" clId="{67F7F629-EB2B-4E79-A194-E93CE60DB30A}" dt="2022-12-08T09:08:57.216" v="196"/>
            <ac:spMkLst>
              <pc:docMk/>
              <pc:sldMasterMk cId="316835240" sldId="2147483662"/>
              <pc:sldLayoutMk cId="416626298" sldId="2147483681"/>
              <ac:spMk id="659" creationId="{00000000-0000-0000-0000-000000000000}"/>
            </ac:spMkLst>
          </pc:spChg>
        </pc:sldLayoutChg>
        <pc:sldLayoutChg chg="addSp delSp">
          <pc:chgData name="V. Sai Mohan" userId="88d540280a1cedf5" providerId="LiveId" clId="{67F7F629-EB2B-4E79-A194-E93CE60DB30A}" dt="2022-12-08T09:08:57.216" v="196"/>
          <pc:sldLayoutMkLst>
            <pc:docMk/>
            <pc:sldMasterMk cId="316835240" sldId="2147483662"/>
            <pc:sldLayoutMk cId="1862279166" sldId="2147483682"/>
          </pc:sldLayoutMkLst>
          <pc:spChg chg="add del">
            <ac:chgData name="V. Sai Mohan" userId="88d540280a1cedf5" providerId="LiveId" clId="{67F7F629-EB2B-4E79-A194-E93CE60DB30A}" dt="2022-12-08T09:08:57.216" v="196"/>
            <ac:spMkLst>
              <pc:docMk/>
              <pc:sldMasterMk cId="316835240" sldId="2147483662"/>
              <pc:sldLayoutMk cId="1862279166" sldId="2147483682"/>
              <ac:spMk id="773" creationId="{00000000-0000-0000-0000-000000000000}"/>
            </ac:spMkLst>
          </pc:spChg>
        </pc:sldLayoutChg>
        <pc:sldLayoutChg chg="addSp delSp">
          <pc:chgData name="V. Sai Mohan" userId="88d540280a1cedf5" providerId="LiveId" clId="{67F7F629-EB2B-4E79-A194-E93CE60DB30A}" dt="2022-12-08T09:08:57.216" v="196"/>
          <pc:sldLayoutMkLst>
            <pc:docMk/>
            <pc:sldMasterMk cId="316835240" sldId="2147483662"/>
            <pc:sldLayoutMk cId="2407701123" sldId="2147483683"/>
          </pc:sldLayoutMkLst>
          <pc:spChg chg="add del">
            <ac:chgData name="V. Sai Mohan" userId="88d540280a1cedf5" providerId="LiveId" clId="{67F7F629-EB2B-4E79-A194-E93CE60DB30A}" dt="2022-12-08T09:08:57.216" v="196"/>
            <ac:spMkLst>
              <pc:docMk/>
              <pc:sldMasterMk cId="316835240" sldId="2147483662"/>
              <pc:sldLayoutMk cId="2407701123" sldId="2147483683"/>
              <ac:spMk id="663" creationId="{00000000-0000-0000-0000-000000000000}"/>
            </ac:spMkLst>
          </pc:spChg>
        </pc:sldLayoutChg>
        <pc:sldLayoutChg chg="addSp delSp">
          <pc:chgData name="V. Sai Mohan" userId="88d540280a1cedf5" providerId="LiveId" clId="{67F7F629-EB2B-4E79-A194-E93CE60DB30A}" dt="2022-12-08T09:08:57.216" v="196"/>
          <pc:sldLayoutMkLst>
            <pc:docMk/>
            <pc:sldMasterMk cId="316835240" sldId="2147483662"/>
            <pc:sldLayoutMk cId="995671933" sldId="2147483684"/>
          </pc:sldLayoutMkLst>
          <pc:spChg chg="add del">
            <ac:chgData name="V. Sai Mohan" userId="88d540280a1cedf5" providerId="LiveId" clId="{67F7F629-EB2B-4E79-A194-E93CE60DB30A}" dt="2022-12-08T09:08:57.216" v="196"/>
            <ac:spMkLst>
              <pc:docMk/>
              <pc:sldMasterMk cId="316835240" sldId="2147483662"/>
              <pc:sldLayoutMk cId="995671933" sldId="2147483684"/>
              <ac:spMk id="771" creationId="{00000000-0000-0000-0000-000000000000}"/>
            </ac:spMkLst>
          </pc:spChg>
          <pc:grpChg chg="add del">
            <ac:chgData name="V. Sai Mohan" userId="88d540280a1cedf5" providerId="LiveId" clId="{67F7F629-EB2B-4E79-A194-E93CE60DB30A}" dt="2022-12-08T09:08:57.216" v="196"/>
            <ac:grpSpMkLst>
              <pc:docMk/>
              <pc:sldMasterMk cId="316835240" sldId="2147483662"/>
              <pc:sldLayoutMk cId="995671933" sldId="2147483684"/>
              <ac:grpSpMk id="670" creationId="{00000000-0000-0000-0000-000000000000}"/>
            </ac:grpSpMkLst>
          </pc:grpChg>
          <pc:grpChg chg="add del">
            <ac:chgData name="V. Sai Mohan" userId="88d540280a1cedf5" providerId="LiveId" clId="{67F7F629-EB2B-4E79-A194-E93CE60DB30A}" dt="2022-12-08T09:08:57.216" v="196"/>
            <ac:grpSpMkLst>
              <pc:docMk/>
              <pc:sldMasterMk cId="316835240" sldId="2147483662"/>
              <pc:sldLayoutMk cId="995671933" sldId="2147483684"/>
              <ac:grpSpMk id="704" creationId="{00000000-0000-0000-0000-000000000000}"/>
            </ac:grpSpMkLst>
          </pc:grpChg>
        </pc:sldLayoutChg>
      </pc:sldMasterChg>
      <pc:sldMasterChg chg="modTransition modSldLayout">
        <pc:chgData name="V. Sai Mohan" userId="88d540280a1cedf5" providerId="LiveId" clId="{67F7F629-EB2B-4E79-A194-E93CE60DB30A}" dt="2022-12-08T09:10:53.287" v="229"/>
        <pc:sldMasterMkLst>
          <pc:docMk/>
          <pc:sldMasterMk cId="2293978754" sldId="2147483662"/>
        </pc:sldMasterMkLst>
        <pc:sldLayoutChg chg="addSp delSp">
          <pc:chgData name="V. Sai Mohan" userId="88d540280a1cedf5" providerId="LiveId" clId="{67F7F629-EB2B-4E79-A194-E93CE60DB30A}" dt="2022-12-08T09:10:53.287" v="229"/>
          <pc:sldLayoutMkLst>
            <pc:docMk/>
            <pc:sldMasterMk cId="2293978754" sldId="2147483662"/>
            <pc:sldLayoutMk cId="2049617003" sldId="2147483680"/>
          </pc:sldLayoutMkLst>
          <pc:spChg chg="add del">
            <ac:chgData name="V. Sai Mohan" userId="88d540280a1cedf5" providerId="LiveId" clId="{67F7F629-EB2B-4E79-A194-E93CE60DB30A}" dt="2022-12-08T09:10:53.287" v="229"/>
            <ac:spMkLst>
              <pc:docMk/>
              <pc:sldMasterMk cId="2293978754" sldId="2147483662"/>
              <pc:sldLayoutMk cId="2049617003" sldId="2147483680"/>
              <ac:spMk id="113" creationId="{00000000-0000-0000-0000-000000000000}"/>
            </ac:spMkLst>
          </pc:spChg>
          <pc:grpChg chg="add del">
            <ac:chgData name="V. Sai Mohan" userId="88d540280a1cedf5" providerId="LiveId" clId="{67F7F629-EB2B-4E79-A194-E93CE60DB30A}" dt="2022-12-08T09:10:53.287" v="229"/>
            <ac:grpSpMkLst>
              <pc:docMk/>
              <pc:sldMasterMk cId="2293978754" sldId="2147483662"/>
              <pc:sldLayoutMk cId="2049617003" sldId="2147483680"/>
              <ac:grpSpMk id="12"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2049617003" sldId="2147483680"/>
              <ac:grpSpMk id="46" creationId="{00000000-0000-0000-0000-000000000000}"/>
            </ac:grpSpMkLst>
          </pc:grpChg>
        </pc:sldLayoutChg>
        <pc:sldLayoutChg chg="addSp delSp">
          <pc:chgData name="V. Sai Mohan" userId="88d540280a1cedf5" providerId="LiveId" clId="{67F7F629-EB2B-4E79-A194-E93CE60DB30A}" dt="2022-12-08T09:10:53.287" v="229"/>
          <pc:sldLayoutMkLst>
            <pc:docMk/>
            <pc:sldMasterMk cId="2293978754" sldId="2147483662"/>
            <pc:sldLayoutMk cId="3528661736" sldId="2147483681"/>
          </pc:sldLayoutMkLst>
          <pc:spChg chg="add del">
            <ac:chgData name="V. Sai Mohan" userId="88d540280a1cedf5" providerId="LiveId" clId="{67F7F629-EB2B-4E79-A194-E93CE60DB30A}" dt="2022-12-08T09:10:53.287" v="229"/>
            <ac:spMkLst>
              <pc:docMk/>
              <pc:sldMasterMk cId="2293978754" sldId="2147483662"/>
              <pc:sldLayoutMk cId="3528661736" sldId="2147483681"/>
              <ac:spMk id="336" creationId="{00000000-0000-0000-0000-000000000000}"/>
            </ac:spMkLst>
          </pc:spChg>
          <pc:spChg chg="add del">
            <ac:chgData name="V. Sai Mohan" userId="88d540280a1cedf5" providerId="LiveId" clId="{67F7F629-EB2B-4E79-A194-E93CE60DB30A}" dt="2022-12-08T09:10:53.287" v="229"/>
            <ac:spMkLst>
              <pc:docMk/>
              <pc:sldMasterMk cId="2293978754" sldId="2147483662"/>
              <pc:sldLayoutMk cId="3528661736" sldId="2147483681"/>
              <ac:spMk id="438" creationId="{00000000-0000-0000-0000-000000000000}"/>
            </ac:spMkLst>
          </pc:spChg>
          <pc:grpChg chg="add del">
            <ac:chgData name="V. Sai Mohan" userId="88d540280a1cedf5" providerId="LiveId" clId="{67F7F629-EB2B-4E79-A194-E93CE60DB30A}" dt="2022-12-08T09:10:53.287" v="229"/>
            <ac:grpSpMkLst>
              <pc:docMk/>
              <pc:sldMasterMk cId="2293978754" sldId="2147483662"/>
              <pc:sldLayoutMk cId="3528661736" sldId="2147483681"/>
              <ac:grpSpMk id="337"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3528661736" sldId="2147483681"/>
              <ac:grpSpMk id="371" creationId="{00000000-0000-0000-0000-000000000000}"/>
            </ac:grpSpMkLst>
          </pc:grpChg>
        </pc:sldLayoutChg>
        <pc:sldLayoutChg chg="addSp delSp">
          <pc:chgData name="V. Sai Mohan" userId="88d540280a1cedf5" providerId="LiveId" clId="{67F7F629-EB2B-4E79-A194-E93CE60DB30A}" dt="2022-12-08T09:10:53.287" v="229"/>
          <pc:sldLayoutMkLst>
            <pc:docMk/>
            <pc:sldMasterMk cId="2293978754" sldId="2147483662"/>
            <pc:sldLayoutMk cId="3900538524" sldId="2147483682"/>
          </pc:sldLayoutMkLst>
          <pc:spChg chg="add del">
            <ac:chgData name="V. Sai Mohan" userId="88d540280a1cedf5" providerId="LiveId" clId="{67F7F629-EB2B-4E79-A194-E93CE60DB30A}" dt="2022-12-08T09:10:53.287" v="229"/>
            <ac:spMkLst>
              <pc:docMk/>
              <pc:sldMasterMk cId="2293978754" sldId="2147483662"/>
              <pc:sldLayoutMk cId="3900538524" sldId="2147483682"/>
              <ac:spMk id="331" creationId="{00000000-0000-0000-0000-000000000000}"/>
            </ac:spMkLst>
          </pc:spChg>
        </pc:sldLayoutChg>
        <pc:sldLayoutChg chg="addSp delSp">
          <pc:chgData name="V. Sai Mohan" userId="88d540280a1cedf5" providerId="LiveId" clId="{67F7F629-EB2B-4E79-A194-E93CE60DB30A}" dt="2022-12-08T09:10:53.287" v="229"/>
          <pc:sldLayoutMkLst>
            <pc:docMk/>
            <pc:sldMasterMk cId="2293978754" sldId="2147483662"/>
            <pc:sldLayoutMk cId="4038965422" sldId="2147483683"/>
          </pc:sldLayoutMkLst>
          <pc:spChg chg="add del">
            <ac:chgData name="V. Sai Mohan" userId="88d540280a1cedf5" providerId="LiveId" clId="{67F7F629-EB2B-4E79-A194-E93CE60DB30A}" dt="2022-12-08T09:10:53.287" v="229"/>
            <ac:spMkLst>
              <pc:docMk/>
              <pc:sldMasterMk cId="2293978754" sldId="2147483662"/>
              <pc:sldLayoutMk cId="4038965422" sldId="2147483683"/>
              <ac:spMk id="219" creationId="{00000000-0000-0000-0000-000000000000}"/>
            </ac:spMkLst>
          </pc:spChg>
          <pc:spChg chg="add del">
            <ac:chgData name="V. Sai Mohan" userId="88d540280a1cedf5" providerId="LiveId" clId="{67F7F629-EB2B-4E79-A194-E93CE60DB30A}" dt="2022-12-08T09:10:53.287" v="229"/>
            <ac:spMkLst>
              <pc:docMk/>
              <pc:sldMasterMk cId="2293978754" sldId="2147483662"/>
              <pc:sldLayoutMk cId="4038965422" sldId="2147483683"/>
              <ac:spMk id="222" creationId="{00000000-0000-0000-0000-000000000000}"/>
            </ac:spMkLst>
          </pc:spChg>
        </pc:sldLayoutChg>
        <pc:sldLayoutChg chg="addSp delSp">
          <pc:chgData name="V. Sai Mohan" userId="88d540280a1cedf5" providerId="LiveId" clId="{67F7F629-EB2B-4E79-A194-E93CE60DB30A}" dt="2022-12-08T09:10:53.287" v="229"/>
          <pc:sldLayoutMkLst>
            <pc:docMk/>
            <pc:sldMasterMk cId="2293978754" sldId="2147483662"/>
            <pc:sldLayoutMk cId="3311908941" sldId="2147483684"/>
          </pc:sldLayoutMkLst>
          <pc:grpChg chg="add del">
            <ac:chgData name="V. Sai Mohan" userId="88d540280a1cedf5" providerId="LiveId" clId="{67F7F629-EB2B-4E79-A194-E93CE60DB30A}" dt="2022-12-08T09:10:53.287" v="229"/>
            <ac:grpSpMkLst>
              <pc:docMk/>
              <pc:sldMasterMk cId="2293978754" sldId="2147483662"/>
              <pc:sldLayoutMk cId="3311908941" sldId="2147483684"/>
              <ac:grpSpMk id="117"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3311908941" sldId="2147483684"/>
              <ac:grpSpMk id="151" creationId="{00000000-0000-0000-0000-000000000000}"/>
            </ac:grpSpMkLst>
          </pc:grpChg>
        </pc:sldLayoutChg>
        <pc:sldLayoutChg chg="addSp delSp">
          <pc:chgData name="V. Sai Mohan" userId="88d540280a1cedf5" providerId="LiveId" clId="{67F7F629-EB2B-4E79-A194-E93CE60DB30A}" dt="2022-12-08T09:10:53.287" v="229"/>
          <pc:sldLayoutMkLst>
            <pc:docMk/>
            <pc:sldMasterMk cId="2293978754" sldId="2147483662"/>
            <pc:sldLayoutMk cId="2195462570" sldId="2147483685"/>
          </pc:sldLayoutMkLst>
          <pc:spChg chg="add del">
            <ac:chgData name="V. Sai Mohan" userId="88d540280a1cedf5" providerId="LiveId" clId="{67F7F629-EB2B-4E79-A194-E93CE60DB30A}" dt="2022-12-08T09:10:53.287" v="229"/>
            <ac:spMkLst>
              <pc:docMk/>
              <pc:sldMasterMk cId="2293978754" sldId="2147483662"/>
              <pc:sldLayoutMk cId="2195462570" sldId="2147483685"/>
              <ac:spMk id="224" creationId="{00000000-0000-0000-0000-000000000000}"/>
            </ac:spMkLst>
          </pc:spChg>
          <pc:spChg chg="add del">
            <ac:chgData name="V. Sai Mohan" userId="88d540280a1cedf5" providerId="LiveId" clId="{67F7F629-EB2B-4E79-A194-E93CE60DB30A}" dt="2022-12-08T09:10:53.287" v="229"/>
            <ac:spMkLst>
              <pc:docMk/>
              <pc:sldMasterMk cId="2293978754" sldId="2147483662"/>
              <pc:sldLayoutMk cId="2195462570" sldId="2147483685"/>
              <ac:spMk id="327" creationId="{00000000-0000-0000-0000-000000000000}"/>
            </ac:spMkLst>
          </pc:spChg>
          <pc:grpChg chg="add del">
            <ac:chgData name="V. Sai Mohan" userId="88d540280a1cedf5" providerId="LiveId" clId="{67F7F629-EB2B-4E79-A194-E93CE60DB30A}" dt="2022-12-08T09:10:53.287" v="229"/>
            <ac:grpSpMkLst>
              <pc:docMk/>
              <pc:sldMasterMk cId="2293978754" sldId="2147483662"/>
              <pc:sldLayoutMk cId="2195462570" sldId="2147483685"/>
              <ac:grpSpMk id="226"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2195462570" sldId="2147483685"/>
              <ac:grpSpMk id="260" creationId="{00000000-0000-0000-0000-000000000000}"/>
            </ac:grpSpMkLst>
          </pc:grpChg>
        </pc:sldLayoutChg>
        <pc:sldLayoutChg chg="addSp delSp">
          <pc:chgData name="V. Sai Mohan" userId="88d540280a1cedf5" providerId="LiveId" clId="{67F7F629-EB2B-4E79-A194-E93CE60DB30A}" dt="2022-12-08T09:10:53.287" v="229"/>
          <pc:sldLayoutMkLst>
            <pc:docMk/>
            <pc:sldMasterMk cId="2293978754" sldId="2147483662"/>
            <pc:sldLayoutMk cId="3949113070" sldId="2147483686"/>
          </pc:sldLayoutMkLst>
          <pc:spChg chg="add del">
            <ac:chgData name="V. Sai Mohan" userId="88d540280a1cedf5" providerId="LiveId" clId="{67F7F629-EB2B-4E79-A194-E93CE60DB30A}" dt="2022-12-08T09:10:53.287" v="229"/>
            <ac:spMkLst>
              <pc:docMk/>
              <pc:sldMasterMk cId="2293978754" sldId="2147483662"/>
              <pc:sldLayoutMk cId="3949113070" sldId="2147483686"/>
              <ac:spMk id="444" creationId="{00000000-0000-0000-0000-000000000000}"/>
            </ac:spMkLst>
          </pc:spChg>
          <pc:spChg chg="add del">
            <ac:chgData name="V. Sai Mohan" userId="88d540280a1cedf5" providerId="LiveId" clId="{67F7F629-EB2B-4E79-A194-E93CE60DB30A}" dt="2022-12-08T09:10:53.287" v="229"/>
            <ac:spMkLst>
              <pc:docMk/>
              <pc:sldMasterMk cId="2293978754" sldId="2147483662"/>
              <pc:sldLayoutMk cId="3949113070" sldId="2147483686"/>
              <ac:spMk id="546" creationId="{00000000-0000-0000-0000-000000000000}"/>
            </ac:spMkLst>
          </pc:spChg>
          <pc:grpChg chg="add del">
            <ac:chgData name="V. Sai Mohan" userId="88d540280a1cedf5" providerId="LiveId" clId="{67F7F629-EB2B-4E79-A194-E93CE60DB30A}" dt="2022-12-08T09:10:53.287" v="229"/>
            <ac:grpSpMkLst>
              <pc:docMk/>
              <pc:sldMasterMk cId="2293978754" sldId="2147483662"/>
              <pc:sldLayoutMk cId="3949113070" sldId="2147483686"/>
              <ac:grpSpMk id="445"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3949113070" sldId="2147483686"/>
              <ac:grpSpMk id="479" creationId="{00000000-0000-0000-0000-000000000000}"/>
            </ac:grpSpMkLst>
          </pc:grpChg>
        </pc:sldLayoutChg>
        <pc:sldLayoutChg chg="addSp delSp">
          <pc:chgData name="V. Sai Mohan" userId="88d540280a1cedf5" providerId="LiveId" clId="{67F7F629-EB2B-4E79-A194-E93CE60DB30A}" dt="2022-12-08T09:10:53.287" v="229"/>
          <pc:sldLayoutMkLst>
            <pc:docMk/>
            <pc:sldMasterMk cId="2293978754" sldId="2147483662"/>
            <pc:sldLayoutMk cId="578108346" sldId="2147483687"/>
          </pc:sldLayoutMkLst>
          <pc:spChg chg="add del">
            <ac:chgData name="V. Sai Mohan" userId="88d540280a1cedf5" providerId="LiveId" clId="{67F7F629-EB2B-4E79-A194-E93CE60DB30A}" dt="2022-12-08T09:10:53.287" v="229"/>
            <ac:spMkLst>
              <pc:docMk/>
              <pc:sldMasterMk cId="2293978754" sldId="2147483662"/>
              <pc:sldLayoutMk cId="578108346" sldId="2147483687"/>
              <ac:spMk id="659" creationId="{00000000-0000-0000-0000-000000000000}"/>
            </ac:spMkLst>
          </pc:spChg>
        </pc:sldLayoutChg>
        <pc:sldLayoutChg chg="addSp delSp">
          <pc:chgData name="V. Sai Mohan" userId="88d540280a1cedf5" providerId="LiveId" clId="{67F7F629-EB2B-4E79-A194-E93CE60DB30A}" dt="2022-12-08T09:10:53.287" v="229"/>
          <pc:sldLayoutMkLst>
            <pc:docMk/>
            <pc:sldMasterMk cId="2293978754" sldId="2147483662"/>
            <pc:sldLayoutMk cId="3721685628" sldId="2147483688"/>
          </pc:sldLayoutMkLst>
          <pc:spChg chg="add del">
            <ac:chgData name="V. Sai Mohan" userId="88d540280a1cedf5" providerId="LiveId" clId="{67F7F629-EB2B-4E79-A194-E93CE60DB30A}" dt="2022-12-08T09:10:53.287" v="229"/>
            <ac:spMkLst>
              <pc:docMk/>
              <pc:sldMasterMk cId="2293978754" sldId="2147483662"/>
              <pc:sldLayoutMk cId="3721685628" sldId="2147483688"/>
              <ac:spMk id="773" creationId="{00000000-0000-0000-0000-000000000000}"/>
            </ac:spMkLst>
          </pc:spChg>
        </pc:sldLayoutChg>
        <pc:sldLayoutChg chg="addSp delSp">
          <pc:chgData name="V. Sai Mohan" userId="88d540280a1cedf5" providerId="LiveId" clId="{67F7F629-EB2B-4E79-A194-E93CE60DB30A}" dt="2022-12-08T09:10:53.287" v="229"/>
          <pc:sldLayoutMkLst>
            <pc:docMk/>
            <pc:sldMasterMk cId="2293978754" sldId="2147483662"/>
            <pc:sldLayoutMk cId="1850764402" sldId="2147483689"/>
          </pc:sldLayoutMkLst>
          <pc:spChg chg="add del">
            <ac:chgData name="V. Sai Mohan" userId="88d540280a1cedf5" providerId="LiveId" clId="{67F7F629-EB2B-4E79-A194-E93CE60DB30A}" dt="2022-12-08T09:10:53.287" v="229"/>
            <ac:spMkLst>
              <pc:docMk/>
              <pc:sldMasterMk cId="2293978754" sldId="2147483662"/>
              <pc:sldLayoutMk cId="1850764402" sldId="2147483689"/>
              <ac:spMk id="663" creationId="{00000000-0000-0000-0000-000000000000}"/>
            </ac:spMkLst>
          </pc:spChg>
        </pc:sldLayoutChg>
        <pc:sldLayoutChg chg="addSp delSp">
          <pc:chgData name="V. Sai Mohan" userId="88d540280a1cedf5" providerId="LiveId" clId="{67F7F629-EB2B-4E79-A194-E93CE60DB30A}" dt="2022-12-08T09:10:53.287" v="229"/>
          <pc:sldLayoutMkLst>
            <pc:docMk/>
            <pc:sldMasterMk cId="2293978754" sldId="2147483662"/>
            <pc:sldLayoutMk cId="3404351355" sldId="2147483690"/>
          </pc:sldLayoutMkLst>
          <pc:spChg chg="add del">
            <ac:chgData name="V. Sai Mohan" userId="88d540280a1cedf5" providerId="LiveId" clId="{67F7F629-EB2B-4E79-A194-E93CE60DB30A}" dt="2022-12-08T09:10:53.287" v="229"/>
            <ac:spMkLst>
              <pc:docMk/>
              <pc:sldMasterMk cId="2293978754" sldId="2147483662"/>
              <pc:sldLayoutMk cId="3404351355" sldId="2147483690"/>
              <ac:spMk id="771" creationId="{00000000-0000-0000-0000-000000000000}"/>
            </ac:spMkLst>
          </pc:spChg>
          <pc:grpChg chg="add del">
            <ac:chgData name="V. Sai Mohan" userId="88d540280a1cedf5" providerId="LiveId" clId="{67F7F629-EB2B-4E79-A194-E93CE60DB30A}" dt="2022-12-08T09:10:53.287" v="229"/>
            <ac:grpSpMkLst>
              <pc:docMk/>
              <pc:sldMasterMk cId="2293978754" sldId="2147483662"/>
              <pc:sldLayoutMk cId="3404351355" sldId="2147483690"/>
              <ac:grpSpMk id="670" creationId="{00000000-0000-0000-0000-000000000000}"/>
            </ac:grpSpMkLst>
          </pc:grpChg>
          <pc:grpChg chg="add del">
            <ac:chgData name="V. Sai Mohan" userId="88d540280a1cedf5" providerId="LiveId" clId="{67F7F629-EB2B-4E79-A194-E93CE60DB30A}" dt="2022-12-08T09:10:53.287" v="229"/>
            <ac:grpSpMkLst>
              <pc:docMk/>
              <pc:sldMasterMk cId="2293978754" sldId="2147483662"/>
              <pc:sldLayoutMk cId="3404351355" sldId="2147483690"/>
              <ac:grpSpMk id="704" creationId="{00000000-0000-0000-0000-000000000000}"/>
            </ac:grpSpMkLst>
          </pc:grpChg>
        </pc:sldLayoutChg>
      </pc:sldMasterChg>
      <pc:sldMasterChg chg="modTransition">
        <pc:chgData name="V. Sai Mohan" userId="88d540280a1cedf5" providerId="LiveId" clId="{67F7F629-EB2B-4E79-A194-E93CE60DB30A}" dt="2022-12-08T09:10:53.245" v="228"/>
        <pc:sldMasterMkLst>
          <pc:docMk/>
          <pc:sldMasterMk cId="1253331346" sldId="2147483691"/>
        </pc:sldMasterMkLst>
      </pc:sldMasterChg>
      <pc:sldMasterChg chg="modTransition">
        <pc:chgData name="V. Sai Mohan" userId="88d540280a1cedf5" providerId="LiveId" clId="{67F7F629-EB2B-4E79-A194-E93CE60DB30A}" dt="2022-12-08T09:10:53.211" v="227"/>
        <pc:sldMasterMkLst>
          <pc:docMk/>
          <pc:sldMasterMk cId="2922461118" sldId="2147483720"/>
        </pc:sldMasterMkLst>
      </pc:sldMasterChg>
      <pc:sldMasterChg chg="modTransition">
        <pc:chgData name="V. Sai Mohan" userId="88d540280a1cedf5" providerId="LiveId" clId="{67F7F629-EB2B-4E79-A194-E93CE60DB30A}" dt="2022-12-08T09:10:53.177" v="226"/>
        <pc:sldMasterMkLst>
          <pc:docMk/>
          <pc:sldMasterMk cId="1878498967" sldId="2147483749"/>
        </pc:sldMasterMkLst>
      </pc:sldMasterChg>
      <pc:sldMasterChg chg="modTransition">
        <pc:chgData name="V. Sai Mohan" userId="88d540280a1cedf5" providerId="LiveId" clId="{67F7F629-EB2B-4E79-A194-E93CE60DB30A}" dt="2022-12-08T09:10:53.150" v="225"/>
        <pc:sldMasterMkLst>
          <pc:docMk/>
          <pc:sldMasterMk cId="2335201352" sldId="214748377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fc15f04518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fc15f0451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fc15f0451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fc15f0451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397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fc15f0451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fc15f0451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fc15f0451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fc15f0451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fc15f0451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fc15f0451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fc15f0451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fc15f045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fc15f0451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fc15f0451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fc15f04518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fc15f04518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0437349ffe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0437349ffe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330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96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fc15f0451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fc15f0451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10437349ffe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10437349ffe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txBox="1">
            <a:spLocks noGrp="1"/>
          </p:cNvSpPr>
          <p:nvPr>
            <p:ph type="body" idx="1"/>
          </p:nvPr>
        </p:nvSpPr>
        <p:spPr>
          <a:xfrm>
            <a:off x="553650" y="4496202"/>
            <a:ext cx="80367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65" name="Google Shape;665;p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8"/>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8" name="Google Shape;548;p8"/>
          <p:cNvSpPr txBox="1">
            <a:spLocks noGrp="1"/>
          </p:cNvSpPr>
          <p:nvPr>
            <p:ph type="body" idx="1"/>
          </p:nvPr>
        </p:nvSpPr>
        <p:spPr>
          <a:xfrm>
            <a:off x="739675"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9" name="Google Shape;549;p8"/>
          <p:cNvSpPr txBox="1">
            <a:spLocks noGrp="1"/>
          </p:cNvSpPr>
          <p:nvPr>
            <p:ph type="body" idx="2"/>
          </p:nvPr>
        </p:nvSpPr>
        <p:spPr>
          <a:xfrm>
            <a:off x="3344038"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0" name="Google Shape;550;p8"/>
          <p:cNvSpPr txBox="1">
            <a:spLocks noGrp="1"/>
          </p:cNvSpPr>
          <p:nvPr>
            <p:ph type="body" idx="3"/>
          </p:nvPr>
        </p:nvSpPr>
        <p:spPr>
          <a:xfrm>
            <a:off x="5948402" y="1235873"/>
            <a:ext cx="2477400" cy="2818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1" name="Google Shape;551;p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9"/>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Google Shape;657;p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opendata.dc.gov/search?q=crime%20datase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307"/>
            <a:ext cx="7729200" cy="352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latin typeface="Times New Roman"/>
                <a:ea typeface="Times New Roman"/>
                <a:cs typeface="Times New Roman"/>
                <a:sym typeface="Times New Roman"/>
              </a:rPr>
              <a:t>Crime Detection</a:t>
            </a:r>
            <a:endParaRPr lang="en-IN" sz="2600">
              <a:latin typeface="Times New Roman"/>
              <a:ea typeface="Times New Roman"/>
              <a:cs typeface="Times New Roman"/>
              <a:sym typeface="Times New Roman"/>
            </a:endParaRPr>
          </a:p>
          <a:p>
            <a:pPr marL="0" lvl="0" indent="0" algn="ctr" rtl="0">
              <a:spcBef>
                <a:spcPts val="0"/>
              </a:spcBef>
              <a:spcAft>
                <a:spcPts val="0"/>
              </a:spcAft>
              <a:buNone/>
            </a:pPr>
            <a:endParaRPr lang="en-IN" sz="2600">
              <a:latin typeface="Times New Roman"/>
              <a:ea typeface="Times New Roman"/>
              <a:cs typeface="Times New Roman"/>
              <a:sym typeface="Times New Roman"/>
            </a:endParaRPr>
          </a:p>
          <a:p>
            <a:pPr marL="0" lvl="0" indent="0" algn="ctr" rtl="0">
              <a:spcBef>
                <a:spcPts val="0"/>
              </a:spcBef>
              <a:spcAft>
                <a:spcPts val="0"/>
              </a:spcAft>
              <a:buNone/>
            </a:pPr>
            <a:endParaRPr lang="en-IN" sz="2600">
              <a:latin typeface="Times New Roman"/>
              <a:ea typeface="Times New Roman"/>
              <a:cs typeface="Times New Roman"/>
              <a:sym typeface="Times New Roman"/>
            </a:endParaRPr>
          </a:p>
          <a:p>
            <a:pPr marL="0" lvl="0" indent="0" algn="ctr" rtl="0">
              <a:spcBef>
                <a:spcPts val="0"/>
              </a:spcBef>
              <a:spcAft>
                <a:spcPts val="0"/>
              </a:spcAft>
              <a:buNone/>
            </a:pPr>
            <a:r>
              <a:rPr lang="en-IN" sz="1800">
                <a:latin typeface="Times New Roman"/>
                <a:ea typeface="Times New Roman"/>
                <a:cs typeface="Times New Roman"/>
                <a:sym typeface="Times New Roman"/>
              </a:rPr>
              <a:t>V.V.S.N.SAI MOHAN(20275)</a:t>
            </a:r>
          </a:p>
          <a:p>
            <a:pPr marL="0" lvl="0" indent="0" algn="ctr" rtl="0">
              <a:spcBef>
                <a:spcPts val="0"/>
              </a:spcBef>
              <a:spcAft>
                <a:spcPts val="0"/>
              </a:spcAft>
              <a:buNone/>
            </a:pPr>
            <a:r>
              <a:rPr lang="en-IN" sz="1800">
                <a:latin typeface="Times New Roman"/>
                <a:ea typeface="Times New Roman"/>
                <a:cs typeface="Times New Roman"/>
                <a:sym typeface="Times New Roman"/>
              </a:rPr>
              <a:t>M.VISHAL REDDY(20248)</a:t>
            </a:r>
          </a:p>
          <a:p>
            <a:pPr marL="0" lvl="0" indent="0" algn="ctr" rtl="0">
              <a:spcBef>
                <a:spcPts val="0"/>
              </a:spcBef>
              <a:spcAft>
                <a:spcPts val="0"/>
              </a:spcAft>
              <a:buNone/>
            </a:pPr>
            <a:r>
              <a:rPr lang="en-IN" sz="1800">
                <a:latin typeface="Times New Roman"/>
                <a:ea typeface="Times New Roman"/>
                <a:cs typeface="Times New Roman"/>
                <a:sym typeface="Times New Roman"/>
              </a:rPr>
              <a:t>B.HEMANTH(20215)</a:t>
            </a:r>
          </a:p>
          <a:p>
            <a:pPr marL="0" lvl="0" indent="0" algn="ctr" rtl="0">
              <a:spcBef>
                <a:spcPts val="0"/>
              </a:spcBef>
              <a:spcAft>
                <a:spcPts val="0"/>
              </a:spcAft>
              <a:buNone/>
            </a:pPr>
            <a:r>
              <a:rPr lang="en-IN" sz="1800">
                <a:latin typeface="Times New Roman"/>
                <a:ea typeface="Times New Roman"/>
                <a:cs typeface="Times New Roman"/>
                <a:sym typeface="Times New Roman"/>
              </a:rPr>
              <a:t>S.MANIKANTA(20268)</a:t>
            </a:r>
          </a:p>
          <a:p>
            <a:pPr marL="0" lvl="0" indent="0" algn="ctr" rtl="0">
              <a:spcBef>
                <a:spcPts val="0"/>
              </a:spcBef>
              <a:spcAft>
                <a:spcPts val="0"/>
              </a:spcAft>
              <a:buNone/>
            </a:pPr>
            <a:r>
              <a:rPr lang="en-IN" sz="1800">
                <a:latin typeface="Times New Roman"/>
                <a:ea typeface="Times New Roman"/>
                <a:cs typeface="Times New Roman"/>
                <a:sym typeface="Times New Roman"/>
              </a:rPr>
              <a:t>B.J.THARAKA(20217)</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K.NAVEEN KUMAR(20238)</a:t>
            </a:r>
            <a:endParaRPr lang="en-IN"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Google Shape;832;p24"/>
          <p:cNvPicPr preferRelativeResize="0"/>
          <p:nvPr/>
        </p:nvPicPr>
        <p:blipFill>
          <a:blip r:embed="rId3">
            <a:alphaModFix/>
          </a:blip>
          <a:stretch>
            <a:fillRect/>
          </a:stretch>
        </p:blipFill>
        <p:spPr>
          <a:xfrm>
            <a:off x="1480925" y="152400"/>
            <a:ext cx="5703802"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25"/>
          <p:cNvSpPr txBox="1"/>
          <p:nvPr/>
        </p:nvSpPr>
        <p:spPr>
          <a:xfrm>
            <a:off x="2585250" y="201000"/>
            <a:ext cx="3973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u="sng">
                <a:solidFill>
                  <a:schemeClr val="lt1"/>
                </a:solidFill>
                <a:latin typeface="Lora"/>
                <a:ea typeface="Lora"/>
                <a:cs typeface="Lora"/>
                <a:sym typeface="Lora"/>
              </a:rPr>
              <a:t>Data Cleaning</a:t>
            </a:r>
            <a:endParaRPr sz="3000" b="1" u="sng">
              <a:solidFill>
                <a:schemeClr val="lt1"/>
              </a:solidFill>
              <a:latin typeface="Lora"/>
              <a:ea typeface="Lora"/>
              <a:cs typeface="Lora"/>
              <a:sym typeface="Lora"/>
            </a:endParaRPr>
          </a:p>
        </p:txBody>
      </p:sp>
      <p:sp>
        <p:nvSpPr>
          <p:cNvPr id="838" name="Google Shape;838;p25"/>
          <p:cNvSpPr txBox="1"/>
          <p:nvPr/>
        </p:nvSpPr>
        <p:spPr>
          <a:xfrm>
            <a:off x="426300" y="847500"/>
            <a:ext cx="5238600" cy="258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b="1">
                <a:solidFill>
                  <a:schemeClr val="lt1"/>
                </a:solidFill>
                <a:latin typeface="Lora"/>
                <a:ea typeface="Lora"/>
                <a:cs typeface="Lora"/>
                <a:sym typeface="Lora"/>
              </a:rPr>
              <a:t>Inputting missing values: </a:t>
            </a:r>
            <a:endParaRPr sz="1900" b="1">
              <a:solidFill>
                <a:schemeClr val="lt1"/>
              </a:solidFill>
              <a:latin typeface="Lora"/>
              <a:ea typeface="Lora"/>
              <a:cs typeface="Lora"/>
              <a:sym typeface="Lora"/>
            </a:endParaRPr>
          </a:p>
          <a:p>
            <a:pPr marL="457200" lvl="0" indent="-336550" algn="l" rtl="0">
              <a:lnSpc>
                <a:spcPct val="115000"/>
              </a:lnSpc>
              <a:spcBef>
                <a:spcPts val="0"/>
              </a:spcBef>
              <a:spcAft>
                <a:spcPts val="0"/>
              </a:spcAft>
              <a:buClr>
                <a:schemeClr val="lt1"/>
              </a:buClr>
              <a:buSzPts val="1700"/>
              <a:buFont typeface="Lora"/>
              <a:buChar char="●"/>
            </a:pPr>
            <a:r>
              <a:rPr lang="en" sz="1700">
                <a:solidFill>
                  <a:schemeClr val="lt1"/>
                </a:solidFill>
                <a:latin typeface="Lora"/>
                <a:ea typeface="Lora"/>
                <a:cs typeface="Lora"/>
                <a:sym typeface="Lora"/>
              </a:rPr>
              <a:t>11 columns with missing values. </a:t>
            </a:r>
            <a:endParaRPr sz="1700">
              <a:solidFill>
                <a:schemeClr val="lt1"/>
              </a:solidFill>
              <a:latin typeface="Lora"/>
              <a:ea typeface="Lora"/>
              <a:cs typeface="Lora"/>
              <a:sym typeface="Lora"/>
            </a:endParaRPr>
          </a:p>
          <a:p>
            <a:pPr marL="457200" lvl="0" indent="0" algn="l" rtl="0">
              <a:lnSpc>
                <a:spcPct val="115000"/>
              </a:lnSpc>
              <a:spcBef>
                <a:spcPts val="0"/>
              </a:spcBef>
              <a:spcAft>
                <a:spcPts val="0"/>
              </a:spcAft>
              <a:buNone/>
            </a:pPr>
            <a:endParaRPr sz="1700">
              <a:solidFill>
                <a:schemeClr val="lt1"/>
              </a:solidFill>
              <a:latin typeface="Lora"/>
              <a:ea typeface="Lora"/>
              <a:cs typeface="Lora"/>
              <a:sym typeface="Lora"/>
            </a:endParaRPr>
          </a:p>
          <a:p>
            <a:pPr marL="457200" lvl="0" indent="0" algn="l" rtl="0">
              <a:lnSpc>
                <a:spcPct val="115000"/>
              </a:lnSpc>
              <a:spcBef>
                <a:spcPts val="0"/>
              </a:spcBef>
              <a:spcAft>
                <a:spcPts val="0"/>
              </a:spcAft>
              <a:buNone/>
            </a:pPr>
            <a:r>
              <a:rPr lang="en" sz="1700">
                <a:solidFill>
                  <a:schemeClr val="lt1"/>
                </a:solidFill>
                <a:latin typeface="Lora"/>
                <a:ea typeface="Lora"/>
                <a:cs typeface="Lora"/>
                <a:sym typeface="Lora"/>
              </a:rPr>
              <a:t>Excluding the column BID, total number of datas with null value is very much lesser than the total number of data present in dataset.</a:t>
            </a:r>
            <a:endParaRPr sz="1700">
              <a:solidFill>
                <a:schemeClr val="lt1"/>
              </a:solidFill>
              <a:latin typeface="Lora"/>
              <a:ea typeface="Lora"/>
              <a:cs typeface="Lora"/>
              <a:sym typeface="Lora"/>
            </a:endParaRPr>
          </a:p>
          <a:p>
            <a:pPr marL="457200" lvl="0" indent="0" algn="l" rtl="0">
              <a:lnSpc>
                <a:spcPct val="115000"/>
              </a:lnSpc>
              <a:spcBef>
                <a:spcPts val="0"/>
              </a:spcBef>
              <a:spcAft>
                <a:spcPts val="0"/>
              </a:spcAft>
              <a:buNone/>
            </a:pPr>
            <a:endParaRPr sz="1700">
              <a:solidFill>
                <a:schemeClr val="lt1"/>
              </a:solidFill>
              <a:latin typeface="Lora"/>
              <a:ea typeface="Lora"/>
              <a:cs typeface="Lora"/>
              <a:sym typeface="Lora"/>
            </a:endParaRPr>
          </a:p>
          <a:p>
            <a:pPr marL="457200" lvl="0" indent="0" algn="l" rtl="0">
              <a:spcBef>
                <a:spcPts val="0"/>
              </a:spcBef>
              <a:spcAft>
                <a:spcPts val="0"/>
              </a:spcAft>
              <a:buNone/>
            </a:pPr>
            <a:endParaRPr sz="1700">
              <a:solidFill>
                <a:schemeClr val="lt1"/>
              </a:solidFill>
              <a:latin typeface="Lora"/>
              <a:ea typeface="Lora"/>
              <a:cs typeface="Lora"/>
              <a:sym typeface="Lora"/>
            </a:endParaRPr>
          </a:p>
        </p:txBody>
      </p:sp>
      <p:pic>
        <p:nvPicPr>
          <p:cNvPr id="839" name="Google Shape;839;p25"/>
          <p:cNvPicPr preferRelativeResize="0"/>
          <p:nvPr/>
        </p:nvPicPr>
        <p:blipFill rotWithShape="1">
          <a:blip r:embed="rId3">
            <a:alphaModFix/>
          </a:blip>
          <a:srcRect r="2238"/>
          <a:stretch/>
        </p:blipFill>
        <p:spPr>
          <a:xfrm>
            <a:off x="5860875" y="1181100"/>
            <a:ext cx="3259125" cy="3962400"/>
          </a:xfrm>
          <a:prstGeom prst="rect">
            <a:avLst/>
          </a:prstGeom>
          <a:noFill/>
          <a:ln>
            <a:noFill/>
          </a:ln>
        </p:spPr>
      </p:pic>
      <p:sp>
        <p:nvSpPr>
          <p:cNvPr id="840" name="Google Shape;840;p25"/>
          <p:cNvSpPr/>
          <p:nvPr/>
        </p:nvSpPr>
        <p:spPr>
          <a:xfrm>
            <a:off x="7587975" y="2717425"/>
            <a:ext cx="1426200" cy="2015100"/>
          </a:xfrm>
          <a:prstGeom prst="ellipse">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txBox="1"/>
          <p:nvPr/>
        </p:nvSpPr>
        <p:spPr>
          <a:xfrm>
            <a:off x="5860875" y="3448250"/>
            <a:ext cx="1380300" cy="400200"/>
          </a:xfrm>
          <a:prstGeom prst="rect">
            <a:avLst/>
          </a:prstGeom>
          <a:solidFill>
            <a:srgbClr val="E6B8A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980000"/>
                </a:solidFill>
                <a:latin typeface="Titillium Web"/>
                <a:ea typeface="Titillium Web"/>
                <a:cs typeface="Titillium Web"/>
                <a:sym typeface="Titillium Web"/>
              </a:rPr>
              <a:t>nullvalues</a:t>
            </a:r>
            <a:endParaRPr>
              <a:solidFill>
                <a:srgbClr val="980000"/>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26"/>
          <p:cNvSpPr txBox="1">
            <a:spLocks noGrp="1"/>
          </p:cNvSpPr>
          <p:nvPr>
            <p:ph type="title"/>
          </p:nvPr>
        </p:nvSpPr>
        <p:spPr>
          <a:xfrm>
            <a:off x="734350" y="418750"/>
            <a:ext cx="6820800" cy="413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latin typeface="Lora"/>
                <a:ea typeface="Lora"/>
                <a:cs typeface="Lora"/>
                <a:sym typeface="Lora"/>
              </a:rPr>
              <a:t>So we removed all the rows with null value without considering the null values in the column BID thus making a dataset containing  291069 rows </a:t>
            </a:r>
            <a:endParaRPr sz="1700">
              <a:latin typeface="Lora"/>
              <a:ea typeface="Lora"/>
              <a:cs typeface="Lora"/>
              <a:sym typeface="Lora"/>
            </a:endParaRPr>
          </a:p>
          <a:p>
            <a:pPr marL="45720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r>
              <a:rPr lang="en" sz="1700">
                <a:latin typeface="Lora"/>
                <a:ea typeface="Lora"/>
                <a:cs typeface="Lora"/>
                <a:sym typeface="Lora"/>
              </a:rPr>
              <a:t>Almost 75% of data in BID is null value, </a:t>
            </a:r>
            <a:endParaRPr sz="1700">
              <a:latin typeface="Lora"/>
              <a:ea typeface="Lora"/>
              <a:cs typeface="Lora"/>
              <a:sym typeface="Lora"/>
            </a:endParaRPr>
          </a:p>
          <a:p>
            <a:pPr marL="0" lvl="0" indent="0" algn="l" rtl="0">
              <a:lnSpc>
                <a:spcPct val="115000"/>
              </a:lnSpc>
              <a:spcBef>
                <a:spcPts val="0"/>
              </a:spcBef>
              <a:spcAft>
                <a:spcPts val="0"/>
              </a:spcAft>
              <a:buNone/>
            </a:pPr>
            <a:r>
              <a:rPr lang="en" sz="1700">
                <a:latin typeface="Lora"/>
                <a:ea typeface="Lora"/>
                <a:cs typeface="Lora"/>
                <a:sym typeface="Lora"/>
              </a:rPr>
              <a:t>so it is better to remove that column</a:t>
            </a:r>
            <a:endParaRPr sz="1700">
              <a:latin typeface="Lora"/>
              <a:ea typeface="Lora"/>
              <a:cs typeface="Lora"/>
              <a:sym typeface="Lora"/>
            </a:endParaRPr>
          </a:p>
          <a:p>
            <a:pPr marL="0" lvl="0" indent="0" algn="l" rtl="0">
              <a:lnSpc>
                <a:spcPct val="115000"/>
              </a:lnSpc>
              <a:spcBef>
                <a:spcPts val="0"/>
              </a:spcBef>
              <a:spcAft>
                <a:spcPts val="0"/>
              </a:spcAft>
              <a:buNone/>
            </a:pPr>
            <a:r>
              <a:rPr lang="en" sz="1700">
                <a:latin typeface="Lora"/>
                <a:ea typeface="Lora"/>
                <a:cs typeface="Lora"/>
                <a:sym typeface="Lora"/>
              </a:rPr>
              <a:t> for prediction</a:t>
            </a:r>
            <a:endParaRPr sz="1700">
              <a:latin typeface="Lora"/>
              <a:ea typeface="Lora"/>
              <a:cs typeface="Lora"/>
              <a:sym typeface="Lora"/>
            </a:endParaRPr>
          </a:p>
          <a:p>
            <a:pPr marL="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endParaRPr sz="1700">
              <a:latin typeface="Lora"/>
              <a:ea typeface="Lora"/>
              <a:cs typeface="Lora"/>
              <a:sym typeface="Lora"/>
            </a:endParaRPr>
          </a:p>
          <a:p>
            <a:pPr marL="0" lvl="0" indent="0" algn="l" rtl="0">
              <a:lnSpc>
                <a:spcPct val="115000"/>
              </a:lnSpc>
              <a:spcBef>
                <a:spcPts val="0"/>
              </a:spcBef>
              <a:spcAft>
                <a:spcPts val="0"/>
              </a:spcAft>
              <a:buNone/>
            </a:pPr>
            <a:r>
              <a:rPr lang="en" sz="1700">
                <a:latin typeface="Lora"/>
                <a:ea typeface="Lora"/>
                <a:cs typeface="Lora"/>
                <a:sym typeface="Lora"/>
              </a:rPr>
              <a:t>Now our data is </a:t>
            </a:r>
            <a:r>
              <a:rPr lang="en" sz="1700" u="sng">
                <a:latin typeface="Lora"/>
                <a:ea typeface="Lora"/>
                <a:cs typeface="Lora"/>
                <a:sym typeface="Lora"/>
              </a:rPr>
              <a:t>free from null values</a:t>
            </a:r>
            <a:endParaRPr sz="1700" u="sng">
              <a:latin typeface="Lora"/>
              <a:ea typeface="Lora"/>
              <a:cs typeface="Lora"/>
              <a:sym typeface="Lora"/>
            </a:endParaRPr>
          </a:p>
          <a:p>
            <a:pPr marL="0" lvl="0" indent="0" algn="l" rtl="0">
              <a:spcBef>
                <a:spcPts val="0"/>
              </a:spcBef>
              <a:spcAft>
                <a:spcPts val="0"/>
              </a:spcAft>
              <a:buNone/>
            </a:pPr>
            <a:endParaRPr sz="1800"/>
          </a:p>
        </p:txBody>
      </p:sp>
      <p:pic>
        <p:nvPicPr>
          <p:cNvPr id="847" name="Google Shape;847;p26"/>
          <p:cNvPicPr preferRelativeResize="0"/>
          <p:nvPr/>
        </p:nvPicPr>
        <p:blipFill>
          <a:blip r:embed="rId3">
            <a:alphaModFix/>
          </a:blip>
          <a:stretch>
            <a:fillRect/>
          </a:stretch>
        </p:blipFill>
        <p:spPr>
          <a:xfrm>
            <a:off x="355850" y="1450500"/>
            <a:ext cx="6534150" cy="590550"/>
          </a:xfrm>
          <a:prstGeom prst="rect">
            <a:avLst/>
          </a:prstGeom>
          <a:noFill/>
          <a:ln>
            <a:noFill/>
          </a:ln>
        </p:spPr>
      </p:pic>
      <p:pic>
        <p:nvPicPr>
          <p:cNvPr id="848" name="Google Shape;848;p26"/>
          <p:cNvPicPr preferRelativeResize="0"/>
          <p:nvPr/>
        </p:nvPicPr>
        <p:blipFill>
          <a:blip r:embed="rId4">
            <a:alphaModFix/>
          </a:blip>
          <a:stretch>
            <a:fillRect/>
          </a:stretch>
        </p:blipFill>
        <p:spPr>
          <a:xfrm>
            <a:off x="6959850" y="2041050"/>
            <a:ext cx="2184125" cy="3124200"/>
          </a:xfrm>
          <a:prstGeom prst="rect">
            <a:avLst/>
          </a:prstGeom>
          <a:noFill/>
          <a:ln>
            <a:noFill/>
          </a:ln>
        </p:spPr>
      </p:pic>
      <p:sp>
        <p:nvSpPr>
          <p:cNvPr id="849" name="Google Shape;849;p26"/>
          <p:cNvSpPr/>
          <p:nvPr/>
        </p:nvSpPr>
        <p:spPr>
          <a:xfrm>
            <a:off x="8261650" y="2041050"/>
            <a:ext cx="419400" cy="2985000"/>
          </a:xfrm>
          <a:prstGeom prst="ellipse">
            <a:avLst/>
          </a:prstGeom>
          <a:no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0" name="Google Shape;850;p26"/>
          <p:cNvPicPr preferRelativeResize="0"/>
          <p:nvPr/>
        </p:nvPicPr>
        <p:blipFill>
          <a:blip r:embed="rId5">
            <a:alphaModFix/>
          </a:blip>
          <a:stretch>
            <a:fillRect/>
          </a:stretch>
        </p:blipFill>
        <p:spPr>
          <a:xfrm>
            <a:off x="877675" y="3463950"/>
            <a:ext cx="3440775" cy="387475"/>
          </a:xfrm>
          <a:prstGeom prst="rect">
            <a:avLst/>
          </a:prstGeom>
          <a:noFill/>
          <a:ln>
            <a:noFill/>
          </a:ln>
        </p:spPr>
      </p:pic>
      <p:cxnSp>
        <p:nvCxnSpPr>
          <p:cNvPr id="851" name="Google Shape;851;p26"/>
          <p:cNvCxnSpPr/>
          <p:nvPr/>
        </p:nvCxnSpPr>
        <p:spPr>
          <a:xfrm rot="10800000" flipH="1">
            <a:off x="4388300" y="3816875"/>
            <a:ext cx="2501700" cy="454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27"/>
          <p:cNvSpPr txBox="1"/>
          <p:nvPr/>
        </p:nvSpPr>
        <p:spPr>
          <a:xfrm>
            <a:off x="132450" y="647700"/>
            <a:ext cx="8879100" cy="38481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1800" b="1">
                <a:solidFill>
                  <a:schemeClr val="lt1"/>
                </a:solidFill>
                <a:latin typeface="Lora"/>
                <a:ea typeface="Lora"/>
                <a:cs typeface="Lora"/>
                <a:sym typeface="Lora"/>
              </a:rPr>
              <a:t>Removing unwanted parts from columns:</a:t>
            </a:r>
            <a:endParaRPr sz="1800" b="1">
              <a:solidFill>
                <a:schemeClr val="lt1"/>
              </a:solidFill>
              <a:latin typeface="Lora"/>
              <a:ea typeface="Lora"/>
              <a:cs typeface="Lora"/>
              <a:sym typeface="Lora"/>
            </a:endParaRPr>
          </a:p>
          <a:p>
            <a:pPr marL="457200" lvl="0" indent="0" algn="l" rtl="0">
              <a:lnSpc>
                <a:spcPct val="150000"/>
              </a:lnSpc>
              <a:spcBef>
                <a:spcPts val="0"/>
              </a:spcBef>
              <a:spcAft>
                <a:spcPts val="0"/>
              </a:spcAft>
              <a:buNone/>
            </a:pPr>
            <a:endParaRPr sz="1800" b="1">
              <a:solidFill>
                <a:schemeClr val="lt1"/>
              </a:solidFill>
              <a:latin typeface="Lora"/>
              <a:ea typeface="Lora"/>
              <a:cs typeface="Lora"/>
              <a:sym typeface="Lora"/>
            </a:endParaRPr>
          </a:p>
          <a:p>
            <a:pPr marL="457200" lvl="0" indent="-330200" algn="l" rtl="0">
              <a:lnSpc>
                <a:spcPct val="150000"/>
              </a:lnSpc>
              <a:spcBef>
                <a:spcPts val="0"/>
              </a:spcBef>
              <a:spcAft>
                <a:spcPts val="0"/>
              </a:spcAft>
              <a:buClr>
                <a:schemeClr val="lt1"/>
              </a:buClr>
              <a:buSzPts val="1600"/>
              <a:buFont typeface="Lora"/>
              <a:buChar char="●"/>
            </a:pPr>
            <a:r>
              <a:rPr lang="en" sz="1600">
                <a:solidFill>
                  <a:schemeClr val="lt1"/>
                </a:solidFill>
                <a:latin typeface="Lora"/>
                <a:ea typeface="Lora"/>
                <a:cs typeface="Lora"/>
                <a:sym typeface="Lora"/>
              </a:rPr>
              <a:t>For each value of VOTIING_PRECINCT we can see that “Precinct “ is added before the number</a:t>
            </a:r>
            <a:endParaRPr sz="1600">
              <a:solidFill>
                <a:schemeClr val="lt1"/>
              </a:solidFill>
              <a:latin typeface="Lora"/>
              <a:ea typeface="Lora"/>
              <a:cs typeface="Lora"/>
              <a:sym typeface="Lora"/>
            </a:endParaRPr>
          </a:p>
          <a:p>
            <a:pPr marL="457200" lvl="0" indent="-330200" algn="l" rtl="0">
              <a:lnSpc>
                <a:spcPct val="150000"/>
              </a:lnSpc>
              <a:spcBef>
                <a:spcPts val="0"/>
              </a:spcBef>
              <a:spcAft>
                <a:spcPts val="0"/>
              </a:spcAft>
              <a:buClr>
                <a:schemeClr val="lt1"/>
              </a:buClr>
              <a:buSzPts val="1600"/>
              <a:buFont typeface="Lora"/>
              <a:buChar char="●"/>
            </a:pPr>
            <a:r>
              <a:rPr lang="en" sz="1600">
                <a:solidFill>
                  <a:schemeClr val="lt1"/>
                </a:solidFill>
                <a:latin typeface="Lora"/>
                <a:ea typeface="Lora"/>
                <a:cs typeface="Lora"/>
                <a:sym typeface="Lora"/>
              </a:rPr>
              <a:t>For each value of NEIGHBORHOOD_CLUSTER we can see that “Cluster “ is added before the number </a:t>
            </a:r>
            <a:endParaRPr sz="1600">
              <a:solidFill>
                <a:schemeClr val="lt1"/>
              </a:solidFill>
              <a:latin typeface="Lora"/>
              <a:ea typeface="Lora"/>
              <a:cs typeface="Lora"/>
              <a:sym typeface="Lora"/>
            </a:endParaRPr>
          </a:p>
          <a:p>
            <a:pPr marL="457200" lvl="0" indent="-330200" algn="l" rtl="0">
              <a:lnSpc>
                <a:spcPct val="150000"/>
              </a:lnSpc>
              <a:spcBef>
                <a:spcPts val="0"/>
              </a:spcBef>
              <a:spcAft>
                <a:spcPts val="0"/>
              </a:spcAft>
              <a:buClr>
                <a:schemeClr val="lt1"/>
              </a:buClr>
              <a:buSzPts val="1600"/>
              <a:buFont typeface="Lora"/>
              <a:buChar char="●"/>
            </a:pPr>
            <a:r>
              <a:rPr lang="en" sz="1600">
                <a:solidFill>
                  <a:schemeClr val="lt1"/>
                </a:solidFill>
                <a:latin typeface="Lora"/>
                <a:ea typeface="Lora"/>
                <a:cs typeface="Lora"/>
                <a:sym typeface="Lora"/>
              </a:rPr>
              <a:t>Removing “Precinct “ and “Cluster “ from each record of VOTIING_PRECINCT and NEIGHBORHOOD_CLUSTER</a:t>
            </a:r>
            <a:endParaRPr sz="1600">
              <a:solidFill>
                <a:schemeClr val="lt1"/>
              </a:solidFill>
              <a:latin typeface="Lora"/>
              <a:ea typeface="Lora"/>
              <a:cs typeface="Lora"/>
              <a:sym typeface="Lora"/>
            </a:endParaRPr>
          </a:p>
          <a:p>
            <a:pPr marL="457200" lvl="0" indent="0" algn="l" rtl="0">
              <a:lnSpc>
                <a:spcPct val="150000"/>
              </a:lnSpc>
              <a:spcBef>
                <a:spcPts val="0"/>
              </a:spcBef>
              <a:spcAft>
                <a:spcPts val="0"/>
              </a:spcAft>
              <a:buNone/>
            </a:pPr>
            <a:endParaRPr sz="1600">
              <a:solidFill>
                <a:schemeClr val="lt1"/>
              </a:solidFill>
              <a:latin typeface="Lora"/>
              <a:ea typeface="Lora"/>
              <a:cs typeface="Lora"/>
              <a:sym typeface="Lora"/>
            </a:endParaRPr>
          </a:p>
          <a:p>
            <a:pPr marL="914400" lvl="0" indent="0" algn="l" rtl="0">
              <a:lnSpc>
                <a:spcPct val="150000"/>
              </a:lnSpc>
              <a:spcBef>
                <a:spcPts val="0"/>
              </a:spcBef>
              <a:spcAft>
                <a:spcPts val="0"/>
              </a:spcAft>
              <a:buNone/>
            </a:pPr>
            <a:endParaRPr sz="1600">
              <a:solidFill>
                <a:schemeClr val="lt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2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862" name="Google Shape;862;p28"/>
          <p:cNvPicPr preferRelativeResize="0"/>
          <p:nvPr/>
        </p:nvPicPr>
        <p:blipFill rotWithShape="1">
          <a:blip r:embed="rId3">
            <a:alphaModFix/>
          </a:blip>
          <a:srcRect b="33453"/>
          <a:stretch/>
        </p:blipFill>
        <p:spPr>
          <a:xfrm>
            <a:off x="152400" y="3216325"/>
            <a:ext cx="8839199" cy="1527725"/>
          </a:xfrm>
          <a:prstGeom prst="rect">
            <a:avLst/>
          </a:prstGeom>
          <a:noFill/>
          <a:ln>
            <a:noFill/>
          </a:ln>
        </p:spPr>
      </p:pic>
      <p:pic>
        <p:nvPicPr>
          <p:cNvPr id="863" name="Google Shape;863;p28"/>
          <p:cNvPicPr preferRelativeResize="0"/>
          <p:nvPr/>
        </p:nvPicPr>
        <p:blipFill>
          <a:blip r:embed="rId4">
            <a:alphaModFix/>
          </a:blip>
          <a:stretch>
            <a:fillRect/>
          </a:stretch>
        </p:blipFill>
        <p:spPr>
          <a:xfrm>
            <a:off x="152400" y="1615575"/>
            <a:ext cx="8839199" cy="845429"/>
          </a:xfrm>
          <a:prstGeom prst="rect">
            <a:avLst/>
          </a:prstGeom>
          <a:noFill/>
          <a:ln>
            <a:noFill/>
          </a:ln>
        </p:spPr>
      </p:pic>
      <p:sp>
        <p:nvSpPr>
          <p:cNvPr id="864" name="Google Shape;864;p28"/>
          <p:cNvSpPr txBox="1"/>
          <p:nvPr/>
        </p:nvSpPr>
        <p:spPr>
          <a:xfrm>
            <a:off x="75800" y="535925"/>
            <a:ext cx="8880900" cy="4311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For each value of VOTIING_PRECINCT we can see that “Precinct “ is added before the number</a:t>
            </a:r>
            <a:endParaRPr sz="1600">
              <a:solidFill>
                <a:schemeClr val="lt1"/>
              </a:solidFill>
              <a:latin typeface="Times New Roman"/>
              <a:ea typeface="Times New Roman"/>
              <a:cs typeface="Times New Roman"/>
              <a:sym typeface="Times New Roman"/>
            </a:endParaRPr>
          </a:p>
        </p:txBody>
      </p:sp>
      <p:sp>
        <p:nvSpPr>
          <p:cNvPr id="865" name="Google Shape;865;p28"/>
          <p:cNvSpPr txBox="1"/>
          <p:nvPr/>
        </p:nvSpPr>
        <p:spPr>
          <a:xfrm>
            <a:off x="189525" y="1140100"/>
            <a:ext cx="503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Before correction</a:t>
            </a:r>
            <a:endParaRPr>
              <a:solidFill>
                <a:schemeClr val="lt1"/>
              </a:solidFill>
              <a:latin typeface="Titillium Web"/>
              <a:ea typeface="Titillium Web"/>
              <a:cs typeface="Titillium Web"/>
              <a:sym typeface="Titillium Web"/>
            </a:endParaRPr>
          </a:p>
        </p:txBody>
      </p:sp>
      <p:sp>
        <p:nvSpPr>
          <p:cNvPr id="866" name="Google Shape;866;p28"/>
          <p:cNvSpPr txBox="1"/>
          <p:nvPr/>
        </p:nvSpPr>
        <p:spPr>
          <a:xfrm>
            <a:off x="189525" y="2697125"/>
            <a:ext cx="503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After correction</a:t>
            </a:r>
            <a:endParaRPr>
              <a:solidFill>
                <a:schemeClr val="lt1"/>
              </a:solidFill>
              <a:latin typeface="Titillium Web"/>
              <a:ea typeface="Titillium Web"/>
              <a:cs typeface="Titillium Web"/>
              <a:sym typeface="Titillium Web"/>
            </a:endParaRPr>
          </a:p>
        </p:txBody>
      </p:sp>
      <p:sp>
        <p:nvSpPr>
          <p:cNvPr id="867" name="Google Shape;867;p28"/>
          <p:cNvSpPr/>
          <p:nvPr/>
        </p:nvSpPr>
        <p:spPr>
          <a:xfrm>
            <a:off x="6942550" y="1498725"/>
            <a:ext cx="1137300" cy="33765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3" name="TextBox 2">
            <a:extLst>
              <a:ext uri="{FF2B5EF4-FFF2-40B4-BE49-F238E27FC236}">
                <a16:creationId xmlns:a16="http://schemas.microsoft.com/office/drawing/2014/main" id="{B39840FB-9576-008F-E10F-B0CCEE1A4A0A}"/>
              </a:ext>
            </a:extLst>
          </p:cNvPr>
          <p:cNvSpPr txBox="1"/>
          <p:nvPr/>
        </p:nvSpPr>
        <p:spPr>
          <a:xfrm>
            <a:off x="617744" y="233487"/>
            <a:ext cx="4463808" cy="523220"/>
          </a:xfrm>
          <a:prstGeom prst="rect">
            <a:avLst/>
          </a:prstGeom>
          <a:noFill/>
        </p:spPr>
        <p:txBody>
          <a:bodyPr wrap="square" rtlCol="0">
            <a:spAutoFit/>
          </a:bodyPr>
          <a:lstStyle/>
          <a:p>
            <a:r>
              <a:rPr lang="en-IN" dirty="0">
                <a:solidFill>
                  <a:schemeClr val="bg1"/>
                </a:solidFill>
              </a:rPr>
              <a:t>Values in column X and Y is same as that of column Latitude and Longitude So we are dropping X and Y</a:t>
            </a:r>
          </a:p>
        </p:txBody>
      </p:sp>
      <p:pic>
        <p:nvPicPr>
          <p:cNvPr id="9" name="Picture 8">
            <a:extLst>
              <a:ext uri="{FF2B5EF4-FFF2-40B4-BE49-F238E27FC236}">
                <a16:creationId xmlns:a16="http://schemas.microsoft.com/office/drawing/2014/main" id="{245D3C70-C537-2A7B-6AC4-53EC8A1B133E}"/>
              </a:ext>
            </a:extLst>
          </p:cNvPr>
          <p:cNvPicPr>
            <a:picLocks noChangeAspect="1"/>
          </p:cNvPicPr>
          <p:nvPr/>
        </p:nvPicPr>
        <p:blipFill>
          <a:blip r:embed="rId3"/>
          <a:stretch>
            <a:fillRect/>
          </a:stretch>
        </p:blipFill>
        <p:spPr>
          <a:xfrm>
            <a:off x="714245" y="886479"/>
            <a:ext cx="4127712" cy="3560319"/>
          </a:xfrm>
          <a:prstGeom prst="rect">
            <a:avLst/>
          </a:prstGeom>
        </p:spPr>
      </p:pic>
      <p:sp>
        <p:nvSpPr>
          <p:cNvPr id="12" name="TextBox 11">
            <a:extLst>
              <a:ext uri="{FF2B5EF4-FFF2-40B4-BE49-F238E27FC236}">
                <a16:creationId xmlns:a16="http://schemas.microsoft.com/office/drawing/2014/main" id="{C9CB8199-D5AC-362D-A33B-20CD777D1BD8}"/>
              </a:ext>
            </a:extLst>
          </p:cNvPr>
          <p:cNvSpPr txBox="1"/>
          <p:nvPr/>
        </p:nvSpPr>
        <p:spPr>
          <a:xfrm flipH="1">
            <a:off x="5629842" y="341208"/>
            <a:ext cx="2969706" cy="738664"/>
          </a:xfrm>
          <a:prstGeom prst="rect">
            <a:avLst/>
          </a:prstGeom>
          <a:noFill/>
        </p:spPr>
        <p:txBody>
          <a:bodyPr wrap="square" rtlCol="0">
            <a:spAutoFit/>
          </a:bodyPr>
          <a:lstStyle/>
          <a:p>
            <a:r>
              <a:rPr lang="en-IN" dirty="0">
                <a:solidFill>
                  <a:schemeClr val="bg1"/>
                </a:solidFill>
              </a:rPr>
              <a:t>Also data are represented as object type, it should be converted into data time datatype.</a:t>
            </a:r>
          </a:p>
        </p:txBody>
      </p:sp>
      <p:pic>
        <p:nvPicPr>
          <p:cNvPr id="15" name="Picture 14">
            <a:extLst>
              <a:ext uri="{FF2B5EF4-FFF2-40B4-BE49-F238E27FC236}">
                <a16:creationId xmlns:a16="http://schemas.microsoft.com/office/drawing/2014/main" id="{8C875D02-016E-83F9-9C5A-09387220499E}"/>
              </a:ext>
            </a:extLst>
          </p:cNvPr>
          <p:cNvPicPr>
            <a:picLocks noChangeAspect="1"/>
          </p:cNvPicPr>
          <p:nvPr/>
        </p:nvPicPr>
        <p:blipFill>
          <a:blip r:embed="rId4"/>
          <a:stretch>
            <a:fillRect/>
          </a:stretch>
        </p:blipFill>
        <p:spPr>
          <a:xfrm>
            <a:off x="5386283" y="1363845"/>
            <a:ext cx="3213265" cy="908097"/>
          </a:xfrm>
          <a:prstGeom prst="rect">
            <a:avLst/>
          </a:prstGeom>
        </p:spPr>
      </p:pic>
    </p:spTree>
    <p:extLst>
      <p:ext uri="{BB962C8B-B14F-4D97-AF65-F5344CB8AC3E}">
        <p14:creationId xmlns:p14="http://schemas.microsoft.com/office/powerpoint/2010/main" val="279204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873" name="Google Shape;873;p29"/>
          <p:cNvSpPr txBox="1"/>
          <p:nvPr/>
        </p:nvSpPr>
        <p:spPr>
          <a:xfrm>
            <a:off x="75800" y="535925"/>
            <a:ext cx="8880900" cy="415500"/>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For each value of NEIGHBORHOOD_CLUSTER we can see that “Cluster “ is added before the number </a:t>
            </a:r>
            <a:endParaRPr sz="1300">
              <a:solidFill>
                <a:schemeClr val="lt1"/>
              </a:solidFill>
              <a:latin typeface="Times New Roman"/>
              <a:ea typeface="Times New Roman"/>
              <a:cs typeface="Times New Roman"/>
              <a:sym typeface="Times New Roman"/>
            </a:endParaRPr>
          </a:p>
        </p:txBody>
      </p:sp>
      <p:sp>
        <p:nvSpPr>
          <p:cNvPr id="874" name="Google Shape;874;p29"/>
          <p:cNvSpPr txBox="1"/>
          <p:nvPr/>
        </p:nvSpPr>
        <p:spPr>
          <a:xfrm>
            <a:off x="189525" y="887025"/>
            <a:ext cx="503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Before correction</a:t>
            </a:r>
            <a:endParaRPr>
              <a:solidFill>
                <a:schemeClr val="lt1"/>
              </a:solidFill>
              <a:latin typeface="Titillium Web"/>
              <a:ea typeface="Titillium Web"/>
              <a:cs typeface="Titillium Web"/>
              <a:sym typeface="Titillium Web"/>
            </a:endParaRPr>
          </a:p>
        </p:txBody>
      </p:sp>
      <p:sp>
        <p:nvSpPr>
          <p:cNvPr id="875" name="Google Shape;875;p29"/>
          <p:cNvSpPr txBox="1"/>
          <p:nvPr/>
        </p:nvSpPr>
        <p:spPr>
          <a:xfrm>
            <a:off x="189525" y="2938925"/>
            <a:ext cx="503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After correction</a:t>
            </a:r>
            <a:endParaRPr>
              <a:solidFill>
                <a:schemeClr val="lt1"/>
              </a:solidFill>
              <a:latin typeface="Titillium Web"/>
              <a:ea typeface="Titillium Web"/>
              <a:cs typeface="Titillium Web"/>
              <a:sym typeface="Titillium Web"/>
            </a:endParaRPr>
          </a:p>
        </p:txBody>
      </p:sp>
      <p:pic>
        <p:nvPicPr>
          <p:cNvPr id="876" name="Google Shape;876;p29"/>
          <p:cNvPicPr preferRelativeResize="0"/>
          <p:nvPr/>
        </p:nvPicPr>
        <p:blipFill>
          <a:blip r:embed="rId3">
            <a:alphaModFix/>
          </a:blip>
          <a:stretch>
            <a:fillRect/>
          </a:stretch>
        </p:blipFill>
        <p:spPr>
          <a:xfrm>
            <a:off x="131550" y="1229075"/>
            <a:ext cx="8880900" cy="1557438"/>
          </a:xfrm>
          <a:prstGeom prst="rect">
            <a:avLst/>
          </a:prstGeom>
          <a:noFill/>
          <a:ln>
            <a:noFill/>
          </a:ln>
        </p:spPr>
      </p:pic>
      <p:pic>
        <p:nvPicPr>
          <p:cNvPr id="877" name="Google Shape;877;p29"/>
          <p:cNvPicPr preferRelativeResize="0"/>
          <p:nvPr/>
        </p:nvPicPr>
        <p:blipFill>
          <a:blip r:embed="rId4">
            <a:alphaModFix/>
          </a:blip>
          <a:stretch>
            <a:fillRect/>
          </a:stretch>
        </p:blipFill>
        <p:spPr>
          <a:xfrm>
            <a:off x="152400" y="3339125"/>
            <a:ext cx="8991573" cy="1009425"/>
          </a:xfrm>
          <a:prstGeom prst="rect">
            <a:avLst/>
          </a:prstGeom>
          <a:noFill/>
          <a:ln>
            <a:noFill/>
          </a:ln>
        </p:spPr>
      </p:pic>
      <p:sp>
        <p:nvSpPr>
          <p:cNvPr id="878" name="Google Shape;878;p29"/>
          <p:cNvSpPr/>
          <p:nvPr/>
        </p:nvSpPr>
        <p:spPr>
          <a:xfrm>
            <a:off x="5228025" y="1122600"/>
            <a:ext cx="1137300" cy="33765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884" name="Google Shape;884;p30"/>
          <p:cNvSpPr txBox="1"/>
          <p:nvPr/>
        </p:nvSpPr>
        <p:spPr>
          <a:xfrm>
            <a:off x="131550" y="412600"/>
            <a:ext cx="8880900" cy="1100400"/>
          </a:xfrm>
          <a:prstGeom prst="rect">
            <a:avLst/>
          </a:prstGeom>
          <a:noFill/>
          <a:ln>
            <a:noFill/>
          </a:ln>
        </p:spPr>
        <p:txBody>
          <a:bodyPr spcFirstLastPara="1" wrap="square" lIns="91425" tIns="91425" rIns="91425" bIns="91425" anchor="t" anchorCtr="0">
            <a:spAutoFit/>
          </a:bodyPr>
          <a:lstStyle/>
          <a:p>
            <a:pPr marL="457200" lvl="0" indent="0" algn="l" rtl="0">
              <a:lnSpc>
                <a:spcPct val="150000"/>
              </a:lnSpc>
              <a:spcBef>
                <a:spcPts val="0"/>
              </a:spcBef>
              <a:spcAft>
                <a:spcPts val="0"/>
              </a:spcAft>
              <a:buNone/>
            </a:pPr>
            <a:r>
              <a:rPr lang="en" sz="1800" b="1">
                <a:solidFill>
                  <a:schemeClr val="lt1"/>
                </a:solidFill>
                <a:latin typeface="Lora"/>
                <a:ea typeface="Lora"/>
                <a:cs typeface="Lora"/>
                <a:sym typeface="Lora"/>
              </a:rPr>
              <a:t>Removing  duplicate Columns:</a:t>
            </a:r>
            <a:endParaRPr sz="1300" b="1">
              <a:solidFill>
                <a:schemeClr val="lt1"/>
              </a:solidFill>
              <a:latin typeface="Lora"/>
              <a:ea typeface="Lora"/>
              <a:cs typeface="Lora"/>
              <a:sym typeface="Lora"/>
            </a:endParaRPr>
          </a:p>
          <a:p>
            <a:pPr marL="457200" lvl="0" indent="-311150" algn="l" rtl="0">
              <a:lnSpc>
                <a:spcPct val="150000"/>
              </a:lnSpc>
              <a:spcBef>
                <a:spcPts val="0"/>
              </a:spcBef>
              <a:spcAft>
                <a:spcPts val="0"/>
              </a:spcAft>
              <a:buClr>
                <a:schemeClr val="lt1"/>
              </a:buClr>
              <a:buSzPts val="1300"/>
              <a:buFont typeface="Lora"/>
              <a:buChar char="●"/>
            </a:pPr>
            <a:r>
              <a:rPr lang="en" sz="1300">
                <a:solidFill>
                  <a:schemeClr val="lt1"/>
                </a:solidFill>
                <a:latin typeface="Lora"/>
                <a:ea typeface="Lora"/>
                <a:cs typeface="Lora"/>
                <a:sym typeface="Lora"/>
              </a:rPr>
              <a:t>Values in column X and Y is same as that of the column LATITUDE and LONGITUDE. So we can remove X and Y. </a:t>
            </a:r>
            <a:endParaRPr sz="1100">
              <a:solidFill>
                <a:schemeClr val="lt1"/>
              </a:solidFill>
              <a:latin typeface="Times New Roman"/>
              <a:ea typeface="Times New Roman"/>
              <a:cs typeface="Times New Roman"/>
              <a:sym typeface="Times New Roman"/>
            </a:endParaRPr>
          </a:p>
        </p:txBody>
      </p:sp>
      <p:pic>
        <p:nvPicPr>
          <p:cNvPr id="885" name="Google Shape;885;p30"/>
          <p:cNvPicPr preferRelativeResize="0"/>
          <p:nvPr/>
        </p:nvPicPr>
        <p:blipFill>
          <a:blip r:embed="rId3">
            <a:alphaModFix/>
          </a:blip>
          <a:stretch>
            <a:fillRect/>
          </a:stretch>
        </p:blipFill>
        <p:spPr>
          <a:xfrm>
            <a:off x="152400" y="1748200"/>
            <a:ext cx="8839201" cy="751400"/>
          </a:xfrm>
          <a:prstGeom prst="rect">
            <a:avLst/>
          </a:prstGeom>
          <a:noFill/>
          <a:ln>
            <a:noFill/>
          </a:ln>
        </p:spPr>
      </p:pic>
      <p:sp>
        <p:nvSpPr>
          <p:cNvPr id="886" name="Google Shape;886;p30"/>
          <p:cNvSpPr/>
          <p:nvPr/>
        </p:nvSpPr>
        <p:spPr>
          <a:xfrm>
            <a:off x="604225" y="1631700"/>
            <a:ext cx="1012200" cy="10305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7675950" y="1631700"/>
            <a:ext cx="1012200" cy="10305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txBox="1"/>
          <p:nvPr/>
        </p:nvSpPr>
        <p:spPr>
          <a:xfrm>
            <a:off x="131550" y="3205100"/>
            <a:ext cx="4042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As we can see from the image,</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Both (X , Y) as well as (Latitude , Longitude), have exact same values</a:t>
            </a:r>
            <a:endParaRPr>
              <a:solidFill>
                <a:schemeClr val="lt1"/>
              </a:solidFill>
              <a:latin typeface="Titillium Web"/>
              <a:ea typeface="Titillium Web"/>
              <a:cs typeface="Titillium Web"/>
              <a:sym typeface="Titillium Web"/>
            </a:endParaRPr>
          </a:p>
          <a:p>
            <a:pPr marL="0" lvl="0" indent="0" algn="l" rtl="0">
              <a:spcBef>
                <a:spcPts val="0"/>
              </a:spcBef>
              <a:spcAft>
                <a:spcPts val="0"/>
              </a:spcAft>
              <a:buNone/>
            </a:pPr>
            <a:endParaRPr>
              <a:solidFill>
                <a:schemeClr val="lt1"/>
              </a:solidFill>
              <a:latin typeface="Titillium Web"/>
              <a:ea typeface="Titillium Web"/>
              <a:cs typeface="Titillium Web"/>
              <a:sym typeface="Titillium Web"/>
            </a:endParaRPr>
          </a:p>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So columns X and Y have been deleted</a:t>
            </a:r>
            <a:endParaRPr>
              <a:solidFill>
                <a:schemeClr val="lt1"/>
              </a:solidFill>
              <a:latin typeface="Titillium Web"/>
              <a:ea typeface="Titillium Web"/>
              <a:cs typeface="Titillium Web"/>
              <a:sym typeface="Titillium Web"/>
            </a:endParaRPr>
          </a:p>
        </p:txBody>
      </p:sp>
      <p:cxnSp>
        <p:nvCxnSpPr>
          <p:cNvPr id="889" name="Google Shape;889;p30"/>
          <p:cNvCxnSpPr/>
          <p:nvPr/>
        </p:nvCxnSpPr>
        <p:spPr>
          <a:xfrm>
            <a:off x="1321925" y="2680625"/>
            <a:ext cx="276000" cy="6441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30"/>
          <p:cNvCxnSpPr/>
          <p:nvPr/>
        </p:nvCxnSpPr>
        <p:spPr>
          <a:xfrm flipH="1">
            <a:off x="3861575" y="2680625"/>
            <a:ext cx="3818400" cy="708600"/>
          </a:xfrm>
          <a:prstGeom prst="straightConnector1">
            <a:avLst/>
          </a:prstGeom>
          <a:noFill/>
          <a:ln w="9525" cap="flat" cmpd="sng">
            <a:solidFill>
              <a:schemeClr val="dk2"/>
            </a:solidFill>
            <a:prstDash val="solid"/>
            <a:round/>
            <a:headEnd type="none" w="med" len="med"/>
            <a:tailEnd type="none" w="med" len="med"/>
          </a:ln>
        </p:spPr>
      </p:cxnSp>
      <p:pic>
        <p:nvPicPr>
          <p:cNvPr id="891" name="Google Shape;891;p30"/>
          <p:cNvPicPr preferRelativeResize="0"/>
          <p:nvPr/>
        </p:nvPicPr>
        <p:blipFill>
          <a:blip r:embed="rId4">
            <a:alphaModFix/>
          </a:blip>
          <a:stretch>
            <a:fillRect/>
          </a:stretch>
        </p:blipFill>
        <p:spPr>
          <a:xfrm>
            <a:off x="4621175" y="3570250"/>
            <a:ext cx="4105275" cy="752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31"/>
          <p:cNvSpPr txBox="1">
            <a:spLocks noGrp="1"/>
          </p:cNvSpPr>
          <p:nvPr>
            <p:ph type="title"/>
          </p:nvPr>
        </p:nvSpPr>
        <p:spPr>
          <a:xfrm>
            <a:off x="216800" y="1190025"/>
            <a:ext cx="3865500" cy="2448900"/>
          </a:xfrm>
          <a:prstGeom prst="rect">
            <a:avLst/>
          </a:prstGeom>
        </p:spPr>
        <p:txBody>
          <a:bodyPr spcFirstLastPara="1" wrap="square" lIns="91425" tIns="91425" rIns="91425" bIns="91425" anchor="b" anchorCtr="0">
            <a:noAutofit/>
          </a:bodyPr>
          <a:lstStyle/>
          <a:p>
            <a:pPr marL="457200" lvl="0" indent="-342900" algn="l" rtl="0">
              <a:spcBef>
                <a:spcPts val="0"/>
              </a:spcBef>
              <a:spcAft>
                <a:spcPts val="0"/>
              </a:spcAft>
              <a:buClr>
                <a:schemeClr val="lt1"/>
              </a:buClr>
              <a:buSzPts val="1800"/>
              <a:buFont typeface="Lora"/>
              <a:buChar char="●"/>
            </a:pPr>
            <a:r>
              <a:rPr lang="en" sz="1800">
                <a:latin typeface="Lora"/>
                <a:ea typeface="Lora"/>
                <a:cs typeface="Lora"/>
                <a:sym typeface="Lora"/>
              </a:rPr>
              <a:t>Machine learning models </a:t>
            </a:r>
            <a:r>
              <a:rPr lang="en" sz="1800" u="sng">
                <a:latin typeface="Lora"/>
                <a:ea typeface="Lora"/>
                <a:cs typeface="Lora"/>
                <a:sym typeface="Lora"/>
              </a:rPr>
              <a:t>requires all input and output variables to be numeric.</a:t>
            </a:r>
            <a:r>
              <a:rPr lang="en" sz="1800">
                <a:latin typeface="Lora"/>
                <a:ea typeface="Lora"/>
                <a:cs typeface="Lora"/>
                <a:sym typeface="Lora"/>
              </a:rPr>
              <a:t> </a:t>
            </a:r>
            <a:endParaRPr sz="1800">
              <a:latin typeface="Lora"/>
              <a:ea typeface="Lora"/>
              <a:cs typeface="Lora"/>
              <a:sym typeface="Lora"/>
            </a:endParaRPr>
          </a:p>
          <a:p>
            <a:pPr marL="457200" lvl="0" indent="0" algn="l" rtl="0">
              <a:spcBef>
                <a:spcPts val="0"/>
              </a:spcBef>
              <a:spcAft>
                <a:spcPts val="0"/>
              </a:spcAft>
              <a:buNone/>
            </a:pPr>
            <a:endParaRPr sz="1800">
              <a:latin typeface="Lora"/>
              <a:ea typeface="Lora"/>
              <a:cs typeface="Lora"/>
              <a:sym typeface="Lora"/>
            </a:endParaRPr>
          </a:p>
          <a:p>
            <a:pPr marL="457200" lvl="0" indent="-342900" algn="l" rtl="0">
              <a:spcBef>
                <a:spcPts val="0"/>
              </a:spcBef>
              <a:spcAft>
                <a:spcPts val="0"/>
              </a:spcAft>
              <a:buClr>
                <a:schemeClr val="lt1"/>
              </a:buClr>
              <a:buSzPts val="1800"/>
              <a:buFont typeface="Lora"/>
              <a:buChar char="●"/>
            </a:pPr>
            <a:r>
              <a:rPr lang="en" sz="1800">
                <a:latin typeface="Lora"/>
                <a:ea typeface="Lora"/>
                <a:cs typeface="Lora"/>
                <a:sym typeface="Lora"/>
              </a:rPr>
              <a:t>Also dates are represented as object type, it should be converted into datetime datatype. </a:t>
            </a:r>
            <a:endParaRPr sz="2200"/>
          </a:p>
        </p:txBody>
      </p:sp>
      <p:sp>
        <p:nvSpPr>
          <p:cNvPr id="897" name="Google Shape;897;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898" name="Google Shape;898;p31"/>
          <p:cNvPicPr preferRelativeResize="0"/>
          <p:nvPr/>
        </p:nvPicPr>
        <p:blipFill>
          <a:blip r:embed="rId3">
            <a:alphaModFix/>
          </a:blip>
          <a:stretch>
            <a:fillRect/>
          </a:stretch>
        </p:blipFill>
        <p:spPr>
          <a:xfrm>
            <a:off x="4258952" y="586950"/>
            <a:ext cx="4497225" cy="4255975"/>
          </a:xfrm>
          <a:prstGeom prst="rect">
            <a:avLst/>
          </a:prstGeom>
          <a:noFill/>
          <a:ln>
            <a:noFill/>
          </a:ln>
        </p:spPr>
      </p:pic>
      <p:sp>
        <p:nvSpPr>
          <p:cNvPr id="899" name="Google Shape;899;p31"/>
          <p:cNvSpPr txBox="1"/>
          <p:nvPr/>
        </p:nvSpPr>
        <p:spPr>
          <a:xfrm>
            <a:off x="401800" y="306700"/>
            <a:ext cx="7131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Lora"/>
                <a:ea typeface="Lora"/>
                <a:cs typeface="Lora"/>
                <a:sym typeface="Lora"/>
              </a:rPr>
              <a:t>Data type Conversion:</a:t>
            </a:r>
            <a:endParaRPr>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32"/>
          <p:cNvSpPr txBox="1">
            <a:spLocks noGrp="1"/>
          </p:cNvSpPr>
          <p:nvPr>
            <p:ph type="title"/>
          </p:nvPr>
        </p:nvSpPr>
        <p:spPr>
          <a:xfrm>
            <a:off x="162550" y="85850"/>
            <a:ext cx="4343100" cy="4343100"/>
          </a:xfrm>
          <a:prstGeom prst="rect">
            <a:avLst/>
          </a:prstGeom>
        </p:spPr>
        <p:txBody>
          <a:bodyPr spcFirstLastPara="1" wrap="square" lIns="91425" tIns="91425" rIns="91425" bIns="91425" anchor="ctr" anchorCtr="0">
            <a:noAutofit/>
          </a:bodyPr>
          <a:lstStyle/>
          <a:p>
            <a:pPr marL="457200" lvl="0" indent="0" algn="l" rtl="0">
              <a:spcBef>
                <a:spcPts val="0"/>
              </a:spcBef>
              <a:spcAft>
                <a:spcPts val="0"/>
              </a:spcAft>
              <a:buNone/>
            </a:pPr>
            <a:r>
              <a:rPr lang="en" sz="1800">
                <a:latin typeface="Lora"/>
                <a:ea typeface="Lora"/>
                <a:cs typeface="Lora"/>
                <a:sym typeface="Lora"/>
              </a:rPr>
              <a:t>Converted dtype of </a:t>
            </a:r>
            <a:endParaRPr sz="1800">
              <a:latin typeface="Lora"/>
              <a:ea typeface="Lora"/>
              <a:cs typeface="Lora"/>
              <a:sym typeface="Lora"/>
            </a:endParaRPr>
          </a:p>
          <a:p>
            <a:pPr marL="457200" lvl="0" indent="457200" algn="l" rtl="0">
              <a:spcBef>
                <a:spcPts val="0"/>
              </a:spcBef>
              <a:spcAft>
                <a:spcPts val="0"/>
              </a:spcAft>
              <a:buNone/>
            </a:pPr>
            <a:r>
              <a:rPr lang="en" sz="1800">
                <a:solidFill>
                  <a:schemeClr val="accent4"/>
                </a:solidFill>
                <a:latin typeface="Lora"/>
                <a:ea typeface="Lora"/>
                <a:cs typeface="Lora"/>
                <a:sym typeface="Lora"/>
              </a:rPr>
              <a:t>REPORT_DAT,</a:t>
            </a:r>
            <a:endParaRPr sz="1800">
              <a:solidFill>
                <a:schemeClr val="accent4"/>
              </a:solidFill>
              <a:latin typeface="Lora"/>
              <a:ea typeface="Lora"/>
              <a:cs typeface="Lora"/>
              <a:sym typeface="Lora"/>
            </a:endParaRPr>
          </a:p>
          <a:p>
            <a:pPr marL="457200" lvl="0" indent="457200" algn="l" rtl="0">
              <a:spcBef>
                <a:spcPts val="0"/>
              </a:spcBef>
              <a:spcAft>
                <a:spcPts val="0"/>
              </a:spcAft>
              <a:buNone/>
            </a:pPr>
            <a:r>
              <a:rPr lang="en" sz="1800">
                <a:solidFill>
                  <a:schemeClr val="accent4"/>
                </a:solidFill>
                <a:latin typeface="Lora"/>
                <a:ea typeface="Lora"/>
                <a:cs typeface="Lora"/>
                <a:sym typeface="Lora"/>
              </a:rPr>
              <a:t>START_DATE</a:t>
            </a:r>
            <a:r>
              <a:rPr lang="en" sz="1800">
                <a:latin typeface="Lora"/>
                <a:ea typeface="Lora"/>
                <a:cs typeface="Lora"/>
                <a:sym typeface="Lora"/>
              </a:rPr>
              <a:t> and </a:t>
            </a:r>
            <a:endParaRPr sz="1800">
              <a:latin typeface="Lora"/>
              <a:ea typeface="Lora"/>
              <a:cs typeface="Lora"/>
              <a:sym typeface="Lora"/>
            </a:endParaRPr>
          </a:p>
          <a:p>
            <a:pPr marL="457200" lvl="0" indent="457200" algn="l" rtl="0">
              <a:spcBef>
                <a:spcPts val="0"/>
              </a:spcBef>
              <a:spcAft>
                <a:spcPts val="0"/>
              </a:spcAft>
              <a:buNone/>
            </a:pPr>
            <a:r>
              <a:rPr lang="en" sz="1800">
                <a:solidFill>
                  <a:schemeClr val="accent4"/>
                </a:solidFill>
                <a:latin typeface="Lora"/>
                <a:ea typeface="Lora"/>
                <a:cs typeface="Lora"/>
                <a:sym typeface="Lora"/>
              </a:rPr>
              <a:t>END_DATE</a:t>
            </a:r>
            <a:r>
              <a:rPr lang="en" sz="1800">
                <a:latin typeface="Lora"/>
                <a:ea typeface="Lora"/>
                <a:cs typeface="Lora"/>
                <a:sym typeface="Lora"/>
              </a:rPr>
              <a:t> </a:t>
            </a:r>
            <a:endParaRPr sz="1800">
              <a:latin typeface="Lora"/>
              <a:ea typeface="Lora"/>
              <a:cs typeface="Lora"/>
              <a:sym typeface="Lora"/>
            </a:endParaRPr>
          </a:p>
          <a:p>
            <a:pPr marL="457200" lvl="0" indent="0" algn="l" rtl="0">
              <a:spcBef>
                <a:spcPts val="0"/>
              </a:spcBef>
              <a:spcAft>
                <a:spcPts val="0"/>
              </a:spcAft>
              <a:buNone/>
            </a:pPr>
            <a:r>
              <a:rPr lang="en" sz="1800">
                <a:latin typeface="Lora"/>
                <a:ea typeface="Lora"/>
                <a:cs typeface="Lora"/>
                <a:sym typeface="Lora"/>
              </a:rPr>
              <a:t>from </a:t>
            </a:r>
            <a:r>
              <a:rPr lang="en" sz="1800" b="1">
                <a:latin typeface="Lora"/>
                <a:ea typeface="Lora"/>
                <a:cs typeface="Lora"/>
                <a:sym typeface="Lora"/>
              </a:rPr>
              <a:t>object to datetime64</a:t>
            </a:r>
            <a:r>
              <a:rPr lang="en" sz="1800">
                <a:latin typeface="Lora"/>
                <a:ea typeface="Lora"/>
                <a:cs typeface="Lora"/>
                <a:sym typeface="Lora"/>
              </a:rPr>
              <a:t>,</a:t>
            </a:r>
            <a:endParaRPr sz="1800">
              <a:latin typeface="Lora"/>
              <a:ea typeface="Lora"/>
              <a:cs typeface="Lora"/>
              <a:sym typeface="Lora"/>
            </a:endParaRPr>
          </a:p>
          <a:p>
            <a:pPr marL="457200" lvl="0" indent="457200" algn="l" rtl="0">
              <a:spcBef>
                <a:spcPts val="0"/>
              </a:spcBef>
              <a:spcAft>
                <a:spcPts val="0"/>
              </a:spcAft>
              <a:buNone/>
            </a:pPr>
            <a:r>
              <a:rPr lang="en" sz="1800">
                <a:solidFill>
                  <a:srgbClr val="F6B26B"/>
                </a:solidFill>
                <a:latin typeface="Lora"/>
                <a:ea typeface="Lora"/>
                <a:cs typeface="Lora"/>
                <a:sym typeface="Lora"/>
              </a:rPr>
              <a:t>OFFENSE,</a:t>
            </a:r>
            <a:endParaRPr sz="1800">
              <a:solidFill>
                <a:srgbClr val="F6B26B"/>
              </a:solidFill>
              <a:latin typeface="Lora"/>
              <a:ea typeface="Lora"/>
              <a:cs typeface="Lora"/>
              <a:sym typeface="Lora"/>
            </a:endParaRPr>
          </a:p>
          <a:p>
            <a:pPr marL="457200" lvl="0" indent="457200" algn="l" rtl="0">
              <a:spcBef>
                <a:spcPts val="0"/>
              </a:spcBef>
              <a:spcAft>
                <a:spcPts val="0"/>
              </a:spcAft>
              <a:buNone/>
            </a:pPr>
            <a:r>
              <a:rPr lang="en" sz="1800">
                <a:solidFill>
                  <a:srgbClr val="F6B26B"/>
                </a:solidFill>
                <a:latin typeface="Lora"/>
                <a:ea typeface="Lora"/>
                <a:cs typeface="Lora"/>
                <a:sym typeface="Lora"/>
              </a:rPr>
              <a:t>NEIGHBORHOOD_CLUSTER,</a:t>
            </a:r>
            <a:endParaRPr sz="1800">
              <a:solidFill>
                <a:srgbClr val="F6B26B"/>
              </a:solidFill>
              <a:latin typeface="Lora"/>
              <a:ea typeface="Lora"/>
              <a:cs typeface="Lora"/>
              <a:sym typeface="Lora"/>
            </a:endParaRPr>
          </a:p>
          <a:p>
            <a:pPr marL="457200" lvl="0" indent="457200" algn="l" rtl="0">
              <a:spcBef>
                <a:spcPts val="0"/>
              </a:spcBef>
              <a:spcAft>
                <a:spcPts val="0"/>
              </a:spcAft>
              <a:buNone/>
            </a:pPr>
            <a:r>
              <a:rPr lang="en" sz="1800">
                <a:solidFill>
                  <a:srgbClr val="F6B26B"/>
                </a:solidFill>
                <a:latin typeface="Lora"/>
                <a:ea typeface="Lora"/>
                <a:cs typeface="Lora"/>
                <a:sym typeface="Lora"/>
              </a:rPr>
              <a:t>VOTING_PRECINCT</a:t>
            </a:r>
            <a:r>
              <a:rPr lang="en" sz="1800">
                <a:latin typeface="Lora"/>
                <a:ea typeface="Lora"/>
                <a:cs typeface="Lora"/>
                <a:sym typeface="Lora"/>
              </a:rPr>
              <a:t> </a:t>
            </a:r>
            <a:endParaRPr sz="1800">
              <a:latin typeface="Lora"/>
              <a:ea typeface="Lora"/>
              <a:cs typeface="Lora"/>
              <a:sym typeface="Lora"/>
            </a:endParaRPr>
          </a:p>
          <a:p>
            <a:pPr marL="457200" lvl="0" indent="0" algn="l" rtl="0">
              <a:spcBef>
                <a:spcPts val="0"/>
              </a:spcBef>
              <a:spcAft>
                <a:spcPts val="0"/>
              </a:spcAft>
              <a:buNone/>
            </a:pPr>
            <a:r>
              <a:rPr lang="en" sz="1800">
                <a:latin typeface="Lora"/>
                <a:ea typeface="Lora"/>
                <a:cs typeface="Lora"/>
                <a:sym typeface="Lora"/>
              </a:rPr>
              <a:t>from </a:t>
            </a:r>
            <a:r>
              <a:rPr lang="en" sz="1800" b="1">
                <a:latin typeface="Lora"/>
                <a:ea typeface="Lora"/>
                <a:cs typeface="Lora"/>
                <a:sym typeface="Lora"/>
              </a:rPr>
              <a:t>object to int64</a:t>
            </a:r>
            <a:r>
              <a:rPr lang="en" sz="1800">
                <a:latin typeface="Lora"/>
                <a:ea typeface="Lora"/>
                <a:cs typeface="Lora"/>
                <a:sym typeface="Lora"/>
              </a:rPr>
              <a:t> </a:t>
            </a:r>
            <a:endParaRPr sz="1800">
              <a:latin typeface="Lora"/>
              <a:ea typeface="Lora"/>
              <a:cs typeface="Lora"/>
              <a:sym typeface="Lora"/>
            </a:endParaRPr>
          </a:p>
          <a:p>
            <a:pPr marL="0" lvl="0" indent="0" algn="l" rtl="0">
              <a:spcBef>
                <a:spcPts val="0"/>
              </a:spcBef>
              <a:spcAft>
                <a:spcPts val="0"/>
              </a:spcAft>
              <a:buNone/>
            </a:pPr>
            <a:endParaRPr sz="1800"/>
          </a:p>
        </p:txBody>
      </p:sp>
      <p:sp>
        <p:nvSpPr>
          <p:cNvPr id="905" name="Google Shape;905;p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pic>
        <p:nvPicPr>
          <p:cNvPr id="906" name="Google Shape;906;p32"/>
          <p:cNvPicPr preferRelativeResize="0"/>
          <p:nvPr/>
        </p:nvPicPr>
        <p:blipFill>
          <a:blip r:embed="rId3">
            <a:alphaModFix/>
          </a:blip>
          <a:stretch>
            <a:fillRect/>
          </a:stretch>
        </p:blipFill>
        <p:spPr>
          <a:xfrm>
            <a:off x="4505652" y="586950"/>
            <a:ext cx="4497225" cy="4255975"/>
          </a:xfrm>
          <a:prstGeom prst="rect">
            <a:avLst/>
          </a:prstGeom>
          <a:noFill/>
          <a:ln>
            <a:noFill/>
          </a:ln>
        </p:spPr>
      </p:pic>
      <p:sp>
        <p:nvSpPr>
          <p:cNvPr id="907" name="Google Shape;907;p32"/>
          <p:cNvSpPr/>
          <p:nvPr/>
        </p:nvSpPr>
        <p:spPr>
          <a:xfrm>
            <a:off x="5434875" y="1962925"/>
            <a:ext cx="745200" cy="138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5434875" y="4056800"/>
            <a:ext cx="745200" cy="138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5434875" y="4194800"/>
            <a:ext cx="745200" cy="138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5486050" y="2336150"/>
            <a:ext cx="745200" cy="138000"/>
          </a:xfrm>
          <a:prstGeom prst="rect">
            <a:avLst/>
          </a:prstGeom>
          <a:noFill/>
          <a:ln w="19050"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5486050" y="3335050"/>
            <a:ext cx="1154100" cy="138000"/>
          </a:xfrm>
          <a:prstGeom prst="rect">
            <a:avLst/>
          </a:prstGeom>
          <a:noFill/>
          <a:ln w="19050"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5486050" y="3695925"/>
            <a:ext cx="970200" cy="138000"/>
          </a:xfrm>
          <a:prstGeom prst="rect">
            <a:avLst/>
          </a:prstGeom>
          <a:noFill/>
          <a:ln w="19050"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3" name="Google Shape;913;p32"/>
          <p:cNvPicPr preferRelativeResize="0"/>
          <p:nvPr/>
        </p:nvPicPr>
        <p:blipFill>
          <a:blip r:embed="rId4">
            <a:alphaModFix/>
          </a:blip>
          <a:stretch>
            <a:fillRect/>
          </a:stretch>
        </p:blipFill>
        <p:spPr>
          <a:xfrm>
            <a:off x="537582" y="3833925"/>
            <a:ext cx="3593021" cy="99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p:nvPr/>
        </p:nvSpPr>
        <p:spPr>
          <a:xfrm>
            <a:off x="585050" y="1682000"/>
            <a:ext cx="81054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lt1"/>
                </a:solidFill>
                <a:latin typeface="Times New Roman"/>
                <a:ea typeface="Times New Roman"/>
                <a:cs typeface="Times New Roman"/>
                <a:sym typeface="Times New Roman"/>
              </a:rPr>
              <a:t>This project is focused on creating a model that can help predict the type of crimes in Washington DC. The Washington DC Metropolitan Police Department keeps track of crime incident reports in the city and uploads them to DC Open Data for public consumption. Prediction is done using these data and their performance is evaluated by using accuracy score and confusion matrix. [</a:t>
            </a:r>
            <a:r>
              <a:rPr lang="en-US" sz="2000" u="sng">
                <a:solidFill>
                  <a:schemeClr val="hlink"/>
                </a:solidFill>
                <a:latin typeface="Times New Roman"/>
                <a:ea typeface="Times New Roman"/>
                <a:cs typeface="Times New Roman"/>
                <a:sym typeface="Times New Roman"/>
                <a:hlinkClick r:id="rId3"/>
              </a:rPr>
              <a:t>https://opendata.dc.gov/search?q=crime%20dataset</a:t>
            </a:r>
            <a:r>
              <a:rPr lang="en-US" sz="2000">
                <a:solidFill>
                  <a:schemeClr val="lt1"/>
                </a:solidFill>
                <a:latin typeface="Times New Roman"/>
                <a:ea typeface="Times New Roman"/>
                <a:cs typeface="Times New Roman"/>
                <a:sym typeface="Times New Roman"/>
              </a:rPr>
              <a:t>]</a:t>
            </a:r>
          </a:p>
          <a:p>
            <a:pPr marL="0" lvl="0" indent="0" algn="l" rtl="0">
              <a:spcBef>
                <a:spcPts val="0"/>
              </a:spcBef>
              <a:spcAft>
                <a:spcPts val="0"/>
              </a:spcAft>
              <a:buNone/>
            </a:pPr>
            <a:endParaRPr lang="en-US" sz="2000">
              <a:solidFill>
                <a:schemeClr val="lt1"/>
              </a:solidFill>
              <a:latin typeface="Times New Roman"/>
              <a:ea typeface="Times New Roman"/>
              <a:cs typeface="Times New Roman"/>
              <a:sym typeface="Times New Roman"/>
            </a:endParaRPr>
          </a:p>
        </p:txBody>
      </p:sp>
      <p:sp>
        <p:nvSpPr>
          <p:cNvPr id="785" name="Google Shape;785;p16"/>
          <p:cNvSpPr txBox="1"/>
          <p:nvPr/>
        </p:nvSpPr>
        <p:spPr>
          <a:xfrm>
            <a:off x="2291400" y="280325"/>
            <a:ext cx="5228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000" b="1">
                <a:solidFill>
                  <a:schemeClr val="lt1"/>
                </a:solidFill>
                <a:latin typeface="Montserrat"/>
                <a:ea typeface="Montserrat"/>
                <a:cs typeface="Montserrat"/>
                <a:sym typeface="Montserrat"/>
              </a:rPr>
              <a:t> </a:t>
            </a:r>
            <a:r>
              <a:rPr lang="en-IN" sz="3000" b="1" u="sng">
                <a:solidFill>
                  <a:schemeClr val="lt1"/>
                </a:solidFill>
                <a:latin typeface="Times New Roman"/>
                <a:ea typeface="Times New Roman"/>
                <a:cs typeface="Times New Roman"/>
                <a:sym typeface="Times New Roman"/>
              </a:rPr>
              <a:t>PROBLEM DEFINITION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3"/>
          <p:cNvSpPr txBox="1">
            <a:spLocks noGrp="1"/>
          </p:cNvSpPr>
          <p:nvPr>
            <p:ph type="title"/>
          </p:nvPr>
        </p:nvSpPr>
        <p:spPr>
          <a:xfrm>
            <a:off x="213625" y="475075"/>
            <a:ext cx="4332000" cy="194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Lora"/>
                <a:ea typeface="Lora"/>
                <a:cs typeface="Lora"/>
                <a:sym typeface="Lora"/>
              </a:rPr>
              <a:t>Applying </a:t>
            </a:r>
            <a:r>
              <a:rPr lang="en" sz="1600" b="1">
                <a:latin typeface="Lora"/>
                <a:ea typeface="Lora"/>
                <a:cs typeface="Lora"/>
                <a:sym typeface="Lora"/>
              </a:rPr>
              <a:t>LabelEncoder</a:t>
            </a:r>
            <a:r>
              <a:rPr lang="en" sz="1600">
                <a:latin typeface="Lora"/>
                <a:ea typeface="Lora"/>
                <a:cs typeface="Lora"/>
                <a:sym typeface="Lora"/>
              </a:rPr>
              <a:t> to BLOCK,ANC column, It will convert BLOCK and ANC from object to int32.</a:t>
            </a:r>
            <a:endParaRPr sz="1600">
              <a:latin typeface="Lora"/>
              <a:ea typeface="Lora"/>
              <a:cs typeface="Lora"/>
              <a:sym typeface="Lora"/>
            </a:endParaRPr>
          </a:p>
          <a:p>
            <a:pPr marL="0" lvl="0" indent="0" algn="l" rtl="0">
              <a:spcBef>
                <a:spcPts val="0"/>
              </a:spcBef>
              <a:spcAft>
                <a:spcPts val="0"/>
              </a:spcAft>
              <a:buNone/>
            </a:pPr>
            <a:endParaRPr sz="1600"/>
          </a:p>
        </p:txBody>
      </p:sp>
      <p:sp>
        <p:nvSpPr>
          <p:cNvPr id="919" name="Google Shape;919;p3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pic>
        <p:nvPicPr>
          <p:cNvPr id="920" name="Google Shape;920;p33"/>
          <p:cNvPicPr preferRelativeResize="0"/>
          <p:nvPr/>
        </p:nvPicPr>
        <p:blipFill>
          <a:blip r:embed="rId3">
            <a:alphaModFix/>
          </a:blip>
          <a:stretch>
            <a:fillRect/>
          </a:stretch>
        </p:blipFill>
        <p:spPr>
          <a:xfrm>
            <a:off x="56175" y="3976250"/>
            <a:ext cx="8839199" cy="719470"/>
          </a:xfrm>
          <a:prstGeom prst="rect">
            <a:avLst/>
          </a:prstGeom>
          <a:noFill/>
          <a:ln>
            <a:noFill/>
          </a:ln>
        </p:spPr>
      </p:pic>
      <p:pic>
        <p:nvPicPr>
          <p:cNvPr id="921" name="Google Shape;921;p33"/>
          <p:cNvPicPr preferRelativeResize="0"/>
          <p:nvPr/>
        </p:nvPicPr>
        <p:blipFill>
          <a:blip r:embed="rId4">
            <a:alphaModFix/>
          </a:blip>
          <a:stretch>
            <a:fillRect/>
          </a:stretch>
        </p:blipFill>
        <p:spPr>
          <a:xfrm>
            <a:off x="56175" y="2783850"/>
            <a:ext cx="8839201" cy="751400"/>
          </a:xfrm>
          <a:prstGeom prst="rect">
            <a:avLst/>
          </a:prstGeom>
          <a:noFill/>
          <a:ln>
            <a:noFill/>
          </a:ln>
        </p:spPr>
      </p:pic>
      <p:pic>
        <p:nvPicPr>
          <p:cNvPr id="922" name="Google Shape;922;p33"/>
          <p:cNvPicPr preferRelativeResize="0"/>
          <p:nvPr/>
        </p:nvPicPr>
        <p:blipFill>
          <a:blip r:embed="rId5">
            <a:alphaModFix/>
          </a:blip>
          <a:stretch>
            <a:fillRect/>
          </a:stretch>
        </p:blipFill>
        <p:spPr>
          <a:xfrm>
            <a:off x="4598377" y="475150"/>
            <a:ext cx="4141750" cy="1942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34"/>
          <p:cNvSpPr txBox="1">
            <a:spLocks noGrp="1"/>
          </p:cNvSpPr>
          <p:nvPr>
            <p:ph type="title"/>
          </p:nvPr>
        </p:nvSpPr>
        <p:spPr>
          <a:xfrm>
            <a:off x="291375" y="401250"/>
            <a:ext cx="4044300" cy="148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Lora"/>
                <a:ea typeface="Lora"/>
                <a:cs typeface="Lora"/>
                <a:sym typeface="Lora"/>
              </a:rPr>
              <a:t>One Hot Encoding SHIFT and METHOD using get_dummies() function. It will create new columns with value 0 and 1 only. </a:t>
            </a:r>
            <a:endParaRPr sz="1800">
              <a:latin typeface="Lora"/>
              <a:ea typeface="Lora"/>
              <a:cs typeface="Lora"/>
              <a:sym typeface="Lora"/>
            </a:endParaRPr>
          </a:p>
          <a:p>
            <a:pPr marL="0" lvl="0" indent="0" algn="l" rtl="0">
              <a:spcBef>
                <a:spcPts val="0"/>
              </a:spcBef>
              <a:spcAft>
                <a:spcPts val="0"/>
              </a:spcAft>
              <a:buNone/>
            </a:pPr>
            <a:endParaRPr sz="1400">
              <a:solidFill>
                <a:srgbClr val="000000"/>
              </a:solidFill>
              <a:latin typeface="Lora"/>
              <a:ea typeface="Lora"/>
              <a:cs typeface="Lora"/>
              <a:sym typeface="Lora"/>
            </a:endParaRPr>
          </a:p>
          <a:p>
            <a:pPr marL="0" lvl="0" indent="0" algn="l" rtl="0">
              <a:spcBef>
                <a:spcPts val="0"/>
              </a:spcBef>
              <a:spcAft>
                <a:spcPts val="0"/>
              </a:spcAft>
              <a:buNone/>
            </a:pPr>
            <a:endParaRPr sz="1800"/>
          </a:p>
        </p:txBody>
      </p:sp>
      <p:sp>
        <p:nvSpPr>
          <p:cNvPr id="928" name="Google Shape;928;p3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929" name="Google Shape;929;p34"/>
          <p:cNvPicPr preferRelativeResize="0"/>
          <p:nvPr/>
        </p:nvPicPr>
        <p:blipFill>
          <a:blip r:embed="rId3">
            <a:alphaModFix/>
          </a:blip>
          <a:stretch>
            <a:fillRect/>
          </a:stretch>
        </p:blipFill>
        <p:spPr>
          <a:xfrm>
            <a:off x="152400" y="2123175"/>
            <a:ext cx="4434650" cy="351325"/>
          </a:xfrm>
          <a:prstGeom prst="rect">
            <a:avLst/>
          </a:prstGeom>
          <a:noFill/>
          <a:ln>
            <a:noFill/>
          </a:ln>
        </p:spPr>
      </p:pic>
      <p:pic>
        <p:nvPicPr>
          <p:cNvPr id="930" name="Google Shape;930;p34"/>
          <p:cNvPicPr preferRelativeResize="0"/>
          <p:nvPr/>
        </p:nvPicPr>
        <p:blipFill rotWithShape="1">
          <a:blip r:embed="rId4">
            <a:alphaModFix/>
          </a:blip>
          <a:srcRect b="15909"/>
          <a:stretch/>
        </p:blipFill>
        <p:spPr>
          <a:xfrm>
            <a:off x="152400" y="2556925"/>
            <a:ext cx="8839200" cy="905231"/>
          </a:xfrm>
          <a:prstGeom prst="rect">
            <a:avLst/>
          </a:prstGeom>
          <a:noFill/>
          <a:ln>
            <a:noFill/>
          </a:ln>
        </p:spPr>
      </p:pic>
      <p:pic>
        <p:nvPicPr>
          <p:cNvPr id="3" name="Picture 2">
            <a:extLst>
              <a:ext uri="{FF2B5EF4-FFF2-40B4-BE49-F238E27FC236}">
                <a16:creationId xmlns:a16="http://schemas.microsoft.com/office/drawing/2014/main" id="{52274BA3-9368-F5EB-97A5-F520ED0D0196}"/>
              </a:ext>
            </a:extLst>
          </p:cNvPr>
          <p:cNvPicPr>
            <a:picLocks noChangeAspect="1"/>
          </p:cNvPicPr>
          <p:nvPr/>
        </p:nvPicPr>
        <p:blipFill>
          <a:blip r:embed="rId5"/>
          <a:stretch>
            <a:fillRect/>
          </a:stretch>
        </p:blipFill>
        <p:spPr>
          <a:xfrm>
            <a:off x="4925712" y="463014"/>
            <a:ext cx="2698889" cy="1955901"/>
          </a:xfrm>
          <a:prstGeom prst="rect">
            <a:avLst/>
          </a:prstGeom>
        </p:spPr>
      </p:pic>
      <p:pic>
        <p:nvPicPr>
          <p:cNvPr id="5" name="Picture 4">
            <a:extLst>
              <a:ext uri="{FF2B5EF4-FFF2-40B4-BE49-F238E27FC236}">
                <a16:creationId xmlns:a16="http://schemas.microsoft.com/office/drawing/2014/main" id="{816044DF-3799-038D-FB3F-E0A5FAE489AF}"/>
              </a:ext>
            </a:extLst>
          </p:cNvPr>
          <p:cNvPicPr>
            <a:picLocks noChangeAspect="1"/>
          </p:cNvPicPr>
          <p:nvPr/>
        </p:nvPicPr>
        <p:blipFill>
          <a:blip r:embed="rId6"/>
          <a:stretch>
            <a:fillRect/>
          </a:stretch>
        </p:blipFill>
        <p:spPr>
          <a:xfrm>
            <a:off x="152400" y="3558283"/>
            <a:ext cx="8839200" cy="14706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pic>
        <p:nvPicPr>
          <p:cNvPr id="938" name="Google Shape;938;p35"/>
          <p:cNvPicPr preferRelativeResize="0"/>
          <p:nvPr/>
        </p:nvPicPr>
        <p:blipFill>
          <a:blip r:embed="rId3">
            <a:alphaModFix/>
          </a:blip>
          <a:stretch>
            <a:fillRect/>
          </a:stretch>
        </p:blipFill>
        <p:spPr>
          <a:xfrm>
            <a:off x="283625" y="666150"/>
            <a:ext cx="3810000" cy="304800"/>
          </a:xfrm>
          <a:prstGeom prst="rect">
            <a:avLst/>
          </a:prstGeom>
          <a:noFill/>
          <a:ln>
            <a:noFill/>
          </a:ln>
        </p:spPr>
      </p:pic>
      <p:sp>
        <p:nvSpPr>
          <p:cNvPr id="941" name="Google Shape;941;p35"/>
          <p:cNvSpPr txBox="1"/>
          <p:nvPr/>
        </p:nvSpPr>
        <p:spPr>
          <a:xfrm>
            <a:off x="119550" y="142875"/>
            <a:ext cx="335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itillium Web"/>
              <a:ea typeface="Titillium Web"/>
              <a:cs typeface="Titillium Web"/>
              <a:sym typeface="Titillium Web"/>
            </a:endParaRPr>
          </a:p>
        </p:txBody>
      </p:sp>
      <p:sp>
        <p:nvSpPr>
          <p:cNvPr id="942" name="Google Shape;942;p35"/>
          <p:cNvSpPr txBox="1"/>
          <p:nvPr/>
        </p:nvSpPr>
        <p:spPr>
          <a:xfrm>
            <a:off x="5053100" y="134125"/>
            <a:ext cx="356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FINAL DTYPES</a:t>
            </a:r>
            <a:endParaRPr>
              <a:solidFill>
                <a:schemeClr val="lt1"/>
              </a:solidFill>
              <a:latin typeface="Titillium Web"/>
              <a:ea typeface="Titillium Web"/>
              <a:cs typeface="Titillium Web"/>
              <a:sym typeface="Titillium Web"/>
            </a:endParaRPr>
          </a:p>
        </p:txBody>
      </p:sp>
      <p:sp>
        <p:nvSpPr>
          <p:cNvPr id="945" name="Google Shape;945;p35"/>
          <p:cNvSpPr txBox="1"/>
          <p:nvPr/>
        </p:nvSpPr>
        <p:spPr>
          <a:xfrm>
            <a:off x="174761" y="1670611"/>
            <a:ext cx="41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Titillium Web"/>
                <a:ea typeface="Titillium Web"/>
                <a:cs typeface="Titillium Web"/>
                <a:sym typeface="Titillium Web"/>
              </a:rPr>
              <a:t>Report date converted to month,day day of week.</a:t>
            </a:r>
            <a:endParaRPr dirty="0">
              <a:solidFill>
                <a:schemeClr val="lt1"/>
              </a:solidFill>
              <a:latin typeface="Titillium Web"/>
              <a:ea typeface="Titillium Web"/>
              <a:cs typeface="Titillium Web"/>
              <a:sym typeface="Titillium Web"/>
            </a:endParaRPr>
          </a:p>
        </p:txBody>
      </p:sp>
      <p:sp>
        <p:nvSpPr>
          <p:cNvPr id="946" name="Google Shape;946;p35"/>
          <p:cNvSpPr txBox="1"/>
          <p:nvPr/>
        </p:nvSpPr>
        <p:spPr>
          <a:xfrm>
            <a:off x="214863" y="2731070"/>
            <a:ext cx="41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Titillium Web"/>
                <a:ea typeface="Titillium Web"/>
                <a:cs typeface="Titillium Web"/>
                <a:sym typeface="Titillium Web"/>
              </a:rPr>
              <a:t>FINAL DATASET</a:t>
            </a:r>
            <a:endParaRPr dirty="0">
              <a:solidFill>
                <a:schemeClr val="lt1"/>
              </a:solidFill>
              <a:latin typeface="Titillium Web"/>
              <a:ea typeface="Titillium Web"/>
              <a:cs typeface="Titillium Web"/>
              <a:sym typeface="Titillium Web"/>
            </a:endParaRPr>
          </a:p>
        </p:txBody>
      </p:sp>
      <p:sp>
        <p:nvSpPr>
          <p:cNvPr id="947" name="Google Shape;947;p35"/>
          <p:cNvSpPr txBox="1"/>
          <p:nvPr/>
        </p:nvSpPr>
        <p:spPr>
          <a:xfrm>
            <a:off x="215775" y="221600"/>
            <a:ext cx="396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tillium Web"/>
                <a:ea typeface="Titillium Web"/>
                <a:cs typeface="Titillium Web"/>
                <a:sym typeface="Titillium Web"/>
              </a:rPr>
              <a:t>Converting to int</a:t>
            </a:r>
            <a:endParaRPr>
              <a:solidFill>
                <a:schemeClr val="lt1"/>
              </a:solidFill>
              <a:latin typeface="Titillium Web"/>
              <a:ea typeface="Titillium Web"/>
              <a:cs typeface="Titillium Web"/>
              <a:sym typeface="Titillium Web"/>
            </a:endParaRPr>
          </a:p>
        </p:txBody>
      </p:sp>
      <p:sp>
        <p:nvSpPr>
          <p:cNvPr id="948" name="Google Shape;948;p35"/>
          <p:cNvSpPr txBox="1"/>
          <p:nvPr/>
        </p:nvSpPr>
        <p:spPr>
          <a:xfrm>
            <a:off x="174761" y="962572"/>
            <a:ext cx="440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latin typeface="Titillium Web"/>
                <a:ea typeface="Titillium Web"/>
                <a:cs typeface="Titillium Web"/>
                <a:sym typeface="Titillium Web"/>
              </a:rPr>
              <a:t>Dropping unwanted columns</a:t>
            </a:r>
            <a:endParaRPr dirty="0">
              <a:solidFill>
                <a:schemeClr val="lt1"/>
              </a:solidFill>
              <a:latin typeface="Titillium Web"/>
              <a:ea typeface="Titillium Web"/>
              <a:cs typeface="Titillium Web"/>
              <a:sym typeface="Titillium Web"/>
            </a:endParaRPr>
          </a:p>
        </p:txBody>
      </p:sp>
      <p:pic>
        <p:nvPicPr>
          <p:cNvPr id="3" name="Picture 2">
            <a:extLst>
              <a:ext uri="{FF2B5EF4-FFF2-40B4-BE49-F238E27FC236}">
                <a16:creationId xmlns:a16="http://schemas.microsoft.com/office/drawing/2014/main" id="{7D37DAE9-110F-878B-3ABF-8205305BBCDE}"/>
              </a:ext>
            </a:extLst>
          </p:cNvPr>
          <p:cNvPicPr>
            <a:picLocks noChangeAspect="1"/>
          </p:cNvPicPr>
          <p:nvPr/>
        </p:nvPicPr>
        <p:blipFill>
          <a:blip r:embed="rId4"/>
          <a:stretch>
            <a:fillRect/>
          </a:stretch>
        </p:blipFill>
        <p:spPr>
          <a:xfrm>
            <a:off x="239050" y="2023031"/>
            <a:ext cx="4544277" cy="711237"/>
          </a:xfrm>
          <a:prstGeom prst="rect">
            <a:avLst/>
          </a:prstGeom>
        </p:spPr>
      </p:pic>
      <p:pic>
        <p:nvPicPr>
          <p:cNvPr id="5" name="Picture 4">
            <a:extLst>
              <a:ext uri="{FF2B5EF4-FFF2-40B4-BE49-F238E27FC236}">
                <a16:creationId xmlns:a16="http://schemas.microsoft.com/office/drawing/2014/main" id="{06A31A56-B568-58A1-C1B5-2C979CBB0A7B}"/>
              </a:ext>
            </a:extLst>
          </p:cNvPr>
          <p:cNvPicPr>
            <a:picLocks noChangeAspect="1"/>
          </p:cNvPicPr>
          <p:nvPr/>
        </p:nvPicPr>
        <p:blipFill>
          <a:blip r:embed="rId5"/>
          <a:stretch>
            <a:fillRect/>
          </a:stretch>
        </p:blipFill>
        <p:spPr>
          <a:xfrm>
            <a:off x="248467" y="1372610"/>
            <a:ext cx="4070559" cy="311166"/>
          </a:xfrm>
          <a:prstGeom prst="rect">
            <a:avLst/>
          </a:prstGeom>
        </p:spPr>
      </p:pic>
      <p:pic>
        <p:nvPicPr>
          <p:cNvPr id="7" name="Picture 6">
            <a:extLst>
              <a:ext uri="{FF2B5EF4-FFF2-40B4-BE49-F238E27FC236}">
                <a16:creationId xmlns:a16="http://schemas.microsoft.com/office/drawing/2014/main" id="{33DF6B8C-D6AD-E843-3177-FE0D22255D8B}"/>
              </a:ext>
            </a:extLst>
          </p:cNvPr>
          <p:cNvPicPr>
            <a:picLocks noChangeAspect="1"/>
          </p:cNvPicPr>
          <p:nvPr/>
        </p:nvPicPr>
        <p:blipFill>
          <a:blip r:embed="rId6"/>
          <a:stretch>
            <a:fillRect/>
          </a:stretch>
        </p:blipFill>
        <p:spPr>
          <a:xfrm>
            <a:off x="283625" y="3089818"/>
            <a:ext cx="4492835" cy="1403422"/>
          </a:xfrm>
          <a:prstGeom prst="rect">
            <a:avLst/>
          </a:prstGeom>
        </p:spPr>
      </p:pic>
      <p:pic>
        <p:nvPicPr>
          <p:cNvPr id="9" name="Picture 8">
            <a:extLst>
              <a:ext uri="{FF2B5EF4-FFF2-40B4-BE49-F238E27FC236}">
                <a16:creationId xmlns:a16="http://schemas.microsoft.com/office/drawing/2014/main" id="{E8EB3A14-45A2-8FE1-1FAF-59234E0B11C0}"/>
              </a:ext>
            </a:extLst>
          </p:cNvPr>
          <p:cNvPicPr>
            <a:picLocks noChangeAspect="1"/>
          </p:cNvPicPr>
          <p:nvPr/>
        </p:nvPicPr>
        <p:blipFill>
          <a:blip r:embed="rId7"/>
          <a:stretch>
            <a:fillRect/>
          </a:stretch>
        </p:blipFill>
        <p:spPr>
          <a:xfrm>
            <a:off x="5118340" y="1128994"/>
            <a:ext cx="3318580" cy="3608173"/>
          </a:xfrm>
          <a:prstGeom prst="rect">
            <a:avLst/>
          </a:prstGeom>
        </p:spPr>
      </p:pic>
      <p:pic>
        <p:nvPicPr>
          <p:cNvPr id="11" name="Picture 10">
            <a:extLst>
              <a:ext uri="{FF2B5EF4-FFF2-40B4-BE49-F238E27FC236}">
                <a16:creationId xmlns:a16="http://schemas.microsoft.com/office/drawing/2014/main" id="{0AC53C3F-7485-32E1-2A40-6DEC5851A635}"/>
              </a:ext>
            </a:extLst>
          </p:cNvPr>
          <p:cNvPicPr>
            <a:picLocks noChangeAspect="1"/>
          </p:cNvPicPr>
          <p:nvPr/>
        </p:nvPicPr>
        <p:blipFill>
          <a:blip r:embed="rId8"/>
          <a:stretch>
            <a:fillRect/>
          </a:stretch>
        </p:blipFill>
        <p:spPr>
          <a:xfrm>
            <a:off x="5118340" y="621800"/>
            <a:ext cx="2273417" cy="349268"/>
          </a:xfrm>
          <a:prstGeom prst="rect">
            <a:avLst/>
          </a:prstGeom>
        </p:spPr>
      </p:pic>
      <p:pic>
        <p:nvPicPr>
          <p:cNvPr id="13" name="Picture 12">
            <a:extLst>
              <a:ext uri="{FF2B5EF4-FFF2-40B4-BE49-F238E27FC236}">
                <a16:creationId xmlns:a16="http://schemas.microsoft.com/office/drawing/2014/main" id="{DCEAA7D5-A383-6A21-2EEA-1407F3CEEAB5}"/>
              </a:ext>
            </a:extLst>
          </p:cNvPr>
          <p:cNvPicPr>
            <a:picLocks noChangeAspect="1"/>
          </p:cNvPicPr>
          <p:nvPr/>
        </p:nvPicPr>
        <p:blipFill>
          <a:blip r:embed="rId9"/>
          <a:stretch>
            <a:fillRect/>
          </a:stretch>
        </p:blipFill>
        <p:spPr>
          <a:xfrm>
            <a:off x="283771" y="4613828"/>
            <a:ext cx="2899179" cy="46992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36"/>
          <p:cNvSpPr txBox="1"/>
          <p:nvPr/>
        </p:nvSpPr>
        <p:spPr>
          <a:xfrm>
            <a:off x="3010550" y="134050"/>
            <a:ext cx="4119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a:solidFill>
                  <a:schemeClr val="lt1"/>
                </a:solidFill>
                <a:latin typeface="Times New Roman"/>
                <a:ea typeface="Times New Roman"/>
                <a:cs typeface="Times New Roman"/>
                <a:sym typeface="Times New Roman"/>
              </a:rPr>
              <a:t>Data Visualisation</a:t>
            </a:r>
            <a:endParaRPr sz="3000" b="1" u="sng">
              <a:solidFill>
                <a:schemeClr val="lt1"/>
              </a:solidFill>
              <a:latin typeface="Times New Roman"/>
              <a:ea typeface="Times New Roman"/>
              <a:cs typeface="Times New Roman"/>
              <a:sym typeface="Times New Roman"/>
            </a:endParaRPr>
          </a:p>
        </p:txBody>
      </p:sp>
      <p:pic>
        <p:nvPicPr>
          <p:cNvPr id="954" name="Google Shape;954;p36"/>
          <p:cNvPicPr preferRelativeResize="0"/>
          <p:nvPr/>
        </p:nvPicPr>
        <p:blipFill>
          <a:blip r:embed="rId3">
            <a:alphaModFix/>
          </a:blip>
          <a:stretch>
            <a:fillRect/>
          </a:stretch>
        </p:blipFill>
        <p:spPr>
          <a:xfrm>
            <a:off x="2362900" y="890250"/>
            <a:ext cx="4388283" cy="3448825"/>
          </a:xfrm>
          <a:prstGeom prst="rect">
            <a:avLst/>
          </a:prstGeom>
          <a:noFill/>
          <a:ln>
            <a:noFill/>
          </a:ln>
        </p:spPr>
      </p:pic>
      <p:sp>
        <p:nvSpPr>
          <p:cNvPr id="955" name="Google Shape;955;p36"/>
          <p:cNvSpPr txBox="1"/>
          <p:nvPr/>
        </p:nvSpPr>
        <p:spPr>
          <a:xfrm>
            <a:off x="316900" y="4339075"/>
            <a:ext cx="8532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From this pie chart we can see that most of the crimes were Committed under the category THEFT/OTHER and THEFT F/AUTO</a:t>
            </a:r>
            <a:r>
              <a:rPr lang="en">
                <a:solidFill>
                  <a:schemeClr val="lt1"/>
                </a:solidFill>
                <a:latin typeface="Times New Roman"/>
                <a:ea typeface="Times New Roman"/>
                <a:cs typeface="Times New Roman"/>
                <a:sym typeface="Times New Roman"/>
              </a:rPr>
              <a:t>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pic>
        <p:nvPicPr>
          <p:cNvPr id="960" name="Google Shape;960;p37"/>
          <p:cNvPicPr preferRelativeResize="0"/>
          <p:nvPr/>
        </p:nvPicPr>
        <p:blipFill>
          <a:blip r:embed="rId3">
            <a:alphaModFix/>
          </a:blip>
          <a:stretch>
            <a:fillRect/>
          </a:stretch>
        </p:blipFill>
        <p:spPr>
          <a:xfrm>
            <a:off x="2242675" y="774525"/>
            <a:ext cx="4859175" cy="3211075"/>
          </a:xfrm>
          <a:prstGeom prst="rect">
            <a:avLst/>
          </a:prstGeom>
          <a:noFill/>
          <a:ln>
            <a:noFill/>
          </a:ln>
        </p:spPr>
      </p:pic>
      <p:sp>
        <p:nvSpPr>
          <p:cNvPr id="961" name="Google Shape;961;p37"/>
          <p:cNvSpPr txBox="1"/>
          <p:nvPr/>
        </p:nvSpPr>
        <p:spPr>
          <a:xfrm>
            <a:off x="914125" y="4156250"/>
            <a:ext cx="7252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This countplot shows that most of the crime were committed during Evening. Day time had the 2nd largest crime count and Midnight had the least.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pic>
        <p:nvPicPr>
          <p:cNvPr id="966" name="Google Shape;966;p38"/>
          <p:cNvPicPr preferRelativeResize="0"/>
          <p:nvPr/>
        </p:nvPicPr>
        <p:blipFill>
          <a:blip r:embed="rId3">
            <a:alphaModFix/>
          </a:blip>
          <a:stretch>
            <a:fillRect/>
          </a:stretch>
        </p:blipFill>
        <p:spPr>
          <a:xfrm>
            <a:off x="1936288" y="639950"/>
            <a:ext cx="5271425" cy="3379775"/>
          </a:xfrm>
          <a:prstGeom prst="rect">
            <a:avLst/>
          </a:prstGeom>
          <a:noFill/>
          <a:ln>
            <a:noFill/>
          </a:ln>
        </p:spPr>
      </p:pic>
      <p:sp>
        <p:nvSpPr>
          <p:cNvPr id="967" name="Google Shape;967;p38"/>
          <p:cNvSpPr txBox="1"/>
          <p:nvPr/>
        </p:nvSpPr>
        <p:spPr>
          <a:xfrm>
            <a:off x="609425" y="4180625"/>
            <a:ext cx="8093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This histogram shows that until 2018, there is not much difference in crime rate. After that there is large decrease in crime rate and it is increasing each year. </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pic>
        <p:nvPicPr>
          <p:cNvPr id="972" name="Google Shape;972;p39"/>
          <p:cNvPicPr preferRelativeResize="0"/>
          <p:nvPr/>
        </p:nvPicPr>
        <p:blipFill>
          <a:blip r:embed="rId3">
            <a:alphaModFix/>
          </a:blip>
          <a:stretch>
            <a:fillRect/>
          </a:stretch>
        </p:blipFill>
        <p:spPr>
          <a:xfrm>
            <a:off x="1727150" y="268150"/>
            <a:ext cx="5631575" cy="4138375"/>
          </a:xfrm>
          <a:prstGeom prst="rect">
            <a:avLst/>
          </a:prstGeom>
          <a:noFill/>
          <a:ln>
            <a:noFill/>
          </a:ln>
        </p:spPr>
      </p:pic>
      <p:sp>
        <p:nvSpPr>
          <p:cNvPr id="973" name="Google Shape;973;p39"/>
          <p:cNvSpPr txBox="1"/>
          <p:nvPr/>
        </p:nvSpPr>
        <p:spPr>
          <a:xfrm>
            <a:off x="318300" y="4406525"/>
            <a:ext cx="8507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This scatter plot shows the latitude and longitude of different places where a particular type of crime had committed</a:t>
            </a:r>
            <a:r>
              <a:rPr lang="en" sz="1600">
                <a:latin typeface="Titillium Web"/>
                <a:ea typeface="Titillium Web"/>
                <a:cs typeface="Titillium Web"/>
                <a:sym typeface="Titillium Web"/>
              </a:rPr>
              <a:t> </a:t>
            </a:r>
            <a:endParaRPr sz="1600">
              <a:latin typeface="Titillium Web"/>
              <a:ea typeface="Titillium Web"/>
              <a:cs typeface="Titillium Web"/>
              <a:sym typeface="Titillium Web"/>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40"/>
          <p:cNvSpPr txBox="1"/>
          <p:nvPr/>
        </p:nvSpPr>
        <p:spPr>
          <a:xfrm>
            <a:off x="1633225" y="154425"/>
            <a:ext cx="5046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a:solidFill>
                  <a:schemeClr val="lt1"/>
                </a:solidFill>
                <a:latin typeface="Times New Roman"/>
                <a:ea typeface="Times New Roman"/>
                <a:cs typeface="Times New Roman"/>
                <a:sym typeface="Times New Roman"/>
              </a:rPr>
              <a:t>Heat Map</a:t>
            </a:r>
            <a:endParaRPr sz="2400">
              <a:solidFill>
                <a:schemeClr val="l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42311646-9675-6398-AB3C-04BE1803DAB3}"/>
              </a:ext>
            </a:extLst>
          </p:cNvPr>
          <p:cNvPicPr>
            <a:picLocks noChangeAspect="1"/>
          </p:cNvPicPr>
          <p:nvPr/>
        </p:nvPicPr>
        <p:blipFill>
          <a:blip r:embed="rId3"/>
          <a:stretch>
            <a:fillRect/>
          </a:stretch>
        </p:blipFill>
        <p:spPr>
          <a:xfrm>
            <a:off x="1043532" y="846527"/>
            <a:ext cx="7056935" cy="36715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3" name="TextBox 2">
            <a:extLst>
              <a:ext uri="{FF2B5EF4-FFF2-40B4-BE49-F238E27FC236}">
                <a16:creationId xmlns:a16="http://schemas.microsoft.com/office/drawing/2014/main" id="{0FCCCE55-4E79-424B-F2B0-8B44EFE479E7}"/>
              </a:ext>
            </a:extLst>
          </p:cNvPr>
          <p:cNvSpPr txBox="1"/>
          <p:nvPr/>
        </p:nvSpPr>
        <p:spPr>
          <a:xfrm>
            <a:off x="628214" y="328067"/>
            <a:ext cx="3099188" cy="369332"/>
          </a:xfrm>
          <a:prstGeom prst="rect">
            <a:avLst/>
          </a:prstGeom>
          <a:noFill/>
        </p:spPr>
        <p:txBody>
          <a:bodyPr wrap="square" rtlCol="0">
            <a:spAutoFit/>
          </a:bodyPr>
          <a:lstStyle/>
          <a:p>
            <a:r>
              <a:rPr lang="en-IN" sz="1800" dirty="0">
                <a:solidFill>
                  <a:schemeClr val="bg1"/>
                </a:solidFill>
              </a:rPr>
              <a:t>Normalization</a:t>
            </a:r>
          </a:p>
        </p:txBody>
      </p:sp>
      <p:pic>
        <p:nvPicPr>
          <p:cNvPr id="7" name="Picture 6">
            <a:extLst>
              <a:ext uri="{FF2B5EF4-FFF2-40B4-BE49-F238E27FC236}">
                <a16:creationId xmlns:a16="http://schemas.microsoft.com/office/drawing/2014/main" id="{AB6E6AE6-0DB0-2DD6-6A7F-ABD72FD84F70}"/>
              </a:ext>
            </a:extLst>
          </p:cNvPr>
          <p:cNvPicPr>
            <a:picLocks noChangeAspect="1"/>
          </p:cNvPicPr>
          <p:nvPr/>
        </p:nvPicPr>
        <p:blipFill>
          <a:blip r:embed="rId3"/>
          <a:stretch>
            <a:fillRect/>
          </a:stretch>
        </p:blipFill>
        <p:spPr>
          <a:xfrm>
            <a:off x="677689" y="1040556"/>
            <a:ext cx="5960436" cy="1708238"/>
          </a:xfrm>
          <a:prstGeom prst="rect">
            <a:avLst/>
          </a:prstGeom>
        </p:spPr>
      </p:pic>
      <p:sp>
        <p:nvSpPr>
          <p:cNvPr id="9" name="TextBox 8">
            <a:extLst>
              <a:ext uri="{FF2B5EF4-FFF2-40B4-BE49-F238E27FC236}">
                <a16:creationId xmlns:a16="http://schemas.microsoft.com/office/drawing/2014/main" id="{B35EA9E2-29D1-BF5C-FC4B-04F86558A837}"/>
              </a:ext>
            </a:extLst>
          </p:cNvPr>
          <p:cNvSpPr txBox="1"/>
          <p:nvPr/>
        </p:nvSpPr>
        <p:spPr>
          <a:xfrm flipH="1">
            <a:off x="628214" y="2907285"/>
            <a:ext cx="1967707" cy="369332"/>
          </a:xfrm>
          <a:prstGeom prst="rect">
            <a:avLst/>
          </a:prstGeom>
          <a:noFill/>
        </p:spPr>
        <p:txBody>
          <a:bodyPr wrap="square" rtlCol="0">
            <a:spAutoFit/>
          </a:bodyPr>
          <a:lstStyle/>
          <a:p>
            <a:r>
              <a:rPr lang="en-IN" sz="1800" dirty="0">
                <a:solidFill>
                  <a:schemeClr val="bg1"/>
                </a:solidFill>
              </a:rPr>
              <a:t>Standardization</a:t>
            </a:r>
          </a:p>
        </p:txBody>
      </p:sp>
      <p:pic>
        <p:nvPicPr>
          <p:cNvPr id="11" name="Picture 10">
            <a:extLst>
              <a:ext uri="{FF2B5EF4-FFF2-40B4-BE49-F238E27FC236}">
                <a16:creationId xmlns:a16="http://schemas.microsoft.com/office/drawing/2014/main" id="{798873DC-1897-3B54-3FF7-6C7E1F1D7EDD}"/>
              </a:ext>
            </a:extLst>
          </p:cNvPr>
          <p:cNvPicPr>
            <a:picLocks noChangeAspect="1"/>
          </p:cNvPicPr>
          <p:nvPr/>
        </p:nvPicPr>
        <p:blipFill rotWithShape="1">
          <a:blip r:embed="rId4"/>
          <a:srcRect b="67129"/>
          <a:stretch/>
        </p:blipFill>
        <p:spPr>
          <a:xfrm>
            <a:off x="597050" y="3390605"/>
            <a:ext cx="3060857" cy="1167435"/>
          </a:xfrm>
          <a:prstGeom prst="rect">
            <a:avLst/>
          </a:prstGeom>
        </p:spPr>
      </p:pic>
      <p:pic>
        <p:nvPicPr>
          <p:cNvPr id="13" name="Picture 12">
            <a:extLst>
              <a:ext uri="{FF2B5EF4-FFF2-40B4-BE49-F238E27FC236}">
                <a16:creationId xmlns:a16="http://schemas.microsoft.com/office/drawing/2014/main" id="{7D3A9149-64EC-4B2A-FE24-FA947384074E}"/>
              </a:ext>
            </a:extLst>
          </p:cNvPr>
          <p:cNvPicPr>
            <a:picLocks noChangeAspect="1"/>
          </p:cNvPicPr>
          <p:nvPr/>
        </p:nvPicPr>
        <p:blipFill>
          <a:blip r:embed="rId5"/>
          <a:stretch>
            <a:fillRect/>
          </a:stretch>
        </p:blipFill>
        <p:spPr>
          <a:xfrm>
            <a:off x="4059939" y="3276617"/>
            <a:ext cx="3327571" cy="1568531"/>
          </a:xfrm>
          <a:prstGeom prst="rect">
            <a:avLst/>
          </a:prstGeom>
        </p:spPr>
      </p:pic>
    </p:spTree>
    <p:extLst>
      <p:ext uri="{BB962C8B-B14F-4D97-AF65-F5344CB8AC3E}">
        <p14:creationId xmlns:p14="http://schemas.microsoft.com/office/powerpoint/2010/main" val="2619935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2" name="TextBox 1">
            <a:extLst>
              <a:ext uri="{FF2B5EF4-FFF2-40B4-BE49-F238E27FC236}">
                <a16:creationId xmlns:a16="http://schemas.microsoft.com/office/drawing/2014/main" id="{65A8A22E-2E9A-A761-C749-7F705838B9C5}"/>
              </a:ext>
            </a:extLst>
          </p:cNvPr>
          <p:cNvSpPr txBox="1"/>
          <p:nvPr/>
        </p:nvSpPr>
        <p:spPr>
          <a:xfrm>
            <a:off x="3601758" y="369949"/>
            <a:ext cx="2310431" cy="461665"/>
          </a:xfrm>
          <a:prstGeom prst="rect">
            <a:avLst/>
          </a:prstGeom>
          <a:noFill/>
        </p:spPr>
        <p:txBody>
          <a:bodyPr wrap="square" rtlCol="0">
            <a:spAutoFit/>
          </a:bodyPr>
          <a:lstStyle/>
          <a:p>
            <a:r>
              <a:rPr lang="en-IN" sz="2400" b="1" dirty="0">
                <a:solidFill>
                  <a:schemeClr val="bg1"/>
                </a:solidFill>
              </a:rPr>
              <a:t>Splitting</a:t>
            </a:r>
          </a:p>
        </p:txBody>
      </p:sp>
      <p:pic>
        <p:nvPicPr>
          <p:cNvPr id="5" name="Picture 4">
            <a:extLst>
              <a:ext uri="{FF2B5EF4-FFF2-40B4-BE49-F238E27FC236}">
                <a16:creationId xmlns:a16="http://schemas.microsoft.com/office/drawing/2014/main" id="{E5678D07-BECF-9541-1D11-DC12C068B4CC}"/>
              </a:ext>
            </a:extLst>
          </p:cNvPr>
          <p:cNvPicPr>
            <a:picLocks noChangeAspect="1"/>
          </p:cNvPicPr>
          <p:nvPr/>
        </p:nvPicPr>
        <p:blipFill>
          <a:blip r:embed="rId3"/>
          <a:stretch>
            <a:fillRect/>
          </a:stretch>
        </p:blipFill>
        <p:spPr>
          <a:xfrm>
            <a:off x="1034868" y="1388314"/>
            <a:ext cx="5365932" cy="1048164"/>
          </a:xfrm>
          <a:prstGeom prst="rect">
            <a:avLst/>
          </a:prstGeom>
        </p:spPr>
      </p:pic>
      <p:sp>
        <p:nvSpPr>
          <p:cNvPr id="6" name="TextBox 5">
            <a:extLst>
              <a:ext uri="{FF2B5EF4-FFF2-40B4-BE49-F238E27FC236}">
                <a16:creationId xmlns:a16="http://schemas.microsoft.com/office/drawing/2014/main" id="{A2EA48EF-041A-DD25-7421-ED024C6404D2}"/>
              </a:ext>
            </a:extLst>
          </p:cNvPr>
          <p:cNvSpPr txBox="1"/>
          <p:nvPr/>
        </p:nvSpPr>
        <p:spPr>
          <a:xfrm>
            <a:off x="1034868" y="956075"/>
            <a:ext cx="8110937" cy="30777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Here we will divide the data set into train and test</a:t>
            </a:r>
          </a:p>
        </p:txBody>
      </p:sp>
      <p:pic>
        <p:nvPicPr>
          <p:cNvPr id="8" name="Picture 7">
            <a:extLst>
              <a:ext uri="{FF2B5EF4-FFF2-40B4-BE49-F238E27FC236}">
                <a16:creationId xmlns:a16="http://schemas.microsoft.com/office/drawing/2014/main" id="{A3D5BB69-2DC2-4BB4-766D-D3644750675C}"/>
              </a:ext>
            </a:extLst>
          </p:cNvPr>
          <p:cNvPicPr>
            <a:picLocks noChangeAspect="1"/>
          </p:cNvPicPr>
          <p:nvPr/>
        </p:nvPicPr>
        <p:blipFill>
          <a:blip r:embed="rId4"/>
          <a:stretch>
            <a:fillRect/>
          </a:stretch>
        </p:blipFill>
        <p:spPr>
          <a:xfrm>
            <a:off x="1046153" y="2571750"/>
            <a:ext cx="5354647" cy="2201801"/>
          </a:xfrm>
          <a:prstGeom prst="rect">
            <a:avLst/>
          </a:prstGeom>
        </p:spPr>
      </p:pic>
    </p:spTree>
    <p:extLst>
      <p:ext uri="{BB962C8B-B14F-4D97-AF65-F5344CB8AC3E}">
        <p14:creationId xmlns:p14="http://schemas.microsoft.com/office/powerpoint/2010/main" val="216339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7"/>
          <p:cNvSpPr txBox="1"/>
          <p:nvPr/>
        </p:nvSpPr>
        <p:spPr>
          <a:xfrm>
            <a:off x="2615700" y="150575"/>
            <a:ext cx="3912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000" b="1" u="sng">
                <a:solidFill>
                  <a:schemeClr val="lt1"/>
                </a:solidFill>
                <a:latin typeface="Times New Roman"/>
                <a:ea typeface="Times New Roman"/>
                <a:cs typeface="Times New Roman"/>
                <a:sym typeface="Times New Roman"/>
              </a:rPr>
              <a:t>Dataset Information</a:t>
            </a:r>
          </a:p>
        </p:txBody>
      </p:sp>
      <p:graphicFrame>
        <p:nvGraphicFramePr>
          <p:cNvPr id="791" name="Google Shape;791;p17"/>
          <p:cNvGraphicFramePr/>
          <p:nvPr>
            <p:extLst>
              <p:ext uri="{D42A27DB-BD31-4B8C-83A1-F6EECF244321}">
                <p14:modId xmlns:p14="http://schemas.microsoft.com/office/powerpoint/2010/main" val="3028699221"/>
              </p:ext>
            </p:extLst>
          </p:nvPr>
        </p:nvGraphicFramePr>
        <p:xfrm>
          <a:off x="952500" y="1178650"/>
          <a:ext cx="7239000" cy="3596490"/>
        </p:xfrm>
        <a:graphic>
          <a:graphicData uri="http://schemas.openxmlformats.org/drawingml/2006/table">
            <a:tbl>
              <a:tblPr>
                <a:noFill/>
                <a:tableStyleId>{457386E2-02C2-4D26-9739-788ADB90CF12}</a:tableStyleId>
              </a:tblPr>
              <a:tblGrid>
                <a:gridCol w="523800">
                  <a:extLst>
                    <a:ext uri="{9D8B030D-6E8A-4147-A177-3AD203B41FA5}">
                      <a16:colId xmlns:a16="http://schemas.microsoft.com/office/drawing/2014/main" val="20000"/>
                    </a:ext>
                  </a:extLst>
                </a:gridCol>
                <a:gridCol w="2388625">
                  <a:extLst>
                    <a:ext uri="{9D8B030D-6E8A-4147-A177-3AD203B41FA5}">
                      <a16:colId xmlns:a16="http://schemas.microsoft.com/office/drawing/2014/main" val="20001"/>
                    </a:ext>
                  </a:extLst>
                </a:gridCol>
                <a:gridCol w="43265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1</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CCN </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A unique identifier assigned by MPD to each incident report.</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2</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REPORT_DAT</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The date the offense was reported to MPD</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3</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SHIFT</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MPD member's tour of duty associated with the time the report was taken. Day shift generally runs between 07:00 and 15:00 ; evening shift between 15:00 and 23:00, and midnight shift between 23:00 and 07:00. If the shift is unknown, the field will say "UNK". </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4</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METHOD</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Type of weapon used to commit crime.</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600">
                          <a:solidFill>
                            <a:schemeClr val="lt1"/>
                          </a:solidFill>
                          <a:latin typeface="Times New Roman"/>
                          <a:ea typeface="Times New Roman"/>
                          <a:cs typeface="Times New Roman"/>
                          <a:sym typeface="Times New Roman"/>
                        </a:rPr>
                        <a:t>5</a:t>
                      </a:r>
                      <a:endParaRPr sz="16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rgbClr val="FF0000"/>
                          </a:solidFill>
                          <a:latin typeface="Times New Roman"/>
                          <a:ea typeface="Times New Roman"/>
                          <a:cs typeface="Times New Roman"/>
                          <a:sym typeface="Times New Roman"/>
                        </a:rPr>
                        <a:t>OFFENSE</a:t>
                      </a:r>
                      <a:endParaRPr sz="1600" dirty="0">
                        <a:solidFill>
                          <a:srgbClr val="FF0000"/>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600" dirty="0">
                          <a:solidFill>
                            <a:schemeClr val="lt1"/>
                          </a:solidFill>
                          <a:latin typeface="Times New Roman"/>
                          <a:ea typeface="Times New Roman"/>
                          <a:cs typeface="Times New Roman"/>
                          <a:sym typeface="Times New Roman"/>
                        </a:rPr>
                        <a:t>Type of crime which had occurred</a:t>
                      </a:r>
                      <a:endParaRPr sz="16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3B048651-A709-367F-6325-6B7646752E16}"/>
              </a:ext>
            </a:extLst>
          </p:cNvPr>
          <p:cNvSpPr txBox="1"/>
          <p:nvPr/>
        </p:nvSpPr>
        <p:spPr>
          <a:xfrm>
            <a:off x="952500" y="789643"/>
            <a:ext cx="4343400" cy="307777"/>
          </a:xfrm>
          <a:prstGeom prst="rect">
            <a:avLst/>
          </a:prstGeom>
          <a:noFill/>
        </p:spPr>
        <p:txBody>
          <a:bodyPr wrap="square" rtlCol="0">
            <a:spAutoFit/>
          </a:bodyPr>
          <a:lstStyle/>
          <a:p>
            <a:r>
              <a:rPr lang="en-IN" dirty="0">
                <a:solidFill>
                  <a:schemeClr val="bg1"/>
                </a:solidFill>
              </a:rPr>
              <a:t>In our dataset initially we are having 25 features</a:t>
            </a:r>
            <a:r>
              <a:rPr lang="en-IN"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3"/>
          <p:cNvSpPr txBox="1"/>
          <p:nvPr/>
        </p:nvSpPr>
        <p:spPr>
          <a:xfrm>
            <a:off x="605100" y="1051905"/>
            <a:ext cx="793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dirty="0">
                <a:solidFill>
                  <a:schemeClr val="lt1"/>
                </a:solidFill>
                <a:latin typeface="Times New Roman"/>
                <a:ea typeface="Times New Roman"/>
                <a:cs typeface="Times New Roman"/>
                <a:sym typeface="Times New Roman"/>
              </a:rPr>
              <a:t>LOGISTIC REGRESSION</a:t>
            </a:r>
            <a:endParaRPr sz="2500" b="1" dirty="0">
              <a:solidFill>
                <a:schemeClr val="lt1"/>
              </a:solidFill>
              <a:latin typeface="Times New Roman"/>
              <a:ea typeface="Times New Roman"/>
              <a:cs typeface="Times New Roman"/>
              <a:sym typeface="Times New Roman"/>
            </a:endParaRPr>
          </a:p>
        </p:txBody>
      </p:sp>
      <p:sp>
        <p:nvSpPr>
          <p:cNvPr id="997" name="Google Shape;997;p43"/>
          <p:cNvSpPr txBox="1"/>
          <p:nvPr/>
        </p:nvSpPr>
        <p:spPr>
          <a:xfrm>
            <a:off x="1932146" y="4091595"/>
            <a:ext cx="3467962" cy="492412"/>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Font typeface="Times New Roman"/>
              <a:buChar char="●"/>
            </a:pPr>
            <a:r>
              <a:rPr lang="en" sz="2000" dirty="0">
                <a:solidFill>
                  <a:schemeClr val="lt1"/>
                </a:solidFill>
                <a:latin typeface="Times New Roman"/>
                <a:ea typeface="Times New Roman"/>
                <a:cs typeface="Times New Roman"/>
                <a:sym typeface="Times New Roman"/>
              </a:rPr>
              <a:t>ACCURACY - 0.88972</a:t>
            </a:r>
            <a:endParaRPr dirty="0">
              <a:solidFill>
                <a:schemeClr val="lt1"/>
              </a:solidFill>
              <a:latin typeface="Titillium Web"/>
              <a:ea typeface="Titillium Web"/>
              <a:cs typeface="Titillium Web"/>
              <a:sym typeface="Titillium Web"/>
            </a:endParaRPr>
          </a:p>
        </p:txBody>
      </p:sp>
      <p:sp>
        <p:nvSpPr>
          <p:cNvPr id="999" name="Google Shape;999;p43"/>
          <p:cNvSpPr txBox="1"/>
          <p:nvPr/>
        </p:nvSpPr>
        <p:spPr>
          <a:xfrm>
            <a:off x="5213000" y="973100"/>
            <a:ext cx="3525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Font typeface="Times New Roman"/>
              <a:buChar char="●"/>
            </a:pPr>
            <a:r>
              <a:rPr lang="en" sz="2000" u="sng">
                <a:solidFill>
                  <a:schemeClr val="lt1"/>
                </a:solidFill>
                <a:latin typeface="Times New Roman"/>
                <a:ea typeface="Times New Roman"/>
                <a:cs typeface="Times New Roman"/>
                <a:sym typeface="Times New Roman"/>
              </a:rPr>
              <a:t>CONFUSION MATRIX</a:t>
            </a:r>
            <a:endParaRPr sz="2000" u="sng">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u="sng">
              <a:solidFill>
                <a:schemeClr val="lt1"/>
              </a:solidFill>
              <a:latin typeface="Titillium Web"/>
              <a:ea typeface="Titillium Web"/>
              <a:cs typeface="Titillium Web"/>
              <a:sym typeface="Titillium Web"/>
            </a:endParaRPr>
          </a:p>
        </p:txBody>
      </p:sp>
      <p:sp>
        <p:nvSpPr>
          <p:cNvPr id="2" name="TextBox 1">
            <a:extLst>
              <a:ext uri="{FF2B5EF4-FFF2-40B4-BE49-F238E27FC236}">
                <a16:creationId xmlns:a16="http://schemas.microsoft.com/office/drawing/2014/main" id="{EB0573EB-4C9A-7C37-66FF-F284C1F07EB5}"/>
              </a:ext>
            </a:extLst>
          </p:cNvPr>
          <p:cNvSpPr txBox="1"/>
          <p:nvPr/>
        </p:nvSpPr>
        <p:spPr>
          <a:xfrm>
            <a:off x="3589873" y="40155"/>
            <a:ext cx="4403557" cy="523220"/>
          </a:xfrm>
          <a:prstGeom prst="rect">
            <a:avLst/>
          </a:prstGeom>
          <a:noFill/>
        </p:spPr>
        <p:txBody>
          <a:bodyPr wrap="square" rtlCol="0">
            <a:spAutoFit/>
          </a:bodyPr>
          <a:lstStyle/>
          <a:p>
            <a:r>
              <a:rPr lang="en-IN" sz="2800" b="1" u="sng" dirty="0">
                <a:solidFill>
                  <a:schemeClr val="bg1"/>
                </a:solidFill>
              </a:rPr>
              <a:t>Algorithms Used</a:t>
            </a:r>
            <a:endParaRPr lang="en-IN" b="1" u="sng" dirty="0">
              <a:solidFill>
                <a:schemeClr val="bg1"/>
              </a:solidFill>
            </a:endParaRPr>
          </a:p>
        </p:txBody>
      </p:sp>
      <p:pic>
        <p:nvPicPr>
          <p:cNvPr id="4" name="Picture 3">
            <a:extLst>
              <a:ext uri="{FF2B5EF4-FFF2-40B4-BE49-F238E27FC236}">
                <a16:creationId xmlns:a16="http://schemas.microsoft.com/office/drawing/2014/main" id="{DA98BA53-76BF-3B0B-5D09-28843624590C}"/>
              </a:ext>
            </a:extLst>
          </p:cNvPr>
          <p:cNvPicPr>
            <a:picLocks noChangeAspect="1"/>
          </p:cNvPicPr>
          <p:nvPr/>
        </p:nvPicPr>
        <p:blipFill>
          <a:blip r:embed="rId3"/>
          <a:stretch>
            <a:fillRect/>
          </a:stretch>
        </p:blipFill>
        <p:spPr>
          <a:xfrm>
            <a:off x="5667333" y="1588572"/>
            <a:ext cx="3134640" cy="2581828"/>
          </a:xfrm>
          <a:prstGeom prst="rect">
            <a:avLst/>
          </a:prstGeom>
        </p:spPr>
      </p:pic>
      <p:pic>
        <p:nvPicPr>
          <p:cNvPr id="8" name="Picture 7">
            <a:extLst>
              <a:ext uri="{FF2B5EF4-FFF2-40B4-BE49-F238E27FC236}">
                <a16:creationId xmlns:a16="http://schemas.microsoft.com/office/drawing/2014/main" id="{459226C3-18F9-1B4E-0C36-820ADC42BE85}"/>
              </a:ext>
            </a:extLst>
          </p:cNvPr>
          <p:cNvPicPr>
            <a:picLocks noChangeAspect="1"/>
          </p:cNvPicPr>
          <p:nvPr/>
        </p:nvPicPr>
        <p:blipFill>
          <a:blip r:embed="rId4"/>
          <a:stretch>
            <a:fillRect/>
          </a:stretch>
        </p:blipFill>
        <p:spPr>
          <a:xfrm>
            <a:off x="605100" y="1773499"/>
            <a:ext cx="4527783" cy="185617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44"/>
          <p:cNvSpPr txBox="1"/>
          <p:nvPr/>
        </p:nvSpPr>
        <p:spPr>
          <a:xfrm>
            <a:off x="2040967" y="270290"/>
            <a:ext cx="793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dirty="0">
                <a:solidFill>
                  <a:schemeClr val="lt1"/>
                </a:solidFill>
                <a:latin typeface="Times New Roman"/>
                <a:ea typeface="Times New Roman"/>
                <a:cs typeface="Times New Roman"/>
                <a:sym typeface="Times New Roman"/>
              </a:rPr>
              <a:t>K-fold Cross Validation</a:t>
            </a:r>
            <a:endParaRPr sz="2500" dirty="0">
              <a:solidFill>
                <a:schemeClr val="lt1"/>
              </a:solidFill>
              <a:latin typeface="Times New Roman"/>
              <a:ea typeface="Times New Roman"/>
              <a:cs typeface="Times New Roman"/>
              <a:sym typeface="Times New Roman"/>
            </a:endParaRPr>
          </a:p>
        </p:txBody>
      </p:sp>
      <p:sp>
        <p:nvSpPr>
          <p:cNvPr id="1006" name="Google Shape;1006;p44"/>
          <p:cNvSpPr txBox="1"/>
          <p:nvPr/>
        </p:nvSpPr>
        <p:spPr>
          <a:xfrm>
            <a:off x="2224397" y="954316"/>
            <a:ext cx="4289700" cy="15393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Font typeface="Times New Roman"/>
              <a:buChar char="●"/>
            </a:pPr>
            <a:r>
              <a:rPr lang="en" sz="2000" dirty="0">
                <a:solidFill>
                  <a:schemeClr val="lt1"/>
                </a:solidFill>
                <a:latin typeface="Times New Roman"/>
                <a:ea typeface="Times New Roman"/>
                <a:cs typeface="Times New Roman"/>
                <a:sym typeface="Times New Roman"/>
              </a:rPr>
              <a:t>ACCURACY - 0.89</a:t>
            </a:r>
            <a:endParaRPr sz="2000" dirty="0">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 sz="2000" u="sng" dirty="0">
                <a:solidFill>
                  <a:schemeClr val="lt1"/>
                </a:solidFill>
                <a:latin typeface="Times New Roman"/>
                <a:ea typeface="Times New Roman"/>
                <a:cs typeface="Times New Roman"/>
                <a:sym typeface="Times New Roman"/>
              </a:rPr>
              <a:t>ACCURACY REPORT</a:t>
            </a:r>
            <a:endParaRPr sz="20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lt1"/>
              </a:solidFill>
              <a:latin typeface="Titillium Web"/>
              <a:ea typeface="Titillium Web"/>
              <a:cs typeface="Titillium Web"/>
              <a:sym typeface="Titillium Web"/>
            </a:endParaRPr>
          </a:p>
          <a:p>
            <a:pPr marL="0" lvl="0" indent="0" algn="l" rtl="0">
              <a:spcBef>
                <a:spcPts val="0"/>
              </a:spcBef>
              <a:spcAft>
                <a:spcPts val="0"/>
              </a:spcAft>
              <a:buNone/>
            </a:pPr>
            <a:endParaRPr dirty="0">
              <a:solidFill>
                <a:schemeClr val="lt1"/>
              </a:solidFill>
              <a:latin typeface="Titillium Web"/>
              <a:ea typeface="Titillium Web"/>
              <a:cs typeface="Titillium Web"/>
              <a:sym typeface="Titillium Web"/>
            </a:endParaRPr>
          </a:p>
        </p:txBody>
      </p:sp>
      <p:pic>
        <p:nvPicPr>
          <p:cNvPr id="3" name="Picture 2">
            <a:extLst>
              <a:ext uri="{FF2B5EF4-FFF2-40B4-BE49-F238E27FC236}">
                <a16:creationId xmlns:a16="http://schemas.microsoft.com/office/drawing/2014/main" id="{B1F1EBB1-E457-8612-52ED-545D9F9E290F}"/>
              </a:ext>
            </a:extLst>
          </p:cNvPr>
          <p:cNvPicPr>
            <a:picLocks noChangeAspect="1"/>
          </p:cNvPicPr>
          <p:nvPr/>
        </p:nvPicPr>
        <p:blipFill>
          <a:blip r:embed="rId3"/>
          <a:stretch>
            <a:fillRect/>
          </a:stretch>
        </p:blipFill>
        <p:spPr>
          <a:xfrm>
            <a:off x="2173591" y="1939183"/>
            <a:ext cx="3627754" cy="2250001"/>
          </a:xfrm>
          <a:prstGeom prst="rect">
            <a:avLst/>
          </a:prstGeom>
        </p:spPr>
      </p:pic>
      <p:sp>
        <p:nvSpPr>
          <p:cNvPr id="4" name="TextBox 3">
            <a:extLst>
              <a:ext uri="{FF2B5EF4-FFF2-40B4-BE49-F238E27FC236}">
                <a16:creationId xmlns:a16="http://schemas.microsoft.com/office/drawing/2014/main" id="{DE84B2B9-A299-DC44-924D-AA71214454C9}"/>
              </a:ext>
            </a:extLst>
          </p:cNvPr>
          <p:cNvSpPr txBox="1"/>
          <p:nvPr/>
        </p:nvSpPr>
        <p:spPr>
          <a:xfrm>
            <a:off x="2826961" y="4349990"/>
            <a:ext cx="2840922" cy="523220"/>
          </a:xfrm>
          <a:prstGeom prst="rect">
            <a:avLst/>
          </a:prstGeom>
          <a:noFill/>
        </p:spPr>
        <p:txBody>
          <a:bodyPr wrap="square" rtlCol="0">
            <a:spAutoFit/>
          </a:bodyPr>
          <a:lstStyle/>
          <a:p>
            <a:r>
              <a:rPr lang="en-IN" dirty="0">
                <a:solidFill>
                  <a:schemeClr val="bg1"/>
                </a:solidFill>
              </a:rPr>
              <a:t>So we can say K-fold is better than logistic.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50"/>
          <p:cNvSpPr txBox="1"/>
          <p:nvPr/>
        </p:nvSpPr>
        <p:spPr>
          <a:xfrm>
            <a:off x="1560125" y="1596675"/>
            <a:ext cx="5911500" cy="1462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300" b="1">
                <a:solidFill>
                  <a:schemeClr val="lt1"/>
                </a:solidFill>
                <a:latin typeface="Times New Roman"/>
                <a:ea typeface="Times New Roman"/>
                <a:cs typeface="Times New Roman"/>
                <a:sym typeface="Times New Roman"/>
              </a:rPr>
              <a:t>Thank You!</a:t>
            </a:r>
            <a:endParaRPr sz="8300" b="1">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graphicFrame>
        <p:nvGraphicFramePr>
          <p:cNvPr id="796" name="Google Shape;796;p18"/>
          <p:cNvGraphicFramePr/>
          <p:nvPr>
            <p:extLst>
              <p:ext uri="{D42A27DB-BD31-4B8C-83A1-F6EECF244321}">
                <p14:modId xmlns:p14="http://schemas.microsoft.com/office/powerpoint/2010/main" val="2064543484"/>
              </p:ext>
            </p:extLst>
          </p:nvPr>
        </p:nvGraphicFramePr>
        <p:xfrm>
          <a:off x="952500" y="535925"/>
          <a:ext cx="7239000" cy="4251750"/>
        </p:xfrm>
        <a:graphic>
          <a:graphicData uri="http://schemas.openxmlformats.org/drawingml/2006/table">
            <a:tbl>
              <a:tblPr>
                <a:noFill/>
                <a:tableStyleId>{457386E2-02C2-4D26-9739-788ADB90CF12}</a:tableStyleId>
              </a:tblPr>
              <a:tblGrid>
                <a:gridCol w="1023525">
                  <a:extLst>
                    <a:ext uri="{9D8B030D-6E8A-4147-A177-3AD203B41FA5}">
                      <a16:colId xmlns:a16="http://schemas.microsoft.com/office/drawing/2014/main" val="20000"/>
                    </a:ext>
                  </a:extLst>
                </a:gridCol>
                <a:gridCol w="2242350">
                  <a:extLst>
                    <a:ext uri="{9D8B030D-6E8A-4147-A177-3AD203B41FA5}">
                      <a16:colId xmlns:a16="http://schemas.microsoft.com/office/drawing/2014/main" val="20001"/>
                    </a:ext>
                  </a:extLst>
                </a:gridCol>
                <a:gridCol w="39731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6</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BLOCK </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Block Name bases on its Theoretical Address Range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7</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XBLOCK</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Block X coordinate (centroid) of crime incident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8</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YBLOCK</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Block Y coordinate (centroid) of crime incident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9</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WARD</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District Ward Identifier : Ward ID from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10</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ANC</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Advisory Neighborhood Commission Identifier : ANC ID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11</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DISTRICT</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Police district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12</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PSA</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Police Service Areas : PSA ID from from MAR Geocoder</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graphicFrame>
        <p:nvGraphicFramePr>
          <p:cNvPr id="801" name="Google Shape;801;p19"/>
          <p:cNvGraphicFramePr/>
          <p:nvPr>
            <p:extLst>
              <p:ext uri="{D42A27DB-BD31-4B8C-83A1-F6EECF244321}">
                <p14:modId xmlns:p14="http://schemas.microsoft.com/office/powerpoint/2010/main" val="522218242"/>
              </p:ext>
            </p:extLst>
          </p:nvPr>
        </p:nvGraphicFramePr>
        <p:xfrm>
          <a:off x="842825" y="453513"/>
          <a:ext cx="7239000" cy="4434600"/>
        </p:xfrm>
        <a:graphic>
          <a:graphicData uri="http://schemas.openxmlformats.org/drawingml/2006/table">
            <a:tbl>
              <a:tblPr>
                <a:noFill/>
                <a:tableStyleId>{457386E2-02C2-4D26-9739-788ADB90CF12}</a:tableStyleId>
              </a:tblPr>
              <a:tblGrid>
                <a:gridCol w="1011350">
                  <a:extLst>
                    <a:ext uri="{9D8B030D-6E8A-4147-A177-3AD203B41FA5}">
                      <a16:colId xmlns:a16="http://schemas.microsoft.com/office/drawing/2014/main" val="20000"/>
                    </a:ext>
                  </a:extLst>
                </a:gridCol>
                <a:gridCol w="2681125">
                  <a:extLst>
                    <a:ext uri="{9D8B030D-6E8A-4147-A177-3AD203B41FA5}">
                      <a16:colId xmlns:a16="http://schemas.microsoft.com/office/drawing/2014/main" val="20001"/>
                    </a:ext>
                  </a:extLst>
                </a:gridCol>
                <a:gridCol w="35465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13</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NEIGHBORHOOD_CLUSTER</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Neighborhood Cluster from MAR Geocoder</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14</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BLOCK_GROUP</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Census block group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15</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CENSUS_TRACT</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Census track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16</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VOTING_PRECINCT</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Voting precinct from MAR Geocoder</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17</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X</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X Coordinate of crime incident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18</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Y</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Y Coordinate of crime incident from MAR Geocoder </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19</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LATITUDE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Latitude of Crime Incident from MAR Geocoder</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20</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LONGITUDE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Longitude of Crime Incident from MAR Geocoder</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mtClean="0"/>
              <a:t>6</a:t>
            </a:fld>
            <a:endParaRPr lang="en"/>
          </a:p>
        </p:txBody>
      </p:sp>
      <p:graphicFrame>
        <p:nvGraphicFramePr>
          <p:cNvPr id="807" name="Google Shape;807;p20"/>
          <p:cNvGraphicFramePr/>
          <p:nvPr>
            <p:extLst>
              <p:ext uri="{D42A27DB-BD31-4B8C-83A1-F6EECF244321}">
                <p14:modId xmlns:p14="http://schemas.microsoft.com/office/powerpoint/2010/main" val="1159180457"/>
              </p:ext>
            </p:extLst>
          </p:nvPr>
        </p:nvGraphicFramePr>
        <p:xfrm>
          <a:off x="952500" y="1047750"/>
          <a:ext cx="7239000" cy="2514450"/>
        </p:xfrm>
        <a:graphic>
          <a:graphicData uri="http://schemas.openxmlformats.org/drawingml/2006/table">
            <a:tbl>
              <a:tblPr>
                <a:noFill/>
                <a:tableStyleId>{457386E2-02C2-4D26-9739-788ADB90CF12}</a:tableStyleId>
              </a:tblPr>
              <a:tblGrid>
                <a:gridCol w="816350">
                  <a:extLst>
                    <a:ext uri="{9D8B030D-6E8A-4147-A177-3AD203B41FA5}">
                      <a16:colId xmlns:a16="http://schemas.microsoft.com/office/drawing/2014/main" val="20000"/>
                    </a:ext>
                  </a:extLst>
                </a:gridCol>
                <a:gridCol w="3119900">
                  <a:extLst>
                    <a:ext uri="{9D8B030D-6E8A-4147-A177-3AD203B41FA5}">
                      <a16:colId xmlns:a16="http://schemas.microsoft.com/office/drawing/2014/main" val="20001"/>
                    </a:ext>
                  </a:extLst>
                </a:gridCol>
                <a:gridCol w="33027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21</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BID</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Business Improvement Districts</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22</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START_DATE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Crime incident start date and time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23</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END_DATE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Crime incident end date and time</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lt1"/>
                          </a:solidFill>
                          <a:latin typeface="Times New Roman"/>
                          <a:ea typeface="Times New Roman"/>
                          <a:cs typeface="Times New Roman"/>
                          <a:sym typeface="Times New Roman"/>
                        </a:rPr>
                        <a:t>24</a:t>
                      </a:r>
                      <a:endParaRPr sz="150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OBJECTID</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500" dirty="0">
                          <a:solidFill>
                            <a:schemeClr val="lt1"/>
                          </a:solidFill>
                          <a:latin typeface="Times New Roman"/>
                          <a:ea typeface="Times New Roman"/>
                          <a:cs typeface="Times New Roman"/>
                          <a:sym typeface="Times New Roman"/>
                        </a:rPr>
                        <a:t>Internal feature number : Sequential unique whole numbers that are automatically generated. </a:t>
                      </a:r>
                      <a:endParaRPr sz="1500" dirty="0">
                        <a:solidFill>
                          <a:schemeClr val="lt1"/>
                        </a:solidFill>
                        <a:latin typeface="Times New Roman"/>
                        <a:ea typeface="Times New Roman"/>
                        <a:cs typeface="Times New Roman"/>
                        <a:sym typeface="Times New Roman"/>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N" sz="1500" dirty="0">
                          <a:solidFill>
                            <a:schemeClr val="lt1"/>
                          </a:solidFill>
                          <a:latin typeface="Times New Roman"/>
                          <a:ea typeface="Times New Roman"/>
                          <a:cs typeface="Times New Roman"/>
                          <a:sym typeface="Times New Roman"/>
                        </a:rPr>
                        <a:t>25.</a:t>
                      </a:r>
                    </a:p>
                  </a:txBody>
                  <a:tcPr marL="91425" marR="91425" marT="91425" marB="91425">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IN" sz="1500" dirty="0">
                          <a:solidFill>
                            <a:schemeClr val="lt1"/>
                          </a:solidFill>
                          <a:latin typeface="Times New Roman"/>
                          <a:ea typeface="Times New Roman"/>
                          <a:cs typeface="Times New Roman"/>
                          <a:sym typeface="Times New Roman"/>
                        </a:rPr>
                        <a:t>OCTO_RECORD_ID</a:t>
                      </a:r>
                    </a:p>
                  </a:txBody>
                  <a:tcPr marL="91425" marR="91425" marT="91425" marB="91425">
                    <a:lnL w="19050" cap="flat" cmpd="sng" algn="ctr">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lang="en-IN" sz="1500" dirty="0">
                        <a:solidFill>
                          <a:schemeClr val="lt1"/>
                        </a:solidFill>
                        <a:latin typeface="Times New Roman"/>
                        <a:ea typeface="Times New Roman"/>
                        <a:cs typeface="Times New Roman"/>
                        <a:sym typeface="Times New Roman"/>
                      </a:endParaRPr>
                    </a:p>
                  </a:txBody>
                  <a:tcPr marL="91425" marR="91425" marT="91425" marB="91425">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360769217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21"/>
          <p:cNvSpPr txBox="1"/>
          <p:nvPr/>
        </p:nvSpPr>
        <p:spPr>
          <a:xfrm>
            <a:off x="2815525" y="219400"/>
            <a:ext cx="3534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dirty="0">
                <a:solidFill>
                  <a:schemeClr val="lt1"/>
                </a:solidFill>
                <a:latin typeface="Times New Roman"/>
                <a:ea typeface="Times New Roman"/>
                <a:cs typeface="Times New Roman"/>
                <a:sym typeface="Times New Roman"/>
              </a:rPr>
              <a:t>Data Exploration</a:t>
            </a:r>
            <a:endParaRPr sz="3000" b="1" u="sng" dirty="0">
              <a:solidFill>
                <a:schemeClr val="lt1"/>
              </a:solidFill>
              <a:latin typeface="Times New Roman"/>
              <a:ea typeface="Times New Roman"/>
              <a:cs typeface="Times New Roman"/>
              <a:sym typeface="Times New Roman"/>
            </a:endParaRPr>
          </a:p>
        </p:txBody>
      </p:sp>
      <p:sp>
        <p:nvSpPr>
          <p:cNvPr id="813" name="Google Shape;813;p21"/>
          <p:cNvSpPr txBox="1"/>
          <p:nvPr/>
        </p:nvSpPr>
        <p:spPr>
          <a:xfrm>
            <a:off x="975100" y="1157900"/>
            <a:ext cx="6909000" cy="14160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lt1"/>
              </a:buClr>
              <a:buSzPts val="2000"/>
              <a:buFont typeface="Times New Roman"/>
              <a:buChar char="❏"/>
            </a:pPr>
            <a:r>
              <a:rPr lang="en" sz="2000" dirty="0">
                <a:solidFill>
                  <a:schemeClr val="lt1"/>
                </a:solidFill>
                <a:latin typeface="Times New Roman"/>
                <a:ea typeface="Times New Roman"/>
                <a:cs typeface="Times New Roman"/>
                <a:sym typeface="Times New Roman"/>
              </a:rPr>
              <a:t>Dataset consist of 321671 instances and 25 features.</a:t>
            </a:r>
            <a:endParaRPr sz="20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dirty="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dirty="0">
              <a:solidFill>
                <a:schemeClr val="l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7433F45D-96FE-6CC4-A58F-CD0EDF90EDEB}"/>
              </a:ext>
            </a:extLst>
          </p:cNvPr>
          <p:cNvPicPr>
            <a:picLocks noChangeAspect="1"/>
          </p:cNvPicPr>
          <p:nvPr/>
        </p:nvPicPr>
        <p:blipFill>
          <a:blip r:embed="rId3"/>
          <a:stretch>
            <a:fillRect/>
          </a:stretch>
        </p:blipFill>
        <p:spPr>
          <a:xfrm>
            <a:off x="1789831" y="-312821"/>
            <a:ext cx="7354169" cy="40305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22"/>
          <p:cNvSpPr txBox="1"/>
          <p:nvPr/>
        </p:nvSpPr>
        <p:spPr>
          <a:xfrm>
            <a:off x="2815525" y="219400"/>
            <a:ext cx="3534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a:solidFill>
                  <a:schemeClr val="lt1"/>
                </a:solidFill>
                <a:latin typeface="Times New Roman"/>
                <a:ea typeface="Times New Roman"/>
                <a:cs typeface="Times New Roman"/>
                <a:sym typeface="Times New Roman"/>
              </a:rPr>
              <a:t>Data Exploration</a:t>
            </a:r>
            <a:endParaRPr sz="3000" b="1" u="sng">
              <a:solidFill>
                <a:schemeClr val="lt1"/>
              </a:solidFill>
              <a:latin typeface="Times New Roman"/>
              <a:ea typeface="Times New Roman"/>
              <a:cs typeface="Times New Roman"/>
              <a:sym typeface="Times New Roman"/>
            </a:endParaRPr>
          </a:p>
        </p:txBody>
      </p:sp>
      <p:sp>
        <p:nvSpPr>
          <p:cNvPr id="820" name="Google Shape;820;p22"/>
          <p:cNvSpPr txBox="1"/>
          <p:nvPr/>
        </p:nvSpPr>
        <p:spPr>
          <a:xfrm>
            <a:off x="931375" y="912975"/>
            <a:ext cx="3763200" cy="267762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Font typeface="Times New Roman"/>
              <a:buChar char="●"/>
            </a:pPr>
            <a:r>
              <a:rPr lang="en" sz="1800" dirty="0">
                <a:solidFill>
                  <a:schemeClr val="lt1"/>
                </a:solidFill>
                <a:latin typeface="Times New Roman"/>
                <a:ea typeface="Times New Roman"/>
                <a:cs typeface="Times New Roman"/>
                <a:sym typeface="Times New Roman"/>
              </a:rPr>
              <a:t>The data types are int ,float and string</a:t>
            </a:r>
          </a:p>
          <a:p>
            <a:pPr marL="114300" lvl="0" algn="l" rtl="0">
              <a:spcBef>
                <a:spcPts val="0"/>
              </a:spcBef>
              <a:spcAft>
                <a:spcPts val="0"/>
              </a:spcAft>
              <a:buClr>
                <a:schemeClr val="lt1"/>
              </a:buClr>
              <a:buSzPts val="1800"/>
            </a:pPr>
            <a:endParaRPr lang="en-IN" sz="1800" dirty="0">
              <a:solidFill>
                <a:schemeClr val="lt1"/>
              </a:solidFill>
              <a:latin typeface="Times New Roman"/>
              <a:ea typeface="Times New Roman"/>
              <a:cs typeface="Times New Roman"/>
              <a:sym typeface="Times New Roman"/>
            </a:endParaRPr>
          </a:p>
          <a:p>
            <a:pPr marL="400050" lvl="0" indent="-285750" algn="l" rtl="0">
              <a:spcBef>
                <a:spcPts val="0"/>
              </a:spcBef>
              <a:spcAft>
                <a:spcPts val="0"/>
              </a:spcAft>
              <a:buClr>
                <a:schemeClr val="lt1"/>
              </a:buClr>
              <a:buSzPct val="125000"/>
              <a:buFont typeface="Arial" panose="020B0604020202020204" pitchFamily="34" charset="0"/>
              <a:buChar char="•"/>
            </a:pPr>
            <a:r>
              <a:rPr lang="en-IN" sz="1800" dirty="0">
                <a:solidFill>
                  <a:schemeClr val="lt1"/>
                </a:solidFill>
                <a:latin typeface="Times New Roman"/>
                <a:ea typeface="Times New Roman"/>
                <a:cs typeface="Times New Roman"/>
                <a:sym typeface="Times New Roman"/>
              </a:rPr>
              <a:t>We have done this by data.info()</a:t>
            </a:r>
            <a:endParaRPr sz="1800" dirty="0">
              <a:solidFill>
                <a:schemeClr val="lt1"/>
              </a:solidFill>
              <a:latin typeface="Times New Roman"/>
              <a:ea typeface="Times New Roman"/>
              <a:cs typeface="Times New Roman"/>
              <a:sym typeface="Times New Roman"/>
            </a:endParaRPr>
          </a:p>
          <a:p>
            <a:pPr marL="9144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dirty="0">
                <a:solidFill>
                  <a:schemeClr val="lt1"/>
                </a:solidFill>
                <a:latin typeface="Times New Roman"/>
                <a:ea typeface="Times New Roman"/>
                <a:cs typeface="Times New Roman"/>
                <a:sym typeface="Times New Roman"/>
              </a:rPr>
              <a:t>11 columns contains null values</a:t>
            </a:r>
            <a:endParaRPr sz="1800" dirty="0">
              <a:solidFill>
                <a:schemeClr val="lt1"/>
              </a:solidFill>
              <a:latin typeface="Times New Roman"/>
              <a:ea typeface="Times New Roman"/>
              <a:cs typeface="Times New Roman"/>
              <a:sym typeface="Times New Roman"/>
            </a:endParaRPr>
          </a:p>
          <a:p>
            <a:pPr marL="914400" lvl="0" indent="0" algn="l" rtl="0">
              <a:spcBef>
                <a:spcPts val="0"/>
              </a:spcBef>
              <a:spcAft>
                <a:spcPts val="0"/>
              </a:spcAft>
              <a:buNone/>
            </a:pPr>
            <a:endParaRPr sz="1800" dirty="0">
              <a:solidFill>
                <a:schemeClr val="lt1"/>
              </a:solidFill>
              <a:latin typeface="Times New Roman"/>
              <a:ea typeface="Times New Roman"/>
              <a:cs typeface="Times New Roman"/>
              <a:sym typeface="Times New Roman"/>
            </a:endParaRPr>
          </a:p>
          <a:p>
            <a:pPr marL="457200" lvl="0" indent="-342900" algn="l" rtl="0">
              <a:spcBef>
                <a:spcPts val="0"/>
              </a:spcBef>
              <a:spcAft>
                <a:spcPts val="0"/>
              </a:spcAft>
              <a:buClr>
                <a:schemeClr val="lt1"/>
              </a:buClr>
              <a:buSzPts val="1800"/>
              <a:buFont typeface="Times New Roman"/>
              <a:buChar char="●"/>
            </a:pPr>
            <a:r>
              <a:rPr lang="en" sz="1800" dirty="0">
                <a:solidFill>
                  <a:schemeClr val="lt1"/>
                </a:solidFill>
                <a:latin typeface="Times New Roman"/>
                <a:ea typeface="Times New Roman"/>
                <a:cs typeface="Times New Roman"/>
                <a:sym typeface="Times New Roman"/>
              </a:rPr>
              <a:t>There is no duplicates rows but duplicate columns are present</a:t>
            </a:r>
            <a:endParaRPr sz="1800" dirty="0">
              <a:solidFill>
                <a:schemeClr val="lt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EEDD3EC-E9B4-070B-7DE3-540A0F363EE4}"/>
              </a:ext>
            </a:extLst>
          </p:cNvPr>
          <p:cNvPicPr>
            <a:picLocks noChangeAspect="1"/>
          </p:cNvPicPr>
          <p:nvPr/>
        </p:nvPicPr>
        <p:blipFill>
          <a:blip r:embed="rId3"/>
          <a:stretch>
            <a:fillRect/>
          </a:stretch>
        </p:blipFill>
        <p:spPr>
          <a:xfrm>
            <a:off x="5190200" y="1013731"/>
            <a:ext cx="3479979" cy="37657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3"/>
          <p:cNvSpPr txBox="1"/>
          <p:nvPr/>
        </p:nvSpPr>
        <p:spPr>
          <a:xfrm>
            <a:off x="597225" y="134075"/>
            <a:ext cx="8044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The describe() method is used for calculating some statistical data like percentile, mean and std of the numerical values of the Series or DataFrame. It analyzes both numeric and object series. </a:t>
            </a:r>
            <a:endParaRPr>
              <a:solidFill>
                <a:schemeClr val="lt1"/>
              </a:solidFill>
              <a:latin typeface="Times New Roman"/>
              <a:ea typeface="Times New Roman"/>
              <a:cs typeface="Times New Roman"/>
              <a:sym typeface="Times New Roman"/>
            </a:endParaRPr>
          </a:p>
        </p:txBody>
      </p:sp>
      <p:pic>
        <p:nvPicPr>
          <p:cNvPr id="827" name="Google Shape;827;p23"/>
          <p:cNvPicPr preferRelativeResize="0"/>
          <p:nvPr/>
        </p:nvPicPr>
        <p:blipFill>
          <a:blip r:embed="rId3">
            <a:alphaModFix/>
          </a:blip>
          <a:stretch>
            <a:fillRect/>
          </a:stretch>
        </p:blipFill>
        <p:spPr>
          <a:xfrm>
            <a:off x="1968475" y="749675"/>
            <a:ext cx="5673650" cy="4226950"/>
          </a:xfrm>
          <a:prstGeom prst="rect">
            <a:avLst/>
          </a:prstGeom>
          <a:noFill/>
          <a:ln>
            <a:noFill/>
          </a:ln>
        </p:spPr>
      </p:pic>
    </p:spTree>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9A3F505756643BAAF4005DE8F9755" ma:contentTypeVersion="5" ma:contentTypeDescription="Create a new document." ma:contentTypeScope="" ma:versionID="bd0b38e7320a9b11b872fe8bb825ee2d">
  <xsd:schema xmlns:xsd="http://www.w3.org/2001/XMLSchema" xmlns:xs="http://www.w3.org/2001/XMLSchema" xmlns:p="http://schemas.microsoft.com/office/2006/metadata/properties" xmlns:ns2="0a5e08d4-347f-4eb6-8109-830a3db9c730" targetNamespace="http://schemas.microsoft.com/office/2006/metadata/properties" ma:root="true" ma:fieldsID="5b94c7ca9521565bb998e5fe1cf80d18" ns2:_="">
    <xsd:import namespace="0a5e08d4-347f-4eb6-8109-830a3db9c7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e08d4-347f-4eb6-8109-830a3db9c7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0A78E7-CA1C-4511-AB52-3161D1C3C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e08d4-347f-4eb6-8109-830a3db9c7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DCA7B-4DF9-4F7F-B59E-C39C225F1D73}">
  <ds:schemaRefs>
    <ds:schemaRef ds:uri="http://schemas.microsoft.com/sharepoint/v3/contenttype/forms"/>
  </ds:schemaRefs>
</ds:datastoreItem>
</file>

<file path=customXml/itemProps3.xml><?xml version="1.0" encoding="utf-8"?>
<ds:datastoreItem xmlns:ds="http://schemas.openxmlformats.org/officeDocument/2006/customXml" ds:itemID="{23B0BE81-5554-4FE2-8D1C-4F39D5B8A77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TM03457444[[fn=Basis]]</Template>
  <TotalTime>777</TotalTime>
  <Words>1125</Words>
  <Application>Microsoft Office PowerPoint</Application>
  <PresentationFormat>On-screen Show (16:9)</PresentationFormat>
  <Paragraphs>183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Titillium Web ExtraLight</vt:lpstr>
      <vt:lpstr>Times New Roman</vt:lpstr>
      <vt:lpstr>Arial</vt:lpstr>
      <vt:lpstr>Montserrat</vt:lpstr>
      <vt:lpstr>Lora</vt:lpstr>
      <vt:lpstr>Titillium Web</vt:lpstr>
      <vt:lpstr>Thaliard template</vt:lpstr>
      <vt:lpstr>Crime Detection   V.V.S.N.SAI MOHAN(20275) M.VISHAL REDDY(20248) B.HEMANTH(20215) S.MANIKANTA(20268) B.J.THARAKA(20217) K.NAVEEN KUMAR(20238)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we removed all the rows with null value without considering the null values in the column BID thus making a dataset containing  291069 rows      Almost 75% of data in BID is null value,  so it is better to remove that column  for prediction   Now our data is free from null values </vt:lpstr>
      <vt:lpstr>PowerPoint Presentation</vt:lpstr>
      <vt:lpstr>PowerPoint Presentation</vt:lpstr>
      <vt:lpstr>PowerPoint Presentation</vt:lpstr>
      <vt:lpstr>PowerPoint Presentation</vt:lpstr>
      <vt:lpstr>PowerPoint Presentation</vt:lpstr>
      <vt:lpstr>Machine learning models requires all input and output variables to be numeric.   Also dates are represented as object type, it should be converted into datetime datatype. </vt:lpstr>
      <vt:lpstr>Converted dtype of  REPORT_DAT, START_DATE and  END_DATE  from object to datetime64, OFFENSE, NEIGHBORHOOD_CLUSTER, VOTING_PRECINCT  from object to int64  </vt:lpstr>
      <vt:lpstr>Applying LabelEncoder to BLOCK,ANC column, It will convert BLOCK and ANC from object to int32. </vt:lpstr>
      <vt:lpstr>One Hot Encoding SHIFT and METHOD using get_dummies() function. It will create new columns with value 0 and 1 only.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Detection   V.V.S.N.SAI MOHAN(20275) M.VISHAL REDDY(20248) B.HEMANTH(20215) S.MANIKANTA(20268) B.J.THARAKA(20217) K.NAVEEN KUMAR(20238)</dc:title>
  <cp:lastModifiedBy>Vishal Reddy Mudiyala</cp:lastModifiedBy>
  <cp:revision>4</cp:revision>
  <dcterms:modified xsi:type="dcterms:W3CDTF">2022-12-16T05:07:23Z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0x010100A249A3F505756643BAAF4005DE8F9755</vt:lpwstr>
  </property>
</Properties>
</file>