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HEMANATH R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312214299 /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570A82ECC9C1F4F84134DD2A65D199D7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602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59</cp:revision>
  <dcterms:created xsi:type="dcterms:W3CDTF">2024-03-29T15:07:22Z</dcterms:created>
  <dcterms:modified xsi:type="dcterms:W3CDTF">2024-08-30T10:12:10Z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