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6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703754"/>
            <a:ext cx="8520600" cy="2052600"/>
          </a:xfrm>
        </p:spPr>
        <p:txBody>
          <a:bodyPr/>
          <a:lstStyle/>
          <a:p>
            <a:r>
              <a:rPr lang="en-US" sz="3200" dirty="0"/>
              <a:t>DATA-690(Data Structures and Algorithms)</a:t>
            </a:r>
            <a:br>
              <a:rPr lang="en-US" sz="3200" dirty="0"/>
            </a:br>
            <a:r>
              <a:rPr lang="en-US" sz="3200" dirty="0"/>
              <a:t>School 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21643-9A4E-DF43-6A06-8E7C3EE5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By</a:t>
            </a:r>
          </a:p>
          <a:p>
            <a:r>
              <a:rPr lang="en-US" sz="1400" dirty="0"/>
              <a:t>Hemanth Doddala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2459-0106-0F74-3A4F-82AF667B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CDAF-93A0-04B9-934C-98B81EE73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87A7-0E4C-EEC0-66E8-F27D1C1F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Classes and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70C2-4CF5-A4EB-48BF-06779033A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E220-6646-FA31-7C42-7F49A68D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 Techniques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FDB1-D800-36AE-7729-DBDB1A201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BB9B-DEAE-5E26-57CD-1F1CEDC5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DAF79-6CBF-49E9-2799-99B1EB688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193F-A33C-5053-2FBD-5847D76D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E3C5-4078-4007-CBFE-55AE3DDB1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B1A00C-58A5-5A68-F8A3-35C099D0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95100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2" ma:contentTypeDescription="Create a new document." ma:contentTypeScope="" ma:versionID="0c04c478d00626cb60d5207571fc9a62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da85d3e70fb42f120a5f8157befa9dfc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041599-BA9E-401A-A3A4-229E012A7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9952c-a256-405f-b031-e3a3291e2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7D5036-224F-4702-A7D6-45C6253E8B4D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3d49952c-a256-405f-b031-e3a3291e2b2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34</Words>
  <Application>Microsoft Macintosh PowerPoint</Application>
  <PresentationFormat>On-screen Show (16:9)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DATA-690(Data Structures and Algorithms) School Management System</vt:lpstr>
      <vt:lpstr>Application Flow</vt:lpstr>
      <vt:lpstr>List of Classes and Inheritance</vt:lpstr>
      <vt:lpstr>Searching and Sorting Techniques used</vt:lpstr>
      <vt:lpstr>Testing Application</vt:lpstr>
      <vt:lpstr>Exceptions and Exception Handling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Hemanth Siva Sitaram Doddala</cp:lastModifiedBy>
  <cp:revision>5</cp:revision>
  <cp:lastPrinted>2022-12-06T17:26:06Z</cp:lastPrinted>
  <dcterms:modified xsi:type="dcterms:W3CDTF">2022-12-11T07:04:46Z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