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63" r:id="rId4"/>
    <p:sldId id="261"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9190A4-7D5C-4097-862F-F16F4C898F40}" v="12" dt="2023-12-07T03:41:09.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ana Samineni" userId="572a2789fbabce3d" providerId="LiveId" clId="{F29190A4-7D5C-4097-862F-F16F4C898F40}"/>
    <pc:docChg chg="undo custSel modSld">
      <pc:chgData name="Bhavana Samineni" userId="572a2789fbabce3d" providerId="LiveId" clId="{F29190A4-7D5C-4097-862F-F16F4C898F40}" dt="2023-12-07T03:41:29.564" v="172" actId="20577"/>
      <pc:docMkLst>
        <pc:docMk/>
      </pc:docMkLst>
      <pc:sldChg chg="addSp delSp modSp mod setBg addAnim delAnim">
        <pc:chgData name="Bhavana Samineni" userId="572a2789fbabce3d" providerId="LiveId" clId="{F29190A4-7D5C-4097-862F-F16F4C898F40}" dt="2023-12-07T03:41:29.564" v="172" actId="20577"/>
        <pc:sldMkLst>
          <pc:docMk/>
          <pc:sldMk cId="2511932615" sldId="256"/>
        </pc:sldMkLst>
        <pc:spChg chg="mod">
          <ac:chgData name="Bhavana Samineni" userId="572a2789fbabce3d" providerId="LiveId" clId="{F29190A4-7D5C-4097-862F-F16F4C898F40}" dt="2023-12-07T03:41:09.135" v="168" actId="108"/>
          <ac:spMkLst>
            <pc:docMk/>
            <pc:sldMk cId="2511932615" sldId="256"/>
            <ac:spMk id="2" creationId="{28CACA8D-4DF7-C57F-BB2A-45D75F6FA990}"/>
          </ac:spMkLst>
        </pc:spChg>
        <pc:spChg chg="mod">
          <ac:chgData name="Bhavana Samineni" userId="572a2789fbabce3d" providerId="LiveId" clId="{F29190A4-7D5C-4097-862F-F16F4C898F40}" dt="2023-12-07T03:41:29.564" v="172" actId="20577"/>
          <ac:spMkLst>
            <pc:docMk/>
            <pc:sldMk cId="2511932615" sldId="256"/>
            <ac:spMk id="3" creationId="{E184A8CA-EC40-0FD6-3A91-C3FBC71E55EA}"/>
          </ac:spMkLst>
        </pc:spChg>
        <pc:spChg chg="add del">
          <ac:chgData name="Bhavana Samineni" userId="572a2789fbabce3d" providerId="LiveId" clId="{F29190A4-7D5C-4097-862F-F16F4C898F40}" dt="2023-12-07T03:33:57.549" v="84" actId="26606"/>
          <ac:spMkLst>
            <pc:docMk/>
            <pc:sldMk cId="2511932615" sldId="256"/>
            <ac:spMk id="10" creationId="{E91DC736-0EF8-4F87-9146-EBF1D2EE4D3D}"/>
          </ac:spMkLst>
        </pc:spChg>
        <pc:spChg chg="add del">
          <ac:chgData name="Bhavana Samineni" userId="572a2789fbabce3d" providerId="LiveId" clId="{F29190A4-7D5C-4097-862F-F16F4C898F40}" dt="2023-12-07T03:33:57.549" v="84" actId="26606"/>
          <ac:spMkLst>
            <pc:docMk/>
            <pc:sldMk cId="2511932615" sldId="256"/>
            <ac:spMk id="12" creationId="{097CD68E-23E3-4007-8847-CD0944C4F7BE}"/>
          </ac:spMkLst>
        </pc:spChg>
        <pc:spChg chg="add del">
          <ac:chgData name="Bhavana Samineni" userId="572a2789fbabce3d" providerId="LiveId" clId="{F29190A4-7D5C-4097-862F-F16F4C898F40}" dt="2023-12-07T03:33:57.549" v="84" actId="26606"/>
          <ac:spMkLst>
            <pc:docMk/>
            <pc:sldMk cId="2511932615" sldId="256"/>
            <ac:spMk id="14" creationId="{AF2F604E-43BE-4DC3-B983-E071523364F8}"/>
          </ac:spMkLst>
        </pc:spChg>
        <pc:spChg chg="add del">
          <ac:chgData name="Bhavana Samineni" userId="572a2789fbabce3d" providerId="LiveId" clId="{F29190A4-7D5C-4097-862F-F16F4C898F40}" dt="2023-12-07T03:33:57.549" v="84" actId="26606"/>
          <ac:spMkLst>
            <pc:docMk/>
            <pc:sldMk cId="2511932615" sldId="256"/>
            <ac:spMk id="16" creationId="{08C9B587-E65E-4B52-B37C-ABEBB6E87928}"/>
          </ac:spMkLst>
        </pc:spChg>
        <pc:spChg chg="add del">
          <ac:chgData name="Bhavana Samineni" userId="572a2789fbabce3d" providerId="LiveId" clId="{F29190A4-7D5C-4097-862F-F16F4C898F40}" dt="2023-12-07T03:35:24.840" v="121" actId="26606"/>
          <ac:spMkLst>
            <pc:docMk/>
            <pc:sldMk cId="2511932615" sldId="256"/>
            <ac:spMk id="18" creationId="{0E91F5CA-B392-444C-88E3-BF5BAAEBDEB0}"/>
          </ac:spMkLst>
        </pc:spChg>
        <pc:spChg chg="add del">
          <ac:chgData name="Bhavana Samineni" userId="572a2789fbabce3d" providerId="LiveId" clId="{F29190A4-7D5C-4097-862F-F16F4C898F40}" dt="2023-12-07T03:35:24.840" v="121" actId="26606"/>
          <ac:spMkLst>
            <pc:docMk/>
            <pc:sldMk cId="2511932615" sldId="256"/>
            <ac:spMk id="19" creationId="{0459807F-B6FA-44D3-9A53-C55B6B56884A}"/>
          </ac:spMkLst>
        </pc:spChg>
        <pc:spChg chg="add del">
          <ac:chgData name="Bhavana Samineni" userId="572a2789fbabce3d" providerId="LiveId" clId="{F29190A4-7D5C-4097-862F-F16F4C898F40}" dt="2023-12-07T03:35:24.837" v="120" actId="26606"/>
          <ac:spMkLst>
            <pc:docMk/>
            <pc:sldMk cId="2511932615" sldId="256"/>
            <ac:spMk id="24" creationId="{C1DD1A8A-57D5-4A81-AD04-532B043C5611}"/>
          </ac:spMkLst>
        </pc:spChg>
        <pc:spChg chg="add del">
          <ac:chgData name="Bhavana Samineni" userId="572a2789fbabce3d" providerId="LiveId" clId="{F29190A4-7D5C-4097-862F-F16F4C898F40}" dt="2023-12-07T03:35:24.837" v="120" actId="26606"/>
          <ac:spMkLst>
            <pc:docMk/>
            <pc:sldMk cId="2511932615" sldId="256"/>
            <ac:spMk id="26" creationId="{007891EC-4501-44ED-A8C8-B11B6DB767AB}"/>
          </ac:spMkLst>
        </pc:spChg>
        <pc:spChg chg="add">
          <ac:chgData name="Bhavana Samineni" userId="572a2789fbabce3d" providerId="LiveId" clId="{F29190A4-7D5C-4097-862F-F16F4C898F40}" dt="2023-12-07T03:35:24.840" v="121" actId="26606"/>
          <ac:spMkLst>
            <pc:docMk/>
            <pc:sldMk cId="2511932615" sldId="256"/>
            <ac:spMk id="28" creationId="{0E91F5CA-B392-444C-88E3-BF5BAAEBDEB0}"/>
          </ac:spMkLst>
        </pc:spChg>
        <pc:spChg chg="add">
          <ac:chgData name="Bhavana Samineni" userId="572a2789fbabce3d" providerId="LiveId" clId="{F29190A4-7D5C-4097-862F-F16F4C898F40}" dt="2023-12-07T03:35:24.840" v="121" actId="26606"/>
          <ac:spMkLst>
            <pc:docMk/>
            <pc:sldMk cId="2511932615" sldId="256"/>
            <ac:spMk id="29" creationId="{0459807F-B6FA-44D3-9A53-C55B6B56884A}"/>
          </ac:spMkLst>
        </pc:spChg>
        <pc:picChg chg="add mod ord">
          <ac:chgData name="Bhavana Samineni" userId="572a2789fbabce3d" providerId="LiveId" clId="{F29190A4-7D5C-4097-862F-F16F4C898F40}" dt="2023-12-07T03:40:08.252" v="162" actId="962"/>
          <ac:picMkLst>
            <pc:docMk/>
            <pc:sldMk cId="2511932615" sldId="256"/>
            <ac:picMk id="5" creationId="{44C0E0B1-1F3F-CD86-27C4-85712549A61A}"/>
          </ac:picMkLst>
        </pc:picChg>
      </pc:sldChg>
      <pc:sldChg chg="addSp delSp modSp mod setBg setClrOvrMap">
        <pc:chgData name="Bhavana Samineni" userId="572a2789fbabce3d" providerId="LiveId" clId="{F29190A4-7D5C-4097-862F-F16F4C898F40}" dt="2023-12-07T03:36:26.215" v="132" actId="207"/>
        <pc:sldMkLst>
          <pc:docMk/>
          <pc:sldMk cId="1935996598" sldId="257"/>
        </pc:sldMkLst>
        <pc:spChg chg="mod">
          <ac:chgData name="Bhavana Samineni" userId="572a2789fbabce3d" providerId="LiveId" clId="{F29190A4-7D5C-4097-862F-F16F4C898F40}" dt="2023-12-07T03:36:26.215" v="132" actId="207"/>
          <ac:spMkLst>
            <pc:docMk/>
            <pc:sldMk cId="1935996598" sldId="257"/>
            <ac:spMk id="3" creationId="{367E2885-A4DD-3DC9-9039-2A1CEF0CB8DD}"/>
          </ac:spMkLst>
        </pc:spChg>
        <pc:spChg chg="add del">
          <ac:chgData name="Bhavana Samineni" userId="572a2789fbabce3d" providerId="LiveId" clId="{F29190A4-7D5C-4097-862F-F16F4C898F40}" dt="2023-12-07T03:29:19.026" v="42" actId="26606"/>
          <ac:spMkLst>
            <pc:docMk/>
            <pc:sldMk cId="1935996598" sldId="257"/>
            <ac:spMk id="8" creationId="{D12B819D-CC31-407E-85A4-38D86944A0BD}"/>
          </ac:spMkLst>
        </pc:spChg>
        <pc:spChg chg="add del">
          <ac:chgData name="Bhavana Samineni" userId="572a2789fbabce3d" providerId="LiveId" clId="{F29190A4-7D5C-4097-862F-F16F4C898F40}" dt="2023-12-07T03:29:18.335" v="40" actId="26606"/>
          <ac:spMkLst>
            <pc:docMk/>
            <pc:sldMk cId="1935996598" sldId="257"/>
            <ac:spMk id="9" creationId="{5EB8E3BF-F464-4900-8994-851061A9AD60}"/>
          </ac:spMkLst>
        </pc:spChg>
        <pc:spChg chg="add del">
          <ac:chgData name="Bhavana Samineni" userId="572a2789fbabce3d" providerId="LiveId" clId="{F29190A4-7D5C-4097-862F-F16F4C898F40}" dt="2023-12-07T03:29:19.026" v="42" actId="26606"/>
          <ac:spMkLst>
            <pc:docMk/>
            <pc:sldMk cId="1935996598" sldId="257"/>
            <ac:spMk id="10" creationId="{1433B347-AE1B-487E-9813-FC88C0DD71A7}"/>
          </ac:spMkLst>
        </pc:spChg>
        <pc:spChg chg="add del">
          <ac:chgData name="Bhavana Samineni" userId="572a2789fbabce3d" providerId="LiveId" clId="{F29190A4-7D5C-4097-862F-F16F4C898F40}" dt="2023-12-07T03:29:19.026" v="42" actId="26606"/>
          <ac:spMkLst>
            <pc:docMk/>
            <pc:sldMk cId="1935996598" sldId="257"/>
            <ac:spMk id="12" creationId="{7FE02B2F-D95A-47B1-8DA1-163D342608C7}"/>
          </ac:spMkLst>
        </pc:spChg>
        <pc:spChg chg="add del">
          <ac:chgData name="Bhavana Samineni" userId="572a2789fbabce3d" providerId="LiveId" clId="{F29190A4-7D5C-4097-862F-F16F4C898F40}" dt="2023-12-07T03:29:58.664" v="52" actId="26606"/>
          <ac:spMkLst>
            <pc:docMk/>
            <pc:sldMk cId="1935996598" sldId="257"/>
            <ac:spMk id="16" creationId="{5EB8E3BF-F464-4900-8994-851061A9AD60}"/>
          </ac:spMkLst>
        </pc:spChg>
        <pc:spChg chg="add del">
          <ac:chgData name="Bhavana Samineni" userId="572a2789fbabce3d" providerId="LiveId" clId="{F29190A4-7D5C-4097-862F-F16F4C898F40}" dt="2023-12-07T03:29:56.109" v="48" actId="26606"/>
          <ac:spMkLst>
            <pc:docMk/>
            <pc:sldMk cId="1935996598" sldId="257"/>
            <ac:spMk id="23" creationId="{B0393412-BB8B-4EC9-A88D-93917FA47451}"/>
          </ac:spMkLst>
        </pc:spChg>
        <pc:spChg chg="add del">
          <ac:chgData name="Bhavana Samineni" userId="572a2789fbabce3d" providerId="LiveId" clId="{F29190A4-7D5C-4097-862F-F16F4C898F40}" dt="2023-12-07T03:29:56.109" v="48" actId="26606"/>
          <ac:spMkLst>
            <pc:docMk/>
            <pc:sldMk cId="1935996598" sldId="257"/>
            <ac:spMk id="25" creationId="{68AB7DB4-4BE9-465B-8843-8073715FF855}"/>
          </ac:spMkLst>
        </pc:spChg>
        <pc:grpChg chg="add del">
          <ac:chgData name="Bhavana Samineni" userId="572a2789fbabce3d" providerId="LiveId" clId="{F29190A4-7D5C-4097-862F-F16F4C898F40}" dt="2023-12-07T03:29:56.109" v="48" actId="26606"/>
          <ac:grpSpMkLst>
            <pc:docMk/>
            <pc:sldMk cId="1935996598" sldId="257"/>
            <ac:grpSpMk id="29" creationId="{79E73055-8C3E-4C1D-88EA-3D22039CDF98}"/>
          </ac:grpSpMkLst>
        </pc:grpChg>
        <pc:picChg chg="add del">
          <ac:chgData name="Bhavana Samineni" userId="572a2789fbabce3d" providerId="LiveId" clId="{F29190A4-7D5C-4097-862F-F16F4C898F40}" dt="2023-12-07T03:29:18.335" v="40" actId="26606"/>
          <ac:picMkLst>
            <pc:docMk/>
            <pc:sldMk cId="1935996598" sldId="257"/>
            <ac:picMk id="5" creationId="{31F94CCF-8A34-925E-CFAC-00925851EFD6}"/>
          </ac:picMkLst>
        </pc:picChg>
        <pc:picChg chg="add del mod">
          <ac:chgData name="Bhavana Samineni" userId="572a2789fbabce3d" providerId="LiveId" clId="{F29190A4-7D5C-4097-862F-F16F4C898F40}" dt="2023-12-07T03:29:58.664" v="52" actId="26606"/>
          <ac:picMkLst>
            <pc:docMk/>
            <pc:sldMk cId="1935996598" sldId="257"/>
            <ac:picMk id="17" creationId="{31F94CCF-8A34-925E-CFAC-00925851EFD6}"/>
          </ac:picMkLst>
        </pc:picChg>
        <pc:cxnChg chg="add del">
          <ac:chgData name="Bhavana Samineni" userId="572a2789fbabce3d" providerId="LiveId" clId="{F29190A4-7D5C-4097-862F-F16F4C898F40}" dt="2023-12-07T03:29:18.335" v="40" actId="26606"/>
          <ac:cxnSpMkLst>
            <pc:docMk/>
            <pc:sldMk cId="1935996598" sldId="257"/>
            <ac:cxnSpMk id="11" creationId="{8E0602D6-3A81-42F8-AE67-1BAAFC967CB0}"/>
          </ac:cxnSpMkLst>
        </pc:cxnChg>
        <pc:cxnChg chg="add del">
          <ac:chgData name="Bhavana Samineni" userId="572a2789fbabce3d" providerId="LiveId" clId="{F29190A4-7D5C-4097-862F-F16F4C898F40}" dt="2023-12-07T03:29:19.026" v="42" actId="26606"/>
          <ac:cxnSpMkLst>
            <pc:docMk/>
            <pc:sldMk cId="1935996598" sldId="257"/>
            <ac:cxnSpMk id="14" creationId="{ED867580-55A6-4E67-A38E-4D1E3D4FBAF3}"/>
          </ac:cxnSpMkLst>
        </pc:cxnChg>
        <pc:cxnChg chg="add del">
          <ac:chgData name="Bhavana Samineni" userId="572a2789fbabce3d" providerId="LiveId" clId="{F29190A4-7D5C-4097-862F-F16F4C898F40}" dt="2023-12-07T03:29:58.664" v="52" actId="26606"/>
          <ac:cxnSpMkLst>
            <pc:docMk/>
            <pc:sldMk cId="1935996598" sldId="257"/>
            <ac:cxnSpMk id="18" creationId="{8E0602D6-3A81-42F8-AE67-1BAAFC967CB0}"/>
          </ac:cxnSpMkLst>
        </pc:cxnChg>
        <pc:cxnChg chg="add del">
          <ac:chgData name="Bhavana Samineni" userId="572a2789fbabce3d" providerId="LiveId" clId="{F29190A4-7D5C-4097-862F-F16F4C898F40}" dt="2023-12-07T03:29:56.109" v="48" actId="26606"/>
          <ac:cxnSpMkLst>
            <pc:docMk/>
            <pc:sldMk cId="1935996598" sldId="257"/>
            <ac:cxnSpMk id="27" creationId="{AFC431BA-A96A-492C-A2FA-F9F701E385FB}"/>
          </ac:cxnSpMkLst>
        </pc:cxnChg>
      </pc:sldChg>
      <pc:sldChg chg="modSp mod">
        <pc:chgData name="Bhavana Samineni" userId="572a2789fbabce3d" providerId="LiveId" clId="{F29190A4-7D5C-4097-862F-F16F4C898F40}" dt="2023-12-07T03:38:28.228" v="155" actId="5793"/>
        <pc:sldMkLst>
          <pc:docMk/>
          <pc:sldMk cId="1976796686" sldId="260"/>
        </pc:sldMkLst>
        <pc:spChg chg="mod">
          <ac:chgData name="Bhavana Samineni" userId="572a2789fbabce3d" providerId="LiveId" clId="{F29190A4-7D5C-4097-862F-F16F4C898F40}" dt="2023-12-07T03:38:28.228" v="155" actId="5793"/>
          <ac:spMkLst>
            <pc:docMk/>
            <pc:sldMk cId="1976796686" sldId="260"/>
            <ac:spMk id="3" creationId="{367E2885-A4DD-3DC9-9039-2A1CEF0CB8DD}"/>
          </ac:spMkLst>
        </pc:spChg>
      </pc:sldChg>
      <pc:sldChg chg="modSp mod">
        <pc:chgData name="Bhavana Samineni" userId="572a2789fbabce3d" providerId="LiveId" clId="{F29190A4-7D5C-4097-862F-F16F4C898F40}" dt="2023-12-07T03:36:50.712" v="136" actId="207"/>
        <pc:sldMkLst>
          <pc:docMk/>
          <pc:sldMk cId="898400247" sldId="261"/>
        </pc:sldMkLst>
        <pc:spChg chg="mod">
          <ac:chgData name="Bhavana Samineni" userId="572a2789fbabce3d" providerId="LiveId" clId="{F29190A4-7D5C-4097-862F-F16F4C898F40}" dt="2023-12-07T03:36:50.712" v="136" actId="207"/>
          <ac:spMkLst>
            <pc:docMk/>
            <pc:sldMk cId="898400247" sldId="261"/>
            <ac:spMk id="3" creationId="{367E2885-A4DD-3DC9-9039-2A1CEF0CB8DD}"/>
          </ac:spMkLst>
        </pc:spChg>
      </pc:sldChg>
      <pc:sldChg chg="modSp mod">
        <pc:chgData name="Bhavana Samineni" userId="572a2789fbabce3d" providerId="LiveId" clId="{F29190A4-7D5C-4097-862F-F16F4C898F40}" dt="2023-12-07T03:38:00.043" v="152" actId="113"/>
        <pc:sldMkLst>
          <pc:docMk/>
          <pc:sldMk cId="229093137" sldId="262"/>
        </pc:sldMkLst>
        <pc:spChg chg="mod">
          <ac:chgData name="Bhavana Samineni" userId="572a2789fbabce3d" providerId="LiveId" clId="{F29190A4-7D5C-4097-862F-F16F4C898F40}" dt="2023-12-07T03:38:00.043" v="152" actId="113"/>
          <ac:spMkLst>
            <pc:docMk/>
            <pc:sldMk cId="229093137" sldId="262"/>
            <ac:spMk id="3" creationId="{367E2885-A4DD-3DC9-9039-2A1CEF0CB8DD}"/>
          </ac:spMkLst>
        </pc:spChg>
      </pc:sldChg>
      <pc:sldChg chg="addSp delSp modSp mod setBg">
        <pc:chgData name="Bhavana Samineni" userId="572a2789fbabce3d" providerId="LiveId" clId="{F29190A4-7D5C-4097-862F-F16F4C898F40}" dt="2023-12-07T03:39:47.100" v="160" actId="1076"/>
        <pc:sldMkLst>
          <pc:docMk/>
          <pc:sldMk cId="1746641274" sldId="263"/>
        </pc:sldMkLst>
        <pc:spChg chg="add del mod">
          <ac:chgData name="Bhavana Samineni" userId="572a2789fbabce3d" providerId="LiveId" clId="{F29190A4-7D5C-4097-862F-F16F4C898F40}" dt="2023-12-07T03:27:45.810" v="18" actId="26606"/>
          <ac:spMkLst>
            <pc:docMk/>
            <pc:sldMk cId="1746641274" sldId="263"/>
            <ac:spMk id="3" creationId="{FE1803CE-318C-0CC0-A7BB-7B73156C91D2}"/>
          </ac:spMkLst>
        </pc:spChg>
        <pc:spChg chg="add del">
          <ac:chgData name="Bhavana Samineni" userId="572a2789fbabce3d" providerId="LiveId" clId="{F29190A4-7D5C-4097-862F-F16F4C898F40}" dt="2023-12-07T03:27:45.809" v="17" actId="26606"/>
          <ac:spMkLst>
            <pc:docMk/>
            <pc:sldMk cId="1746641274" sldId="263"/>
            <ac:spMk id="8" creationId="{F3060C83-F051-4F0E-ABAD-AA0DFC48B218}"/>
          </ac:spMkLst>
        </pc:spChg>
        <pc:spChg chg="add del">
          <ac:chgData name="Bhavana Samineni" userId="572a2789fbabce3d" providerId="LiveId" clId="{F29190A4-7D5C-4097-862F-F16F4C898F40}" dt="2023-12-07T03:27:45.809" v="17" actId="26606"/>
          <ac:spMkLst>
            <pc:docMk/>
            <pc:sldMk cId="1746641274" sldId="263"/>
            <ac:spMk id="9" creationId="{83C98ABE-055B-441F-B07E-44F97F083C39}"/>
          </ac:spMkLst>
        </pc:spChg>
        <pc:spChg chg="add del">
          <ac:chgData name="Bhavana Samineni" userId="572a2789fbabce3d" providerId="LiveId" clId="{F29190A4-7D5C-4097-862F-F16F4C898F40}" dt="2023-12-07T03:27:45.809" v="17" actId="26606"/>
          <ac:spMkLst>
            <pc:docMk/>
            <pc:sldMk cId="1746641274" sldId="263"/>
            <ac:spMk id="10" creationId="{29FDB030-9B49-4CED-8CCD-4D99382388AC}"/>
          </ac:spMkLst>
        </pc:spChg>
        <pc:spChg chg="add del">
          <ac:chgData name="Bhavana Samineni" userId="572a2789fbabce3d" providerId="LiveId" clId="{F29190A4-7D5C-4097-862F-F16F4C898F40}" dt="2023-12-07T03:27:44.331" v="13" actId="26606"/>
          <ac:spMkLst>
            <pc:docMk/>
            <pc:sldMk cId="1746641274" sldId="263"/>
            <ac:spMk id="11" creationId="{F3060C83-F051-4F0E-ABAD-AA0DFC48B218}"/>
          </ac:spMkLst>
        </pc:spChg>
        <pc:spChg chg="add del">
          <ac:chgData name="Bhavana Samineni" userId="572a2789fbabce3d" providerId="LiveId" clId="{F29190A4-7D5C-4097-862F-F16F4C898F40}" dt="2023-12-07T03:27:45.809" v="17" actId="26606"/>
          <ac:spMkLst>
            <pc:docMk/>
            <pc:sldMk cId="1746641274" sldId="263"/>
            <ac:spMk id="12" creationId="{3783CA14-24A1-485C-8B30-D6A5D87987AD}"/>
          </ac:spMkLst>
        </pc:spChg>
        <pc:spChg chg="add del">
          <ac:chgData name="Bhavana Samineni" userId="572a2789fbabce3d" providerId="LiveId" clId="{F29190A4-7D5C-4097-862F-F16F4C898F40}" dt="2023-12-07T03:27:44.331" v="13" actId="26606"/>
          <ac:spMkLst>
            <pc:docMk/>
            <pc:sldMk cId="1746641274" sldId="263"/>
            <ac:spMk id="13" creationId="{83C98ABE-055B-441F-B07E-44F97F083C39}"/>
          </ac:spMkLst>
        </pc:spChg>
        <pc:spChg chg="add del">
          <ac:chgData name="Bhavana Samineni" userId="572a2789fbabce3d" providerId="LiveId" clId="{F29190A4-7D5C-4097-862F-F16F4C898F40}" dt="2023-12-07T03:27:45.809" v="17" actId="26606"/>
          <ac:spMkLst>
            <pc:docMk/>
            <pc:sldMk cId="1746641274" sldId="263"/>
            <ac:spMk id="14" creationId="{9A97C86A-04D6-40F7-AE84-31AB43E6A846}"/>
          </ac:spMkLst>
        </pc:spChg>
        <pc:spChg chg="add del">
          <ac:chgData name="Bhavana Samineni" userId="572a2789fbabce3d" providerId="LiveId" clId="{F29190A4-7D5C-4097-862F-F16F4C898F40}" dt="2023-12-07T03:27:44.331" v="13" actId="26606"/>
          <ac:spMkLst>
            <pc:docMk/>
            <pc:sldMk cId="1746641274" sldId="263"/>
            <ac:spMk id="15" creationId="{29FDB030-9B49-4CED-8CCD-4D99382388AC}"/>
          </ac:spMkLst>
        </pc:spChg>
        <pc:spChg chg="add del">
          <ac:chgData name="Bhavana Samineni" userId="572a2789fbabce3d" providerId="LiveId" clId="{F29190A4-7D5C-4097-862F-F16F4C898F40}" dt="2023-12-07T03:27:45.809" v="17" actId="26606"/>
          <ac:spMkLst>
            <pc:docMk/>
            <pc:sldMk cId="1746641274" sldId="263"/>
            <ac:spMk id="16" creationId="{FF9F2414-84E8-453E-B1F3-389FDE8192D9}"/>
          </ac:spMkLst>
        </pc:spChg>
        <pc:spChg chg="add del">
          <ac:chgData name="Bhavana Samineni" userId="572a2789fbabce3d" providerId="LiveId" clId="{F29190A4-7D5C-4097-862F-F16F4C898F40}" dt="2023-12-07T03:27:44.331" v="13" actId="26606"/>
          <ac:spMkLst>
            <pc:docMk/>
            <pc:sldMk cId="1746641274" sldId="263"/>
            <ac:spMk id="17" creationId="{3783CA14-24A1-485C-8B30-D6A5D87987AD}"/>
          </ac:spMkLst>
        </pc:spChg>
        <pc:spChg chg="add del">
          <ac:chgData name="Bhavana Samineni" userId="572a2789fbabce3d" providerId="LiveId" clId="{F29190A4-7D5C-4097-862F-F16F4C898F40}" dt="2023-12-07T03:27:45.809" v="17" actId="26606"/>
          <ac:spMkLst>
            <pc:docMk/>
            <pc:sldMk cId="1746641274" sldId="263"/>
            <ac:spMk id="18" creationId="{3ECA69A1-7536-43AC-85EF-C7106179F5ED}"/>
          </ac:spMkLst>
        </pc:spChg>
        <pc:spChg chg="add del">
          <ac:chgData name="Bhavana Samineni" userId="572a2789fbabce3d" providerId="LiveId" clId="{F29190A4-7D5C-4097-862F-F16F4C898F40}" dt="2023-12-07T03:27:44.331" v="13" actId="26606"/>
          <ac:spMkLst>
            <pc:docMk/>
            <pc:sldMk cId="1746641274" sldId="263"/>
            <ac:spMk id="19" creationId="{9A97C86A-04D6-40F7-AE84-31AB43E6A846}"/>
          </ac:spMkLst>
        </pc:spChg>
        <pc:spChg chg="add del">
          <ac:chgData name="Bhavana Samineni" userId="572a2789fbabce3d" providerId="LiveId" clId="{F29190A4-7D5C-4097-862F-F16F4C898F40}" dt="2023-12-07T03:32:52.696" v="77" actId="26606"/>
          <ac:spMkLst>
            <pc:docMk/>
            <pc:sldMk cId="1746641274" sldId="263"/>
            <ac:spMk id="20" creationId="{3F4C104D-5F30-4811-9376-566B26E4719A}"/>
          </ac:spMkLst>
        </pc:spChg>
        <pc:spChg chg="add del">
          <ac:chgData name="Bhavana Samineni" userId="572a2789fbabce3d" providerId="LiveId" clId="{F29190A4-7D5C-4097-862F-F16F4C898F40}" dt="2023-12-07T03:27:44.331" v="13" actId="26606"/>
          <ac:spMkLst>
            <pc:docMk/>
            <pc:sldMk cId="1746641274" sldId="263"/>
            <ac:spMk id="21" creationId="{FF9F2414-84E8-453E-B1F3-389FDE8192D9}"/>
          </ac:spMkLst>
        </pc:spChg>
        <pc:spChg chg="add del">
          <ac:chgData name="Bhavana Samineni" userId="572a2789fbabce3d" providerId="LiveId" clId="{F29190A4-7D5C-4097-862F-F16F4C898F40}" dt="2023-12-07T03:32:52.696" v="77" actId="26606"/>
          <ac:spMkLst>
            <pc:docMk/>
            <pc:sldMk cId="1746641274" sldId="263"/>
            <ac:spMk id="22" creationId="{0815E34B-5D02-4E01-A936-E8E1C0AB6F12}"/>
          </ac:spMkLst>
        </pc:spChg>
        <pc:spChg chg="add del">
          <ac:chgData name="Bhavana Samineni" userId="572a2789fbabce3d" providerId="LiveId" clId="{F29190A4-7D5C-4097-862F-F16F4C898F40}" dt="2023-12-07T03:27:44.331" v="13" actId="26606"/>
          <ac:spMkLst>
            <pc:docMk/>
            <pc:sldMk cId="1746641274" sldId="263"/>
            <ac:spMk id="23" creationId="{3ECA69A1-7536-43AC-85EF-C7106179F5ED}"/>
          </ac:spMkLst>
        </pc:spChg>
        <pc:spChg chg="add del mod">
          <ac:chgData name="Bhavana Samineni" userId="572a2789fbabce3d" providerId="LiveId" clId="{F29190A4-7D5C-4097-862F-F16F4C898F40}" dt="2023-12-07T03:32:52.696" v="77" actId="26606"/>
          <ac:spMkLst>
            <pc:docMk/>
            <pc:sldMk cId="1746641274" sldId="263"/>
            <ac:spMk id="24" creationId="{BD98EDFE-D4B9-F738-1C4C-70B06F76A9C8}"/>
          </ac:spMkLst>
        </pc:spChg>
        <pc:spChg chg="add del">
          <ac:chgData name="Bhavana Samineni" userId="572a2789fbabce3d" providerId="LiveId" clId="{F29190A4-7D5C-4097-862F-F16F4C898F40}" dt="2023-12-07T03:32:52.696" v="77" actId="26606"/>
          <ac:spMkLst>
            <pc:docMk/>
            <pc:sldMk cId="1746641274" sldId="263"/>
            <ac:spMk id="25" creationId="{7DE3414B-B032-4710-A468-D3285E38C5FF}"/>
          </ac:spMkLst>
        </pc:spChg>
        <pc:picChg chg="del">
          <ac:chgData name="Bhavana Samineni" userId="572a2789fbabce3d" providerId="LiveId" clId="{F29190A4-7D5C-4097-862F-F16F4C898F40}" dt="2023-12-07T02:44:13.798" v="8" actId="478"/>
          <ac:picMkLst>
            <pc:docMk/>
            <pc:sldMk cId="1746641274" sldId="263"/>
            <ac:picMk id="5" creationId="{12D31E3F-CF68-7C8D-878C-772E83C9BC7A}"/>
          </ac:picMkLst>
        </pc:picChg>
        <pc:picChg chg="add mod">
          <ac:chgData name="Bhavana Samineni" userId="572a2789fbabce3d" providerId="LiveId" clId="{F29190A4-7D5C-4097-862F-F16F4C898F40}" dt="2023-12-07T03:38:51.324" v="157" actId="1076"/>
          <ac:picMkLst>
            <pc:docMk/>
            <pc:sldMk cId="1746641274" sldId="263"/>
            <ac:picMk id="6" creationId="{8EA217EC-207F-2145-4911-AE821EDB0156}"/>
          </ac:picMkLst>
        </pc:picChg>
        <pc:picChg chg="add mod">
          <ac:chgData name="Bhavana Samineni" userId="572a2789fbabce3d" providerId="LiveId" clId="{F29190A4-7D5C-4097-862F-F16F4C898F40}" dt="2023-12-07T03:39:47.100" v="160" actId="1076"/>
          <ac:picMkLst>
            <pc:docMk/>
            <pc:sldMk cId="1746641274" sldId="263"/>
            <ac:picMk id="26" creationId="{2909D56A-E1F8-0CC8-E4CB-DED0A034061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2B60-76F5-91C9-D4C5-0CBEBB98E5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528202-F384-3ECC-6312-9B31C752E4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B3C62E-A0AD-B536-51E8-F3C3ED39DD98}"/>
              </a:ext>
            </a:extLst>
          </p:cNvPr>
          <p:cNvSpPr>
            <a:spLocks noGrp="1"/>
          </p:cNvSpPr>
          <p:nvPr>
            <p:ph type="dt" sz="half" idx="10"/>
          </p:nvPr>
        </p:nvSpPr>
        <p:spPr/>
        <p:txBody>
          <a:bodyPr/>
          <a:lstStyle/>
          <a:p>
            <a:fld id="{5D3C7136-83FC-4E40-816B-993F4E2EFEE6}" type="datetimeFigureOut">
              <a:rPr lang="en-US" smtClean="0"/>
              <a:t>12/6/2023</a:t>
            </a:fld>
            <a:endParaRPr lang="en-US"/>
          </a:p>
        </p:txBody>
      </p:sp>
      <p:sp>
        <p:nvSpPr>
          <p:cNvPr id="5" name="Footer Placeholder 4">
            <a:extLst>
              <a:ext uri="{FF2B5EF4-FFF2-40B4-BE49-F238E27FC236}">
                <a16:creationId xmlns:a16="http://schemas.microsoft.com/office/drawing/2014/main" id="{68EFD5D9-ADB4-8EB0-D606-462BF08CB3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5B99D-6081-E205-D6F9-01A8AD8873C0}"/>
              </a:ext>
            </a:extLst>
          </p:cNvPr>
          <p:cNvSpPr>
            <a:spLocks noGrp="1"/>
          </p:cNvSpPr>
          <p:nvPr>
            <p:ph type="sldNum" sz="quarter" idx="12"/>
          </p:nvPr>
        </p:nvSpPr>
        <p:spPr/>
        <p:txBody>
          <a:bodyPr/>
          <a:lstStyle/>
          <a:p>
            <a:fld id="{F3F49507-FD80-4989-B864-88E63C41AB55}" type="slidenum">
              <a:rPr lang="en-US" smtClean="0"/>
              <a:t>‹#›</a:t>
            </a:fld>
            <a:endParaRPr lang="en-US"/>
          </a:p>
        </p:txBody>
      </p:sp>
    </p:spTree>
    <p:extLst>
      <p:ext uri="{BB962C8B-B14F-4D97-AF65-F5344CB8AC3E}">
        <p14:creationId xmlns:p14="http://schemas.microsoft.com/office/powerpoint/2010/main" val="3496408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D3DE-69C2-6FC0-195A-292A7C6C5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4B737A-1FC7-9325-2A06-5805DDE4C0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C4AAA-E700-2991-A82F-36B3700F1070}"/>
              </a:ext>
            </a:extLst>
          </p:cNvPr>
          <p:cNvSpPr>
            <a:spLocks noGrp="1"/>
          </p:cNvSpPr>
          <p:nvPr>
            <p:ph type="dt" sz="half" idx="10"/>
          </p:nvPr>
        </p:nvSpPr>
        <p:spPr/>
        <p:txBody>
          <a:bodyPr/>
          <a:lstStyle/>
          <a:p>
            <a:fld id="{5D3C7136-83FC-4E40-816B-993F4E2EFEE6}" type="datetimeFigureOut">
              <a:rPr lang="en-US" smtClean="0"/>
              <a:t>12/6/2023</a:t>
            </a:fld>
            <a:endParaRPr lang="en-US"/>
          </a:p>
        </p:txBody>
      </p:sp>
      <p:sp>
        <p:nvSpPr>
          <p:cNvPr id="5" name="Footer Placeholder 4">
            <a:extLst>
              <a:ext uri="{FF2B5EF4-FFF2-40B4-BE49-F238E27FC236}">
                <a16:creationId xmlns:a16="http://schemas.microsoft.com/office/drawing/2014/main" id="{05EEDE3C-E6F6-0AD1-8FE6-46A792179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028E3-7D1F-1211-0A27-0BBD70388636}"/>
              </a:ext>
            </a:extLst>
          </p:cNvPr>
          <p:cNvSpPr>
            <a:spLocks noGrp="1"/>
          </p:cNvSpPr>
          <p:nvPr>
            <p:ph type="sldNum" sz="quarter" idx="12"/>
          </p:nvPr>
        </p:nvSpPr>
        <p:spPr/>
        <p:txBody>
          <a:bodyPr/>
          <a:lstStyle/>
          <a:p>
            <a:fld id="{F3F49507-FD80-4989-B864-88E63C41AB55}" type="slidenum">
              <a:rPr lang="en-US" smtClean="0"/>
              <a:t>‹#›</a:t>
            </a:fld>
            <a:endParaRPr lang="en-US"/>
          </a:p>
        </p:txBody>
      </p:sp>
    </p:spTree>
    <p:extLst>
      <p:ext uri="{BB962C8B-B14F-4D97-AF65-F5344CB8AC3E}">
        <p14:creationId xmlns:p14="http://schemas.microsoft.com/office/powerpoint/2010/main" val="141370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EECB9A-A92C-DB42-AD52-05CAD18DD5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68DDA7-7564-2CE1-9410-8F8BF6A06A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61D7BB-6331-218A-1B7C-43F698E97C16}"/>
              </a:ext>
            </a:extLst>
          </p:cNvPr>
          <p:cNvSpPr>
            <a:spLocks noGrp="1"/>
          </p:cNvSpPr>
          <p:nvPr>
            <p:ph type="dt" sz="half" idx="10"/>
          </p:nvPr>
        </p:nvSpPr>
        <p:spPr/>
        <p:txBody>
          <a:bodyPr/>
          <a:lstStyle/>
          <a:p>
            <a:fld id="{5D3C7136-83FC-4E40-816B-993F4E2EFEE6}" type="datetimeFigureOut">
              <a:rPr lang="en-US" smtClean="0"/>
              <a:t>12/6/2023</a:t>
            </a:fld>
            <a:endParaRPr lang="en-US"/>
          </a:p>
        </p:txBody>
      </p:sp>
      <p:sp>
        <p:nvSpPr>
          <p:cNvPr id="5" name="Footer Placeholder 4">
            <a:extLst>
              <a:ext uri="{FF2B5EF4-FFF2-40B4-BE49-F238E27FC236}">
                <a16:creationId xmlns:a16="http://schemas.microsoft.com/office/drawing/2014/main" id="{3CB4D90D-4EC1-1FEA-C2E9-F0E4916BCC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565A2-BAF9-5216-4FD8-056B99137D44}"/>
              </a:ext>
            </a:extLst>
          </p:cNvPr>
          <p:cNvSpPr>
            <a:spLocks noGrp="1"/>
          </p:cNvSpPr>
          <p:nvPr>
            <p:ph type="sldNum" sz="quarter" idx="12"/>
          </p:nvPr>
        </p:nvSpPr>
        <p:spPr/>
        <p:txBody>
          <a:bodyPr/>
          <a:lstStyle/>
          <a:p>
            <a:fld id="{F3F49507-FD80-4989-B864-88E63C41AB55}" type="slidenum">
              <a:rPr lang="en-US" smtClean="0"/>
              <a:t>‹#›</a:t>
            </a:fld>
            <a:endParaRPr lang="en-US"/>
          </a:p>
        </p:txBody>
      </p:sp>
    </p:spTree>
    <p:extLst>
      <p:ext uri="{BB962C8B-B14F-4D97-AF65-F5344CB8AC3E}">
        <p14:creationId xmlns:p14="http://schemas.microsoft.com/office/powerpoint/2010/main" val="1649460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BCF69-5AFC-5B62-915F-03D52C127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C7281D-7D17-566E-0461-6E0D93041C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B79A6-C514-DFAF-4442-424C850D894D}"/>
              </a:ext>
            </a:extLst>
          </p:cNvPr>
          <p:cNvSpPr>
            <a:spLocks noGrp="1"/>
          </p:cNvSpPr>
          <p:nvPr>
            <p:ph type="dt" sz="half" idx="10"/>
          </p:nvPr>
        </p:nvSpPr>
        <p:spPr/>
        <p:txBody>
          <a:bodyPr/>
          <a:lstStyle/>
          <a:p>
            <a:fld id="{5D3C7136-83FC-4E40-816B-993F4E2EFEE6}" type="datetimeFigureOut">
              <a:rPr lang="en-US" smtClean="0"/>
              <a:t>12/6/2023</a:t>
            </a:fld>
            <a:endParaRPr lang="en-US"/>
          </a:p>
        </p:txBody>
      </p:sp>
      <p:sp>
        <p:nvSpPr>
          <p:cNvPr id="5" name="Footer Placeholder 4">
            <a:extLst>
              <a:ext uri="{FF2B5EF4-FFF2-40B4-BE49-F238E27FC236}">
                <a16:creationId xmlns:a16="http://schemas.microsoft.com/office/drawing/2014/main" id="{994079E5-627F-05C6-F54A-92CF483AF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F4ADD-0833-F77C-2ED2-FB133069149E}"/>
              </a:ext>
            </a:extLst>
          </p:cNvPr>
          <p:cNvSpPr>
            <a:spLocks noGrp="1"/>
          </p:cNvSpPr>
          <p:nvPr>
            <p:ph type="sldNum" sz="quarter" idx="12"/>
          </p:nvPr>
        </p:nvSpPr>
        <p:spPr/>
        <p:txBody>
          <a:bodyPr/>
          <a:lstStyle/>
          <a:p>
            <a:fld id="{F3F49507-FD80-4989-B864-88E63C41AB55}" type="slidenum">
              <a:rPr lang="en-US" smtClean="0"/>
              <a:t>‹#›</a:t>
            </a:fld>
            <a:endParaRPr lang="en-US"/>
          </a:p>
        </p:txBody>
      </p:sp>
    </p:spTree>
    <p:extLst>
      <p:ext uri="{BB962C8B-B14F-4D97-AF65-F5344CB8AC3E}">
        <p14:creationId xmlns:p14="http://schemas.microsoft.com/office/powerpoint/2010/main" val="2022796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52DA-4636-4940-F403-6F1AA865CF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50B360-62F7-31AF-183F-818DEEDD51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0334B5-6456-25B1-D0FF-4AE3C7E9E064}"/>
              </a:ext>
            </a:extLst>
          </p:cNvPr>
          <p:cNvSpPr>
            <a:spLocks noGrp="1"/>
          </p:cNvSpPr>
          <p:nvPr>
            <p:ph type="dt" sz="half" idx="10"/>
          </p:nvPr>
        </p:nvSpPr>
        <p:spPr/>
        <p:txBody>
          <a:bodyPr/>
          <a:lstStyle/>
          <a:p>
            <a:fld id="{5D3C7136-83FC-4E40-816B-993F4E2EFEE6}" type="datetimeFigureOut">
              <a:rPr lang="en-US" smtClean="0"/>
              <a:t>12/6/2023</a:t>
            </a:fld>
            <a:endParaRPr lang="en-US"/>
          </a:p>
        </p:txBody>
      </p:sp>
      <p:sp>
        <p:nvSpPr>
          <p:cNvPr id="5" name="Footer Placeholder 4">
            <a:extLst>
              <a:ext uri="{FF2B5EF4-FFF2-40B4-BE49-F238E27FC236}">
                <a16:creationId xmlns:a16="http://schemas.microsoft.com/office/drawing/2014/main" id="{463A89EA-DAD3-383B-97F4-8C0CD4D9C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70871-8BE2-7A43-7ADF-526CC6A2B68F}"/>
              </a:ext>
            </a:extLst>
          </p:cNvPr>
          <p:cNvSpPr>
            <a:spLocks noGrp="1"/>
          </p:cNvSpPr>
          <p:nvPr>
            <p:ph type="sldNum" sz="quarter" idx="12"/>
          </p:nvPr>
        </p:nvSpPr>
        <p:spPr/>
        <p:txBody>
          <a:bodyPr/>
          <a:lstStyle/>
          <a:p>
            <a:fld id="{F3F49507-FD80-4989-B864-88E63C41AB55}" type="slidenum">
              <a:rPr lang="en-US" smtClean="0"/>
              <a:t>‹#›</a:t>
            </a:fld>
            <a:endParaRPr lang="en-US"/>
          </a:p>
        </p:txBody>
      </p:sp>
    </p:spTree>
    <p:extLst>
      <p:ext uri="{BB962C8B-B14F-4D97-AF65-F5344CB8AC3E}">
        <p14:creationId xmlns:p14="http://schemas.microsoft.com/office/powerpoint/2010/main" val="1478490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83065-4057-BD6A-2314-7F72B3883A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89A313-EB79-D40D-E8EE-5F7E5FD73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740987-CFE9-F57A-5161-54A88B3DF2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4A5491-193C-FF82-F6D6-C3E27F26E199}"/>
              </a:ext>
            </a:extLst>
          </p:cNvPr>
          <p:cNvSpPr>
            <a:spLocks noGrp="1"/>
          </p:cNvSpPr>
          <p:nvPr>
            <p:ph type="dt" sz="half" idx="10"/>
          </p:nvPr>
        </p:nvSpPr>
        <p:spPr/>
        <p:txBody>
          <a:bodyPr/>
          <a:lstStyle/>
          <a:p>
            <a:fld id="{5D3C7136-83FC-4E40-816B-993F4E2EFEE6}" type="datetimeFigureOut">
              <a:rPr lang="en-US" smtClean="0"/>
              <a:t>12/6/2023</a:t>
            </a:fld>
            <a:endParaRPr lang="en-US"/>
          </a:p>
        </p:txBody>
      </p:sp>
      <p:sp>
        <p:nvSpPr>
          <p:cNvPr id="6" name="Footer Placeholder 5">
            <a:extLst>
              <a:ext uri="{FF2B5EF4-FFF2-40B4-BE49-F238E27FC236}">
                <a16:creationId xmlns:a16="http://schemas.microsoft.com/office/drawing/2014/main" id="{06968CC3-E120-DF6D-0FA2-8476B529E4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13C94-B983-D61F-109C-94FB7A1E7ECF}"/>
              </a:ext>
            </a:extLst>
          </p:cNvPr>
          <p:cNvSpPr>
            <a:spLocks noGrp="1"/>
          </p:cNvSpPr>
          <p:nvPr>
            <p:ph type="sldNum" sz="quarter" idx="12"/>
          </p:nvPr>
        </p:nvSpPr>
        <p:spPr/>
        <p:txBody>
          <a:bodyPr/>
          <a:lstStyle/>
          <a:p>
            <a:fld id="{F3F49507-FD80-4989-B864-88E63C41AB55}" type="slidenum">
              <a:rPr lang="en-US" smtClean="0"/>
              <a:t>‹#›</a:t>
            </a:fld>
            <a:endParaRPr lang="en-US"/>
          </a:p>
        </p:txBody>
      </p:sp>
    </p:spTree>
    <p:extLst>
      <p:ext uri="{BB962C8B-B14F-4D97-AF65-F5344CB8AC3E}">
        <p14:creationId xmlns:p14="http://schemas.microsoft.com/office/powerpoint/2010/main" val="328861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1FF70-959D-CC13-C7D7-5E43BE4AE3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5A9AB2-D6E1-4BC0-F014-07ED9BF698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DB415F-F951-7547-3C15-4D9AA3C370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88B785-F6A7-220C-F3FF-CC723C988D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15FFDB-A1DF-2D00-A9BE-1B670E848B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C2996B-F4E2-3FDB-545A-3CA967C6483E}"/>
              </a:ext>
            </a:extLst>
          </p:cNvPr>
          <p:cNvSpPr>
            <a:spLocks noGrp="1"/>
          </p:cNvSpPr>
          <p:nvPr>
            <p:ph type="dt" sz="half" idx="10"/>
          </p:nvPr>
        </p:nvSpPr>
        <p:spPr/>
        <p:txBody>
          <a:bodyPr/>
          <a:lstStyle/>
          <a:p>
            <a:fld id="{5D3C7136-83FC-4E40-816B-993F4E2EFEE6}" type="datetimeFigureOut">
              <a:rPr lang="en-US" smtClean="0"/>
              <a:t>12/6/2023</a:t>
            </a:fld>
            <a:endParaRPr lang="en-US"/>
          </a:p>
        </p:txBody>
      </p:sp>
      <p:sp>
        <p:nvSpPr>
          <p:cNvPr id="8" name="Footer Placeholder 7">
            <a:extLst>
              <a:ext uri="{FF2B5EF4-FFF2-40B4-BE49-F238E27FC236}">
                <a16:creationId xmlns:a16="http://schemas.microsoft.com/office/drawing/2014/main" id="{FC1B9C53-19BA-48D4-A1FD-F1437F9ADA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6192D4-7D65-1D62-89B8-725E55EA9928}"/>
              </a:ext>
            </a:extLst>
          </p:cNvPr>
          <p:cNvSpPr>
            <a:spLocks noGrp="1"/>
          </p:cNvSpPr>
          <p:nvPr>
            <p:ph type="sldNum" sz="quarter" idx="12"/>
          </p:nvPr>
        </p:nvSpPr>
        <p:spPr/>
        <p:txBody>
          <a:bodyPr/>
          <a:lstStyle/>
          <a:p>
            <a:fld id="{F3F49507-FD80-4989-B864-88E63C41AB55}" type="slidenum">
              <a:rPr lang="en-US" smtClean="0"/>
              <a:t>‹#›</a:t>
            </a:fld>
            <a:endParaRPr lang="en-US"/>
          </a:p>
        </p:txBody>
      </p:sp>
    </p:spTree>
    <p:extLst>
      <p:ext uri="{BB962C8B-B14F-4D97-AF65-F5344CB8AC3E}">
        <p14:creationId xmlns:p14="http://schemas.microsoft.com/office/powerpoint/2010/main" val="3134310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DE54-D6DC-6378-4B85-2ED0A87EC9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DD124-D057-5A57-89DC-45370128C1F8}"/>
              </a:ext>
            </a:extLst>
          </p:cNvPr>
          <p:cNvSpPr>
            <a:spLocks noGrp="1"/>
          </p:cNvSpPr>
          <p:nvPr>
            <p:ph type="dt" sz="half" idx="10"/>
          </p:nvPr>
        </p:nvSpPr>
        <p:spPr/>
        <p:txBody>
          <a:bodyPr/>
          <a:lstStyle/>
          <a:p>
            <a:fld id="{5D3C7136-83FC-4E40-816B-993F4E2EFEE6}" type="datetimeFigureOut">
              <a:rPr lang="en-US" smtClean="0"/>
              <a:t>12/6/2023</a:t>
            </a:fld>
            <a:endParaRPr lang="en-US"/>
          </a:p>
        </p:txBody>
      </p:sp>
      <p:sp>
        <p:nvSpPr>
          <p:cNvPr id="4" name="Footer Placeholder 3">
            <a:extLst>
              <a:ext uri="{FF2B5EF4-FFF2-40B4-BE49-F238E27FC236}">
                <a16:creationId xmlns:a16="http://schemas.microsoft.com/office/drawing/2014/main" id="{83D4A4C5-38F7-83E7-4732-C780ADD764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D9537F-BE34-6FDF-CFD0-AFA08AA2C696}"/>
              </a:ext>
            </a:extLst>
          </p:cNvPr>
          <p:cNvSpPr>
            <a:spLocks noGrp="1"/>
          </p:cNvSpPr>
          <p:nvPr>
            <p:ph type="sldNum" sz="quarter" idx="12"/>
          </p:nvPr>
        </p:nvSpPr>
        <p:spPr/>
        <p:txBody>
          <a:bodyPr/>
          <a:lstStyle/>
          <a:p>
            <a:fld id="{F3F49507-FD80-4989-B864-88E63C41AB55}" type="slidenum">
              <a:rPr lang="en-US" smtClean="0"/>
              <a:t>‹#›</a:t>
            </a:fld>
            <a:endParaRPr lang="en-US"/>
          </a:p>
        </p:txBody>
      </p:sp>
    </p:spTree>
    <p:extLst>
      <p:ext uri="{BB962C8B-B14F-4D97-AF65-F5344CB8AC3E}">
        <p14:creationId xmlns:p14="http://schemas.microsoft.com/office/powerpoint/2010/main" val="2713600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4DCAF3-85BB-8735-7D05-BA4DDC8B3215}"/>
              </a:ext>
            </a:extLst>
          </p:cNvPr>
          <p:cNvSpPr>
            <a:spLocks noGrp="1"/>
          </p:cNvSpPr>
          <p:nvPr>
            <p:ph type="dt" sz="half" idx="10"/>
          </p:nvPr>
        </p:nvSpPr>
        <p:spPr/>
        <p:txBody>
          <a:bodyPr/>
          <a:lstStyle/>
          <a:p>
            <a:fld id="{5D3C7136-83FC-4E40-816B-993F4E2EFEE6}" type="datetimeFigureOut">
              <a:rPr lang="en-US" smtClean="0"/>
              <a:t>12/6/2023</a:t>
            </a:fld>
            <a:endParaRPr lang="en-US"/>
          </a:p>
        </p:txBody>
      </p:sp>
      <p:sp>
        <p:nvSpPr>
          <p:cNvPr id="3" name="Footer Placeholder 2">
            <a:extLst>
              <a:ext uri="{FF2B5EF4-FFF2-40B4-BE49-F238E27FC236}">
                <a16:creationId xmlns:a16="http://schemas.microsoft.com/office/drawing/2014/main" id="{9B5B7A75-EE12-349A-C404-05C94E1DF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2CC625-537A-076C-49E6-122E85E214D1}"/>
              </a:ext>
            </a:extLst>
          </p:cNvPr>
          <p:cNvSpPr>
            <a:spLocks noGrp="1"/>
          </p:cNvSpPr>
          <p:nvPr>
            <p:ph type="sldNum" sz="quarter" idx="12"/>
          </p:nvPr>
        </p:nvSpPr>
        <p:spPr/>
        <p:txBody>
          <a:bodyPr/>
          <a:lstStyle/>
          <a:p>
            <a:fld id="{F3F49507-FD80-4989-B864-88E63C41AB55}" type="slidenum">
              <a:rPr lang="en-US" smtClean="0"/>
              <a:t>‹#›</a:t>
            </a:fld>
            <a:endParaRPr lang="en-US"/>
          </a:p>
        </p:txBody>
      </p:sp>
    </p:spTree>
    <p:extLst>
      <p:ext uri="{BB962C8B-B14F-4D97-AF65-F5344CB8AC3E}">
        <p14:creationId xmlns:p14="http://schemas.microsoft.com/office/powerpoint/2010/main" val="1503954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59C8F-6A08-490C-7815-4CB6371B01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F9E455-6AE1-DC48-AAB1-81B3A10D91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976CA81-47ED-499B-8FA8-891743F435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E95F54-DFFA-0AFC-F2FE-9F6383F42EB2}"/>
              </a:ext>
            </a:extLst>
          </p:cNvPr>
          <p:cNvSpPr>
            <a:spLocks noGrp="1"/>
          </p:cNvSpPr>
          <p:nvPr>
            <p:ph type="dt" sz="half" idx="10"/>
          </p:nvPr>
        </p:nvSpPr>
        <p:spPr/>
        <p:txBody>
          <a:bodyPr/>
          <a:lstStyle/>
          <a:p>
            <a:fld id="{5D3C7136-83FC-4E40-816B-993F4E2EFEE6}" type="datetimeFigureOut">
              <a:rPr lang="en-US" smtClean="0"/>
              <a:t>12/6/2023</a:t>
            </a:fld>
            <a:endParaRPr lang="en-US"/>
          </a:p>
        </p:txBody>
      </p:sp>
      <p:sp>
        <p:nvSpPr>
          <p:cNvPr id="6" name="Footer Placeholder 5">
            <a:extLst>
              <a:ext uri="{FF2B5EF4-FFF2-40B4-BE49-F238E27FC236}">
                <a16:creationId xmlns:a16="http://schemas.microsoft.com/office/drawing/2014/main" id="{C3F20515-8D2B-56AA-B998-E1BCDA0B00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124A83-A80A-46F9-FC9B-62648ADDFE30}"/>
              </a:ext>
            </a:extLst>
          </p:cNvPr>
          <p:cNvSpPr>
            <a:spLocks noGrp="1"/>
          </p:cNvSpPr>
          <p:nvPr>
            <p:ph type="sldNum" sz="quarter" idx="12"/>
          </p:nvPr>
        </p:nvSpPr>
        <p:spPr/>
        <p:txBody>
          <a:bodyPr/>
          <a:lstStyle/>
          <a:p>
            <a:fld id="{F3F49507-FD80-4989-B864-88E63C41AB55}" type="slidenum">
              <a:rPr lang="en-US" smtClean="0"/>
              <a:t>‹#›</a:t>
            </a:fld>
            <a:endParaRPr lang="en-US"/>
          </a:p>
        </p:txBody>
      </p:sp>
    </p:spTree>
    <p:extLst>
      <p:ext uri="{BB962C8B-B14F-4D97-AF65-F5344CB8AC3E}">
        <p14:creationId xmlns:p14="http://schemas.microsoft.com/office/powerpoint/2010/main" val="1503782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0AB2E-0EF5-7669-3419-0DF45098FF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825279-C582-ADB9-BD75-FA16AD4776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BCC536-56E2-A8E8-D507-14ACA44BD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0D57B1-A9EB-D4E1-CB97-4BE146314F79}"/>
              </a:ext>
            </a:extLst>
          </p:cNvPr>
          <p:cNvSpPr>
            <a:spLocks noGrp="1"/>
          </p:cNvSpPr>
          <p:nvPr>
            <p:ph type="dt" sz="half" idx="10"/>
          </p:nvPr>
        </p:nvSpPr>
        <p:spPr/>
        <p:txBody>
          <a:bodyPr/>
          <a:lstStyle/>
          <a:p>
            <a:fld id="{5D3C7136-83FC-4E40-816B-993F4E2EFEE6}" type="datetimeFigureOut">
              <a:rPr lang="en-US" smtClean="0"/>
              <a:t>12/6/2023</a:t>
            </a:fld>
            <a:endParaRPr lang="en-US"/>
          </a:p>
        </p:txBody>
      </p:sp>
      <p:sp>
        <p:nvSpPr>
          <p:cNvPr id="6" name="Footer Placeholder 5">
            <a:extLst>
              <a:ext uri="{FF2B5EF4-FFF2-40B4-BE49-F238E27FC236}">
                <a16:creationId xmlns:a16="http://schemas.microsoft.com/office/drawing/2014/main" id="{57E774E6-0EEC-5863-A459-9A61462AE8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7455A-4FC8-6506-2A02-888700335521}"/>
              </a:ext>
            </a:extLst>
          </p:cNvPr>
          <p:cNvSpPr>
            <a:spLocks noGrp="1"/>
          </p:cNvSpPr>
          <p:nvPr>
            <p:ph type="sldNum" sz="quarter" idx="12"/>
          </p:nvPr>
        </p:nvSpPr>
        <p:spPr/>
        <p:txBody>
          <a:bodyPr/>
          <a:lstStyle/>
          <a:p>
            <a:fld id="{F3F49507-FD80-4989-B864-88E63C41AB55}" type="slidenum">
              <a:rPr lang="en-US" smtClean="0"/>
              <a:t>‹#›</a:t>
            </a:fld>
            <a:endParaRPr lang="en-US"/>
          </a:p>
        </p:txBody>
      </p:sp>
    </p:spTree>
    <p:extLst>
      <p:ext uri="{BB962C8B-B14F-4D97-AF65-F5344CB8AC3E}">
        <p14:creationId xmlns:p14="http://schemas.microsoft.com/office/powerpoint/2010/main" val="307591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79207D-2F5F-1FEB-0ED9-A439E0656C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1444C4-4E97-05C2-D48F-AF90FE1D80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F8C26-90E3-FFC8-F719-3CFE708930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C7136-83FC-4E40-816B-993F4E2EFEE6}" type="datetimeFigureOut">
              <a:rPr lang="en-US" smtClean="0"/>
              <a:t>12/6/2023</a:t>
            </a:fld>
            <a:endParaRPr lang="en-US"/>
          </a:p>
        </p:txBody>
      </p:sp>
      <p:sp>
        <p:nvSpPr>
          <p:cNvPr id="5" name="Footer Placeholder 4">
            <a:extLst>
              <a:ext uri="{FF2B5EF4-FFF2-40B4-BE49-F238E27FC236}">
                <a16:creationId xmlns:a16="http://schemas.microsoft.com/office/drawing/2014/main" id="{E53776E8-5FC7-54A1-8C31-21B902C959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BC1F87-9CF5-0916-AD3B-259247254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49507-FD80-4989-B864-88E63C41AB55}" type="slidenum">
              <a:rPr lang="en-US" smtClean="0"/>
              <a:t>‹#›</a:t>
            </a:fld>
            <a:endParaRPr lang="en-US"/>
          </a:p>
        </p:txBody>
      </p:sp>
    </p:spTree>
    <p:extLst>
      <p:ext uri="{BB962C8B-B14F-4D97-AF65-F5344CB8AC3E}">
        <p14:creationId xmlns:p14="http://schemas.microsoft.com/office/powerpoint/2010/main" val="4132768879"/>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CACA8D-4DF7-C57F-BB2A-45D75F6FA990}"/>
              </a:ext>
            </a:extLst>
          </p:cNvPr>
          <p:cNvSpPr>
            <a:spLocks noGrp="1"/>
          </p:cNvSpPr>
          <p:nvPr>
            <p:ph type="ctrTitle"/>
          </p:nvPr>
        </p:nvSpPr>
        <p:spPr>
          <a:xfrm>
            <a:off x="1255060" y="5279511"/>
            <a:ext cx="9681882" cy="739880"/>
          </a:xfrm>
        </p:spPr>
        <p:txBody>
          <a:bodyPr anchor="b">
            <a:normAutofit/>
          </a:bodyPr>
          <a:lstStyle/>
          <a:p>
            <a:r>
              <a:rPr lang="en-US" sz="4000" b="1" dirty="0">
                <a:solidFill>
                  <a:schemeClr val="tx1">
                    <a:lumMod val="85000"/>
                    <a:lumOff val="15000"/>
                  </a:schemeClr>
                </a:solidFill>
                <a:latin typeface="Algerian" panose="04020705040A02060702" pitchFamily="82" charset="0"/>
                <a:ea typeface="+mn-ea"/>
                <a:cs typeface="+mn-cs"/>
              </a:rPr>
              <a:t>Door Dash</a:t>
            </a:r>
          </a:p>
        </p:txBody>
      </p:sp>
      <p:sp>
        <p:nvSpPr>
          <p:cNvPr id="3" name="Subtitle 2">
            <a:extLst>
              <a:ext uri="{FF2B5EF4-FFF2-40B4-BE49-F238E27FC236}">
                <a16:creationId xmlns:a16="http://schemas.microsoft.com/office/drawing/2014/main" id="{E184A8CA-EC40-0FD6-3A91-C3FBC71E55EA}"/>
              </a:ext>
            </a:extLst>
          </p:cNvPr>
          <p:cNvSpPr>
            <a:spLocks noGrp="1"/>
          </p:cNvSpPr>
          <p:nvPr>
            <p:ph type="subTitle" idx="1"/>
          </p:nvPr>
        </p:nvSpPr>
        <p:spPr>
          <a:xfrm>
            <a:off x="2426447" y="6019391"/>
            <a:ext cx="7315199" cy="365125"/>
          </a:xfrm>
        </p:spPr>
        <p:txBody>
          <a:bodyPr anchor="t">
            <a:noAutofit/>
          </a:bodyPr>
          <a:lstStyle/>
          <a:p>
            <a:r>
              <a:rPr lang="en-US" sz="4000" b="1" dirty="0">
                <a:solidFill>
                  <a:schemeClr val="tx1">
                    <a:lumMod val="85000"/>
                    <a:lumOff val="15000"/>
                  </a:schemeClr>
                </a:solidFill>
                <a:latin typeface="Algerian" panose="04020705040A02060702" pitchFamily="82" charset="0"/>
              </a:rPr>
              <a:t>  Data Analysis</a:t>
            </a:r>
            <a:endParaRPr lang="en-US" sz="4000" dirty="0">
              <a:solidFill>
                <a:schemeClr val="tx1">
                  <a:lumMod val="85000"/>
                  <a:lumOff val="15000"/>
                </a:schemeClr>
              </a:solidFill>
              <a:latin typeface="Algerian" panose="04020705040A02060702" pitchFamily="82" charset="0"/>
            </a:endParaRPr>
          </a:p>
        </p:txBody>
      </p:sp>
      <p:pic>
        <p:nvPicPr>
          <p:cNvPr id="5" name="Picture 4" descr="A red scooter with a food delivery bag on the back">
            <a:extLst>
              <a:ext uri="{FF2B5EF4-FFF2-40B4-BE49-F238E27FC236}">
                <a16:creationId xmlns:a16="http://schemas.microsoft.com/office/drawing/2014/main" id="{44C0E0B1-1F3F-CD86-27C4-85712549A61A}"/>
              </a:ext>
            </a:extLst>
          </p:cNvPr>
          <p:cNvPicPr>
            <a:picLocks noChangeAspect="1"/>
          </p:cNvPicPr>
          <p:nvPr/>
        </p:nvPicPr>
        <p:blipFill rotWithShape="1">
          <a:blip r:embed="rId2">
            <a:extLst>
              <a:ext uri="{28A0092B-C50C-407E-A947-70E740481C1C}">
                <a14:useLocalDpi xmlns:a14="http://schemas.microsoft.com/office/drawing/2010/main" val="0"/>
              </a:ext>
            </a:extLst>
          </a:blip>
          <a:srcRect t="14073" b="13595"/>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251193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E2885-A4DD-3DC9-9039-2A1CEF0CB8DD}"/>
              </a:ext>
            </a:extLst>
          </p:cNvPr>
          <p:cNvSpPr>
            <a:spLocks noGrp="1"/>
          </p:cNvSpPr>
          <p:nvPr>
            <p:ph idx="1"/>
          </p:nvPr>
        </p:nvSpPr>
        <p:spPr>
          <a:xfrm>
            <a:off x="727586" y="1140542"/>
            <a:ext cx="10559846" cy="4866968"/>
          </a:xfrm>
        </p:spPr>
        <p:txBody>
          <a:bodyPr>
            <a:noAutofit/>
          </a:bodyPr>
          <a:lstStyle/>
          <a:p>
            <a:pPr marL="0" indent="0">
              <a:lnSpc>
                <a:spcPct val="150000"/>
              </a:lnSpc>
              <a:buNone/>
            </a:pPr>
            <a:r>
              <a:rPr lang="en-US" sz="2400" b="1" dirty="0">
                <a:solidFill>
                  <a:srgbClr val="7030A0"/>
                </a:solidFill>
              </a:rPr>
              <a:t> Cost and Order Value Comparison by Location: </a:t>
            </a:r>
          </a:p>
          <a:p>
            <a:pPr marL="0" indent="0">
              <a:lnSpc>
                <a:spcPct val="100000"/>
              </a:lnSpc>
              <a:buNone/>
            </a:pPr>
            <a:r>
              <a:rPr lang="en-US" sz="2400" dirty="0"/>
              <a:t>This bar chart is a comparative analysis tool that juxtaposes the average minimum order value against the average cost per order for each listed city. Business leaders can utilize this visualization to discern which locations are yielding the most considerable average order values and assess whether setting minimum order thresholds are impacting customer spending behaviors. For example, if Phoenix, Arizona shows a higher average cost per order compared to Dallas, Texas, it may indicate differing customer purchasing power or preferences, or the success of different pricing strategies. This insight can drive targeted marketing campaigns or strategic adjustments in pricing or service offerings.</a:t>
            </a:r>
          </a:p>
          <a:p>
            <a:endParaRPr lang="en-US" sz="2400" dirty="0"/>
          </a:p>
        </p:txBody>
      </p:sp>
    </p:spTree>
    <p:extLst>
      <p:ext uri="{BB962C8B-B14F-4D97-AF65-F5344CB8AC3E}">
        <p14:creationId xmlns:p14="http://schemas.microsoft.com/office/powerpoint/2010/main" val="1935996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EA217EC-207F-2145-4911-AE821EDB0156}"/>
              </a:ext>
            </a:extLst>
          </p:cNvPr>
          <p:cNvPicPr>
            <a:picLocks noGrp="1" noChangeAspect="1"/>
          </p:cNvPicPr>
          <p:nvPr>
            <p:ph idx="1"/>
          </p:nvPr>
        </p:nvPicPr>
        <p:blipFill>
          <a:blip r:embed="rId2"/>
          <a:stretch>
            <a:fillRect/>
          </a:stretch>
        </p:blipFill>
        <p:spPr>
          <a:xfrm>
            <a:off x="387828" y="372019"/>
            <a:ext cx="6661901" cy="2797999"/>
          </a:xfrm>
          <a:prstGeom prst="rect">
            <a:avLst/>
          </a:prstGeom>
        </p:spPr>
      </p:pic>
      <p:pic>
        <p:nvPicPr>
          <p:cNvPr id="26" name="Picture 25">
            <a:extLst>
              <a:ext uri="{FF2B5EF4-FFF2-40B4-BE49-F238E27FC236}">
                <a16:creationId xmlns:a16="http://schemas.microsoft.com/office/drawing/2014/main" id="{2909D56A-E1F8-0CC8-E4CB-DED0A034061B}"/>
              </a:ext>
            </a:extLst>
          </p:cNvPr>
          <p:cNvPicPr>
            <a:picLocks noChangeAspect="1"/>
          </p:cNvPicPr>
          <p:nvPr/>
        </p:nvPicPr>
        <p:blipFill>
          <a:blip r:embed="rId3"/>
          <a:stretch>
            <a:fillRect/>
          </a:stretch>
        </p:blipFill>
        <p:spPr>
          <a:xfrm>
            <a:off x="3869540" y="3291427"/>
            <a:ext cx="7934632" cy="3309291"/>
          </a:xfrm>
          <a:prstGeom prst="rect">
            <a:avLst/>
          </a:prstGeom>
        </p:spPr>
      </p:pic>
    </p:spTree>
    <p:extLst>
      <p:ext uri="{BB962C8B-B14F-4D97-AF65-F5344CB8AC3E}">
        <p14:creationId xmlns:p14="http://schemas.microsoft.com/office/powerpoint/2010/main" val="174664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E2885-A4DD-3DC9-9039-2A1CEF0CB8DD}"/>
              </a:ext>
            </a:extLst>
          </p:cNvPr>
          <p:cNvSpPr>
            <a:spLocks noGrp="1"/>
          </p:cNvSpPr>
          <p:nvPr>
            <p:ph idx="1"/>
          </p:nvPr>
        </p:nvSpPr>
        <p:spPr>
          <a:xfrm>
            <a:off x="393192" y="182880"/>
            <a:ext cx="10960608" cy="5994083"/>
          </a:xfrm>
        </p:spPr>
        <p:txBody>
          <a:bodyPr>
            <a:noAutofit/>
          </a:bodyPr>
          <a:lstStyle/>
          <a:p>
            <a:pPr marL="0" indent="0">
              <a:lnSpc>
                <a:spcPct val="100000"/>
              </a:lnSpc>
              <a:buNone/>
            </a:pPr>
            <a:r>
              <a:rPr lang="en-US" sz="2400" b="1" i="1" dirty="0">
                <a:solidFill>
                  <a:srgbClr val="7030A0"/>
                </a:solidFill>
              </a:rPr>
              <a:t>Average Delivery Time Insight:</a:t>
            </a:r>
          </a:p>
          <a:p>
            <a:pPr marL="0" indent="0">
              <a:lnSpc>
                <a:spcPct val="100000"/>
              </a:lnSpc>
              <a:buNone/>
            </a:pPr>
            <a:r>
              <a:rPr lang="en-US" sz="2400" dirty="0"/>
              <a:t> </a:t>
            </a:r>
            <a:r>
              <a:rPr lang="en-US" sz="2000" dirty="0"/>
              <a:t>Presented as a straightforward numerical display, this metric encapsulates the efficiency of the delivery service across the entire operation. An optimized delivery time is crucial for customer satisfaction and retention, and this figure provides a benchmark against which operational efficiency can be measured. If the average delivery time is low, it indicates a swift service that meets customer expectations, a significant competitive advantage. Conversely, a higher average delivery time could signal areas for logistical improvement or the need for additional resources.</a:t>
            </a:r>
          </a:p>
          <a:p>
            <a:pPr marL="0" indent="0">
              <a:lnSpc>
                <a:spcPct val="100000"/>
              </a:lnSpc>
              <a:buNone/>
            </a:pPr>
            <a:r>
              <a:rPr lang="en-US" sz="2400" b="1" dirty="0">
                <a:solidFill>
                  <a:srgbClr val="7030A0"/>
                </a:solidFill>
              </a:rPr>
              <a:t>Filter for Rating Validity: </a:t>
            </a:r>
          </a:p>
          <a:p>
            <a:pPr marL="0" indent="0">
              <a:lnSpc>
                <a:spcPct val="100000"/>
              </a:lnSpc>
              <a:buNone/>
            </a:pPr>
            <a:r>
              <a:rPr lang="en-US" sz="2400" dirty="0"/>
              <a:t>The interactive checkboxes offer a critical data segmentation tool that enables business analysts to sift through customer ratings, distinguishing between valid and invalid feedback. This functionality is particularly important for maintaining the quality and reliability of customer data. By focusing on valid ratings, the company can ensure that the insights derived from the data are based on authentic customer experiences, thus informing more accurate business strategies.</a:t>
            </a:r>
          </a:p>
        </p:txBody>
      </p:sp>
    </p:spTree>
    <p:extLst>
      <p:ext uri="{BB962C8B-B14F-4D97-AF65-F5344CB8AC3E}">
        <p14:creationId xmlns:p14="http://schemas.microsoft.com/office/powerpoint/2010/main" val="898400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E2885-A4DD-3DC9-9039-2A1CEF0CB8DD}"/>
              </a:ext>
            </a:extLst>
          </p:cNvPr>
          <p:cNvSpPr>
            <a:spLocks noGrp="1"/>
          </p:cNvSpPr>
          <p:nvPr>
            <p:ph idx="1"/>
          </p:nvPr>
        </p:nvSpPr>
        <p:spPr>
          <a:xfrm>
            <a:off x="393192" y="182880"/>
            <a:ext cx="10960608" cy="5994083"/>
          </a:xfrm>
        </p:spPr>
        <p:txBody>
          <a:bodyPr>
            <a:noAutofit/>
          </a:bodyPr>
          <a:lstStyle/>
          <a:p>
            <a:endParaRPr lang="en-US" sz="2400" dirty="0"/>
          </a:p>
          <a:p>
            <a:pPr marL="0" indent="0">
              <a:buNone/>
            </a:pPr>
            <a:r>
              <a:rPr lang="en-US" sz="2400" b="1" dirty="0">
                <a:solidFill>
                  <a:srgbClr val="7030A0"/>
                </a:solidFill>
              </a:rPr>
              <a:t>Review Count and Rating Correlation:</a:t>
            </a:r>
          </a:p>
          <a:p>
            <a:pPr marL="0" indent="0">
              <a:lnSpc>
                <a:spcPct val="100000"/>
              </a:lnSpc>
              <a:buNone/>
            </a:pPr>
            <a:r>
              <a:rPr lang="en-US" sz="2400" dirty="0"/>
              <a:t> This dual-axis chart serves as an analytical framework to examine the relationship between the volume of customer reviews and the average rating per restaurant. A high number of reviews with a correspondingly high average rating could indicate a strong customer endorsement, while a large number of reviews with lower average ratings might highlight areas needing attention. This visualization can inform management about brand reputation and pinpoint specific restaurants that might benefit from quality improvements or additional staff training.</a:t>
            </a:r>
          </a:p>
          <a:p>
            <a:pPr marL="0" indent="0">
              <a:buNone/>
            </a:pPr>
            <a:endParaRPr lang="en-US" sz="2400" dirty="0"/>
          </a:p>
        </p:txBody>
      </p:sp>
    </p:spTree>
    <p:extLst>
      <p:ext uri="{BB962C8B-B14F-4D97-AF65-F5344CB8AC3E}">
        <p14:creationId xmlns:p14="http://schemas.microsoft.com/office/powerpoint/2010/main" val="1976796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E2885-A4DD-3DC9-9039-2A1CEF0CB8DD}"/>
              </a:ext>
            </a:extLst>
          </p:cNvPr>
          <p:cNvSpPr>
            <a:spLocks noGrp="1"/>
          </p:cNvSpPr>
          <p:nvPr>
            <p:ph idx="1"/>
          </p:nvPr>
        </p:nvSpPr>
        <p:spPr>
          <a:xfrm>
            <a:off x="393192" y="182880"/>
            <a:ext cx="10960608" cy="5994083"/>
          </a:xfrm>
        </p:spPr>
        <p:txBody>
          <a:bodyPr>
            <a:noAutofit/>
          </a:bodyPr>
          <a:lstStyle/>
          <a:p>
            <a:pPr marL="0" indent="0">
              <a:lnSpc>
                <a:spcPct val="100000"/>
              </a:lnSpc>
              <a:buNone/>
            </a:pPr>
            <a:r>
              <a:rPr lang="en-US" sz="2400" b="1" dirty="0">
                <a:solidFill>
                  <a:srgbClr val="7030A0"/>
                </a:solidFill>
              </a:rPr>
              <a:t>Restaurant Popularity and Engagement by Location:</a:t>
            </a:r>
          </a:p>
          <a:p>
            <a:pPr marL="0" indent="0">
              <a:lnSpc>
                <a:spcPct val="100000"/>
              </a:lnSpc>
              <a:buNone/>
            </a:pPr>
            <a:r>
              <a:rPr lang="en-US" sz="2000" dirty="0"/>
              <a:t>Through a horizontal bar chart and a detailed table, this visualization breaks down the count of restaurants, reviews, and votes by location. This information is invaluable for identifying which areas have the highest customer engagement and popularity. It can guide expansion strategies, restaurant partner engagement, and targeted promotional activities. A high number of reviews and votes in a city like San Antonio, Texas, might suggest a robust market presence and a loyal customer base, while lower engagement in another location could identify opportunities to increase marketing efforts or to improve service quality.</a:t>
            </a:r>
          </a:p>
          <a:p>
            <a:pPr marL="0" indent="0">
              <a:lnSpc>
                <a:spcPct val="100000"/>
              </a:lnSpc>
              <a:buNone/>
            </a:pPr>
            <a:r>
              <a:rPr lang="en-US" sz="2000" dirty="0"/>
              <a:t>Overall, the "Door Dash Data Analysis" dashboard serves as a strategic asset, providing a multi-faceted view of the business's operational health. The insights gained from this dashboard can guide investment decisions, operational tweaks, and customer relationship management. It highlights the company's strong points and areas for improvement, ensuring that resources are allocated effectively to bolster customer satisfaction and maximize revenue.</a:t>
            </a:r>
          </a:p>
        </p:txBody>
      </p:sp>
    </p:spTree>
    <p:extLst>
      <p:ext uri="{BB962C8B-B14F-4D97-AF65-F5344CB8AC3E}">
        <p14:creationId xmlns:p14="http://schemas.microsoft.com/office/powerpoint/2010/main" val="229093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TotalTime>
  <Words>568</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Algerian</vt:lpstr>
      <vt:lpstr>Arial</vt:lpstr>
      <vt:lpstr>Calibri</vt:lpstr>
      <vt:lpstr>Calibri Light</vt:lpstr>
      <vt:lpstr>Office Theme</vt:lpstr>
      <vt:lpstr>Door Dash</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Vommi, Monesh Venkul</dc:creator>
  <cp:lastModifiedBy>Bhavana Samineni</cp:lastModifiedBy>
  <cp:revision>1</cp:revision>
  <dcterms:created xsi:type="dcterms:W3CDTF">2023-12-03T03:59:44Z</dcterms:created>
  <dcterms:modified xsi:type="dcterms:W3CDTF">2023-12-07T03:41:34Z</dcterms:modified>
</cp:coreProperties>
</file>