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3" r:id="rId4"/>
    <p:sldId id="274" r:id="rId5"/>
    <p:sldId id="266" r:id="rId6"/>
    <p:sldId id="267" r:id="rId7"/>
    <p:sldId id="268" r:id="rId8"/>
    <p:sldId id="269" r:id="rId9"/>
    <p:sldId id="286" r:id="rId10"/>
    <p:sldId id="275" r:id="rId11"/>
    <p:sldId id="276" r:id="rId12"/>
    <p:sldId id="271" r:id="rId13"/>
    <p:sldId id="277" r:id="rId14"/>
    <p:sldId id="283" r:id="rId15"/>
    <p:sldId id="282" r:id="rId16"/>
    <p:sldId id="281" r:id="rId17"/>
    <p:sldId id="280" r:id="rId18"/>
    <p:sldId id="279" r:id="rId19"/>
    <p:sldId id="278" r:id="rId20"/>
    <p:sldId id="284" r:id="rId21"/>
    <p:sldId id="285"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CC19C-8D01-BF57-69D6-FE42A6D82048}" v="75" dt="2021-11-01T13:56:15.746"/>
    <p1510:client id="{B4F026FF-6AA5-F658-7F90-51DA16F06097}" v="4" dt="2021-11-01T13:58:05.5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p:cViewPr>
        <p:scale>
          <a:sx n="90" d="100"/>
          <a:sy n="90" d="100"/>
        </p:scale>
        <p:origin x="-123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BQ1A0553" userId="S::19bq1a0553@vvit.net::4038994c-9eea-4d9d-a5a8-c10b04906561" providerId="AD" clId="Web-{077CC19C-8D01-BF57-69D6-FE42A6D82048}"/>
    <pc:docChg chg="modSld">
      <pc:chgData name="19BQ1A0553" userId="S::19bq1a0553@vvit.net::4038994c-9eea-4d9d-a5a8-c10b04906561" providerId="AD" clId="Web-{077CC19C-8D01-BF57-69D6-FE42A6D82048}" dt="2021-11-01T13:56:15.746" v="71" actId="20577"/>
      <pc:docMkLst>
        <pc:docMk/>
      </pc:docMkLst>
      <pc:sldChg chg="modSp">
        <pc:chgData name="19BQ1A0553" userId="S::19bq1a0553@vvit.net::4038994c-9eea-4d9d-a5a8-c10b04906561" providerId="AD" clId="Web-{077CC19C-8D01-BF57-69D6-FE42A6D82048}" dt="2021-11-01T13:54:00.877" v="46" actId="20577"/>
        <pc:sldMkLst>
          <pc:docMk/>
          <pc:sldMk cId="0" sldId="256"/>
        </pc:sldMkLst>
        <pc:spChg chg="mod">
          <ac:chgData name="19BQ1A0553" userId="S::19bq1a0553@vvit.net::4038994c-9eea-4d9d-a5a8-c10b04906561" providerId="AD" clId="Web-{077CC19C-8D01-BF57-69D6-FE42A6D82048}" dt="2021-11-01T13:54:00.877" v="46" actId="20577"/>
          <ac:spMkLst>
            <pc:docMk/>
            <pc:sldMk cId="0" sldId="256"/>
            <ac:spMk id="2" creationId="{00000000-0000-0000-0000-000000000000}"/>
          </ac:spMkLst>
        </pc:spChg>
      </pc:sldChg>
      <pc:sldChg chg="modSp">
        <pc:chgData name="19BQ1A0553" userId="S::19bq1a0553@vvit.net::4038994c-9eea-4d9d-a5a8-c10b04906561" providerId="AD" clId="Web-{077CC19C-8D01-BF57-69D6-FE42A6D82048}" dt="2021-11-01T13:50:07.283" v="2" actId="14100"/>
        <pc:sldMkLst>
          <pc:docMk/>
          <pc:sldMk cId="0" sldId="257"/>
        </pc:sldMkLst>
        <pc:spChg chg="mod">
          <ac:chgData name="19BQ1A0553" userId="S::19bq1a0553@vvit.net::4038994c-9eea-4d9d-a5a8-c10b04906561" providerId="AD" clId="Web-{077CC19C-8D01-BF57-69D6-FE42A6D82048}" dt="2021-11-01T13:50:07.283" v="2" actId="14100"/>
          <ac:spMkLst>
            <pc:docMk/>
            <pc:sldMk cId="0" sldId="257"/>
            <ac:spMk id="3" creationId="{00000000-0000-0000-0000-000000000000}"/>
          </ac:spMkLst>
        </pc:spChg>
      </pc:sldChg>
      <pc:sldChg chg="modSp">
        <pc:chgData name="19BQ1A0553" userId="S::19bq1a0553@vvit.net::4038994c-9eea-4d9d-a5a8-c10b04906561" providerId="AD" clId="Web-{077CC19C-8D01-BF57-69D6-FE42A6D82048}" dt="2021-11-01T13:50:58.005" v="17" actId="1076"/>
        <pc:sldMkLst>
          <pc:docMk/>
          <pc:sldMk cId="0" sldId="258"/>
        </pc:sldMkLst>
        <pc:spChg chg="mod">
          <ac:chgData name="19BQ1A0553" userId="S::19bq1a0553@vvit.net::4038994c-9eea-4d9d-a5a8-c10b04906561" providerId="AD" clId="Web-{077CC19C-8D01-BF57-69D6-FE42A6D82048}" dt="2021-11-01T13:50:58.005" v="17" actId="1076"/>
          <ac:spMkLst>
            <pc:docMk/>
            <pc:sldMk cId="0" sldId="258"/>
            <ac:spMk id="3" creationId="{00000000-0000-0000-0000-000000000000}"/>
          </ac:spMkLst>
        </pc:spChg>
      </pc:sldChg>
      <pc:sldChg chg="modSp">
        <pc:chgData name="19BQ1A0553" userId="S::19bq1a0553@vvit.net::4038994c-9eea-4d9d-a5a8-c10b04906561" providerId="AD" clId="Web-{077CC19C-8D01-BF57-69D6-FE42A6D82048}" dt="2021-11-01T13:51:31.695" v="26" actId="1076"/>
        <pc:sldMkLst>
          <pc:docMk/>
          <pc:sldMk cId="0" sldId="259"/>
        </pc:sldMkLst>
        <pc:spChg chg="mod">
          <ac:chgData name="19BQ1A0553" userId="S::19bq1a0553@vvit.net::4038994c-9eea-4d9d-a5a8-c10b04906561" providerId="AD" clId="Web-{077CC19C-8D01-BF57-69D6-FE42A6D82048}" dt="2021-11-01T13:51:31.695" v="26" actId="1076"/>
          <ac:spMkLst>
            <pc:docMk/>
            <pc:sldMk cId="0" sldId="259"/>
            <ac:spMk id="3" creationId="{00000000-0000-0000-0000-000000000000}"/>
          </ac:spMkLst>
        </pc:spChg>
      </pc:sldChg>
      <pc:sldChg chg="modSp">
        <pc:chgData name="19BQ1A0553" userId="S::19bq1a0553@vvit.net::4038994c-9eea-4d9d-a5a8-c10b04906561" providerId="AD" clId="Web-{077CC19C-8D01-BF57-69D6-FE42A6D82048}" dt="2021-11-01T13:52:14.135" v="36" actId="1076"/>
        <pc:sldMkLst>
          <pc:docMk/>
          <pc:sldMk cId="0" sldId="260"/>
        </pc:sldMkLst>
        <pc:spChg chg="mod">
          <ac:chgData name="19BQ1A0553" userId="S::19bq1a0553@vvit.net::4038994c-9eea-4d9d-a5a8-c10b04906561" providerId="AD" clId="Web-{077CC19C-8D01-BF57-69D6-FE42A6D82048}" dt="2021-11-01T13:52:14.135" v="36" actId="1076"/>
          <ac:spMkLst>
            <pc:docMk/>
            <pc:sldMk cId="0" sldId="260"/>
            <ac:spMk id="3" creationId="{00000000-0000-0000-0000-000000000000}"/>
          </ac:spMkLst>
        </pc:spChg>
      </pc:sldChg>
      <pc:sldChg chg="modSp">
        <pc:chgData name="19BQ1A0553" userId="S::19bq1a0553@vvit.net::4038994c-9eea-4d9d-a5a8-c10b04906561" providerId="AD" clId="Web-{077CC19C-8D01-BF57-69D6-FE42A6D82048}" dt="2021-11-01T13:52:50.607" v="44" actId="1076"/>
        <pc:sldMkLst>
          <pc:docMk/>
          <pc:sldMk cId="0" sldId="261"/>
        </pc:sldMkLst>
        <pc:spChg chg="mod">
          <ac:chgData name="19BQ1A0553" userId="S::19bq1a0553@vvit.net::4038994c-9eea-4d9d-a5a8-c10b04906561" providerId="AD" clId="Web-{077CC19C-8D01-BF57-69D6-FE42A6D82048}" dt="2021-11-01T13:52:50.607" v="44" actId="1076"/>
          <ac:spMkLst>
            <pc:docMk/>
            <pc:sldMk cId="0" sldId="261"/>
            <ac:spMk id="3" creationId="{00000000-0000-0000-0000-000000000000}"/>
          </ac:spMkLst>
        </pc:spChg>
      </pc:sldChg>
      <pc:sldChg chg="modSp">
        <pc:chgData name="19BQ1A0553" userId="S::19bq1a0553@vvit.net::4038994c-9eea-4d9d-a5a8-c10b04906561" providerId="AD" clId="Web-{077CC19C-8D01-BF57-69D6-FE42A6D82048}" dt="2021-11-01T13:51:17.131" v="23" actId="20577"/>
        <pc:sldMkLst>
          <pc:docMk/>
          <pc:sldMk cId="0" sldId="262"/>
        </pc:sldMkLst>
        <pc:spChg chg="mod">
          <ac:chgData name="19BQ1A0553" userId="S::19bq1a0553@vvit.net::4038994c-9eea-4d9d-a5a8-c10b04906561" providerId="AD" clId="Web-{077CC19C-8D01-BF57-69D6-FE42A6D82048}" dt="2021-11-01T13:51:17.131" v="23" actId="20577"/>
          <ac:spMkLst>
            <pc:docMk/>
            <pc:sldMk cId="0" sldId="262"/>
            <ac:spMk id="3" creationId="{00000000-0000-0000-0000-000000000000}"/>
          </ac:spMkLst>
        </pc:spChg>
      </pc:sldChg>
      <pc:sldChg chg="delSp modSp">
        <pc:chgData name="19BQ1A0553" userId="S::19bq1a0553@vvit.net::4038994c-9eea-4d9d-a5a8-c10b04906561" providerId="AD" clId="Web-{077CC19C-8D01-BF57-69D6-FE42A6D82048}" dt="2021-11-01T13:56:15.746" v="71" actId="20577"/>
        <pc:sldMkLst>
          <pc:docMk/>
          <pc:sldMk cId="0" sldId="263"/>
        </pc:sldMkLst>
        <pc:spChg chg="del">
          <ac:chgData name="19BQ1A0553" userId="S::19bq1a0553@vvit.net::4038994c-9eea-4d9d-a5a8-c10b04906561" providerId="AD" clId="Web-{077CC19C-8D01-BF57-69D6-FE42A6D82048}" dt="2021-11-01T13:52:36.949" v="41"/>
          <ac:spMkLst>
            <pc:docMk/>
            <pc:sldMk cId="0" sldId="263"/>
            <ac:spMk id="2" creationId="{00000000-0000-0000-0000-000000000000}"/>
          </ac:spMkLst>
        </pc:spChg>
        <pc:spChg chg="mod">
          <ac:chgData name="19BQ1A0553" userId="S::19bq1a0553@vvit.net::4038994c-9eea-4d9d-a5a8-c10b04906561" providerId="AD" clId="Web-{077CC19C-8D01-BF57-69D6-FE42A6D82048}" dt="2021-11-01T13:56:15.746" v="71" actId="20577"/>
          <ac:spMkLst>
            <pc:docMk/>
            <pc:sldMk cId="0" sldId="263"/>
            <ac:spMk id="3" creationId="{00000000-0000-0000-0000-000000000000}"/>
          </ac:spMkLst>
        </pc:spChg>
      </pc:sldChg>
      <pc:sldChg chg="modSp">
        <pc:chgData name="19BQ1A0553" userId="S::19bq1a0553@vvit.net::4038994c-9eea-4d9d-a5a8-c10b04906561" providerId="AD" clId="Web-{077CC19C-8D01-BF57-69D6-FE42A6D82048}" dt="2021-11-01T13:52:55.169" v="45" actId="1076"/>
        <pc:sldMkLst>
          <pc:docMk/>
          <pc:sldMk cId="0" sldId="264"/>
        </pc:sldMkLst>
        <pc:spChg chg="mod">
          <ac:chgData name="19BQ1A0553" userId="S::19bq1a0553@vvit.net::4038994c-9eea-4d9d-a5a8-c10b04906561" providerId="AD" clId="Web-{077CC19C-8D01-BF57-69D6-FE42A6D82048}" dt="2021-11-01T13:52:55.169" v="45" actId="1076"/>
          <ac:spMkLst>
            <pc:docMk/>
            <pc:sldMk cId="0" sldId="264"/>
            <ac:spMk id="3" creationId="{00000000-0000-0000-0000-000000000000}"/>
          </ac:spMkLst>
        </pc:spChg>
      </pc:sldChg>
    </pc:docChg>
  </pc:docChgLst>
  <pc:docChgLst>
    <pc:chgData name="19BQ1A0553" userId="S::19bq1a0553@vvit.net::4038994c-9eea-4d9d-a5a8-c10b04906561" providerId="AD" clId="Web-{B4F026FF-6AA5-F658-7F90-51DA16F06097}"/>
    <pc:docChg chg="modSld">
      <pc:chgData name="19BQ1A0553" userId="S::19bq1a0553@vvit.net::4038994c-9eea-4d9d-a5a8-c10b04906561" providerId="AD" clId="Web-{B4F026FF-6AA5-F658-7F90-51DA16F06097}" dt="2021-11-01T13:58:05.567" v="2" actId="1076"/>
      <pc:docMkLst>
        <pc:docMk/>
      </pc:docMkLst>
      <pc:sldChg chg="modSp">
        <pc:chgData name="19BQ1A0553" userId="S::19bq1a0553@vvit.net::4038994c-9eea-4d9d-a5a8-c10b04906561" providerId="AD" clId="Web-{B4F026FF-6AA5-F658-7F90-51DA16F06097}" dt="2021-11-01T13:58:05.567" v="2" actId="1076"/>
        <pc:sldMkLst>
          <pc:docMk/>
          <pc:sldMk cId="0" sldId="256"/>
        </pc:sldMkLst>
        <pc:spChg chg="mod">
          <ac:chgData name="19BQ1A0553" userId="S::19bq1a0553@vvit.net::4038994c-9eea-4d9d-a5a8-c10b04906561" providerId="AD" clId="Web-{B4F026FF-6AA5-F658-7F90-51DA16F06097}" dt="2021-11-01T13:58:05.567" v="2" actId="1076"/>
          <ac:spMkLst>
            <pc:docMk/>
            <pc:sldMk cId="0"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49E682-3CC5-4B73-8035-EDB08C789C2F}" type="datetimeFigureOut">
              <a:rPr lang="en-US" smtClean="0"/>
              <a:pPr/>
              <a:t>6/17/2022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3BE42D-040D-4B84-A6C0-4F46E4FCE17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3BE42D-040D-4B84-A6C0-4F46E4FCE179}"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110" y="273600"/>
            <a:ext cx="8229330" cy="1144800"/>
          </a:xfrm>
          <a:prstGeom prst="rect">
            <a:avLst/>
          </a:prstGeom>
        </p:spPr>
        <p:txBody>
          <a:bodyPr lIns="0" tIns="0" rIns="0" bIns="0" anchor="ctr">
            <a:noAutofit/>
          </a:bodyPr>
          <a:lstStyle/>
          <a:p>
            <a:pPr algn="ctr"/>
            <a:r>
              <a:rPr lang="en-US" sz="4400" b="0" strike="noStrike" spc="-1">
                <a:latin typeface="Arial"/>
              </a:rPr>
              <a:t>Click to edit Master title style</a:t>
            </a:r>
            <a:endParaRPr lang="en-IN" sz="4400" b="0" strike="noStrike" spc="-1">
              <a:latin typeface="Arial"/>
            </a:endParaRPr>
          </a:p>
        </p:txBody>
      </p:sp>
      <p:sp>
        <p:nvSpPr>
          <p:cNvPr id="24" name="PlaceHolder 2"/>
          <p:cNvSpPr>
            <a:spLocks noGrp="1"/>
          </p:cNvSpPr>
          <p:nvPr>
            <p:ph type="body"/>
          </p:nvPr>
        </p:nvSpPr>
        <p:spPr>
          <a:xfrm>
            <a:off x="457110" y="1604520"/>
            <a:ext cx="822933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25" name="PlaceHolder 3"/>
          <p:cNvSpPr>
            <a:spLocks noGrp="1"/>
          </p:cNvSpPr>
          <p:nvPr>
            <p:ph type="body"/>
          </p:nvPr>
        </p:nvSpPr>
        <p:spPr>
          <a:xfrm>
            <a:off x="457110" y="3682080"/>
            <a:ext cx="8229330" cy="1896840"/>
          </a:xfrm>
          <a:prstGeom prst="rect">
            <a:avLst/>
          </a:prstGeom>
        </p:spPr>
        <p:txBody>
          <a:bodyPr lIns="0" tIns="0" rIns="0" bIns="0">
            <a:normAutofit/>
          </a:bodyPr>
          <a:lstStyle/>
          <a:p>
            <a:pPr lvl="0"/>
            <a:r>
              <a:rPr lang="en-US" sz="3200" b="0" strike="noStrike" spc="-1">
                <a:latin typeface="Arial"/>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110" y="273600"/>
            <a:ext cx="8229330" cy="1144800"/>
          </a:xfrm>
          <a:prstGeom prst="rect">
            <a:avLst/>
          </a:prstGeom>
        </p:spPr>
        <p:txBody>
          <a:bodyPr lIns="0" tIns="0" rIns="0" bIns="0" anchor="ctr">
            <a:noAutofit/>
          </a:bodyPr>
          <a:lstStyle/>
          <a:p>
            <a:pPr algn="ctr"/>
            <a:r>
              <a:rPr lang="en-US" sz="4400" b="0" strike="noStrike" spc="-1">
                <a:latin typeface="Arial"/>
              </a:rPr>
              <a:t>Click to edit Master title style</a:t>
            </a:r>
            <a:endParaRPr lang="en-IN" sz="4400" b="0" strike="noStrike" spc="-1">
              <a:latin typeface="Arial"/>
            </a:endParaRPr>
          </a:p>
        </p:txBody>
      </p:sp>
      <p:sp>
        <p:nvSpPr>
          <p:cNvPr id="27" name="PlaceHolder 2"/>
          <p:cNvSpPr>
            <a:spLocks noGrp="1"/>
          </p:cNvSpPr>
          <p:nvPr>
            <p:ph type="body"/>
          </p:nvPr>
        </p:nvSpPr>
        <p:spPr>
          <a:xfrm>
            <a:off x="457110" y="1604520"/>
            <a:ext cx="401571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28" name="PlaceHolder 3"/>
          <p:cNvSpPr>
            <a:spLocks noGrp="1"/>
          </p:cNvSpPr>
          <p:nvPr>
            <p:ph type="body"/>
          </p:nvPr>
        </p:nvSpPr>
        <p:spPr>
          <a:xfrm>
            <a:off x="4673970" y="1604520"/>
            <a:ext cx="401571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29" name="PlaceHolder 4"/>
          <p:cNvSpPr>
            <a:spLocks noGrp="1"/>
          </p:cNvSpPr>
          <p:nvPr>
            <p:ph type="body"/>
          </p:nvPr>
        </p:nvSpPr>
        <p:spPr>
          <a:xfrm>
            <a:off x="457110" y="3682080"/>
            <a:ext cx="401571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30" name="PlaceHolder 5"/>
          <p:cNvSpPr>
            <a:spLocks noGrp="1"/>
          </p:cNvSpPr>
          <p:nvPr>
            <p:ph type="body"/>
          </p:nvPr>
        </p:nvSpPr>
        <p:spPr>
          <a:xfrm>
            <a:off x="4673970" y="3682080"/>
            <a:ext cx="4015710" cy="1896840"/>
          </a:xfrm>
          <a:prstGeom prst="rect">
            <a:avLst/>
          </a:prstGeom>
        </p:spPr>
        <p:txBody>
          <a:bodyPr lIns="0" tIns="0" rIns="0" bIns="0">
            <a:normAutofit/>
          </a:bodyPr>
          <a:lstStyle/>
          <a:p>
            <a:pPr lvl="0"/>
            <a:r>
              <a:rPr lang="en-US" sz="3200" b="0" strike="noStrike" spc="-1">
                <a:latin typeface="Arial"/>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110" y="273600"/>
            <a:ext cx="8229330" cy="1144800"/>
          </a:xfrm>
          <a:prstGeom prst="rect">
            <a:avLst/>
          </a:prstGeom>
        </p:spPr>
        <p:txBody>
          <a:bodyPr lIns="0" tIns="0" rIns="0" bIns="0" anchor="ctr">
            <a:noAutofit/>
          </a:bodyPr>
          <a:lstStyle/>
          <a:p>
            <a:pPr algn="ctr"/>
            <a:r>
              <a:rPr lang="en-US" sz="4400" b="0" strike="noStrike" spc="-1">
                <a:latin typeface="Arial"/>
              </a:rPr>
              <a:t>Click to edit Master title style</a:t>
            </a:r>
            <a:endParaRPr lang="en-IN" sz="4400" b="0" strike="noStrike" spc="-1">
              <a:latin typeface="Arial"/>
            </a:endParaRPr>
          </a:p>
        </p:txBody>
      </p:sp>
      <p:sp>
        <p:nvSpPr>
          <p:cNvPr id="32" name="PlaceHolder 2"/>
          <p:cNvSpPr>
            <a:spLocks noGrp="1"/>
          </p:cNvSpPr>
          <p:nvPr>
            <p:ph type="body"/>
          </p:nvPr>
        </p:nvSpPr>
        <p:spPr>
          <a:xfrm>
            <a:off x="457110" y="1604520"/>
            <a:ext cx="264978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33" name="PlaceHolder 3"/>
          <p:cNvSpPr>
            <a:spLocks noGrp="1"/>
          </p:cNvSpPr>
          <p:nvPr>
            <p:ph type="body"/>
          </p:nvPr>
        </p:nvSpPr>
        <p:spPr>
          <a:xfrm>
            <a:off x="3239730" y="1604520"/>
            <a:ext cx="264978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34" name="PlaceHolder 4"/>
          <p:cNvSpPr>
            <a:spLocks noGrp="1"/>
          </p:cNvSpPr>
          <p:nvPr>
            <p:ph type="body"/>
          </p:nvPr>
        </p:nvSpPr>
        <p:spPr>
          <a:xfrm>
            <a:off x="6022350" y="1604520"/>
            <a:ext cx="264978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35" name="PlaceHolder 5"/>
          <p:cNvSpPr>
            <a:spLocks noGrp="1"/>
          </p:cNvSpPr>
          <p:nvPr>
            <p:ph type="body"/>
          </p:nvPr>
        </p:nvSpPr>
        <p:spPr>
          <a:xfrm>
            <a:off x="457110" y="3682080"/>
            <a:ext cx="264978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36" name="PlaceHolder 6"/>
          <p:cNvSpPr>
            <a:spLocks noGrp="1"/>
          </p:cNvSpPr>
          <p:nvPr>
            <p:ph type="body"/>
          </p:nvPr>
        </p:nvSpPr>
        <p:spPr>
          <a:xfrm>
            <a:off x="3239730" y="3682080"/>
            <a:ext cx="264978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37" name="PlaceHolder 7"/>
          <p:cNvSpPr>
            <a:spLocks noGrp="1"/>
          </p:cNvSpPr>
          <p:nvPr>
            <p:ph type="body"/>
          </p:nvPr>
        </p:nvSpPr>
        <p:spPr>
          <a:xfrm>
            <a:off x="6022350" y="3682080"/>
            <a:ext cx="2649780" cy="1896840"/>
          </a:xfrm>
          <a:prstGeom prst="rect">
            <a:avLst/>
          </a:prstGeom>
        </p:spPr>
        <p:txBody>
          <a:bodyPr lIns="0" tIns="0" rIns="0" bIns="0">
            <a:normAutofit/>
          </a:bodyPr>
          <a:lstStyle/>
          <a:p>
            <a:pPr lvl="0"/>
            <a:r>
              <a:rPr lang="en-US" sz="3200" b="0" strike="noStrike" spc="-1">
                <a:latin typeface="Arial"/>
              </a:rPr>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110" y="273600"/>
            <a:ext cx="8229330" cy="1144800"/>
          </a:xfrm>
          <a:prstGeom prst="rect">
            <a:avLst/>
          </a:prstGeom>
        </p:spPr>
        <p:txBody>
          <a:bodyPr lIns="0" tIns="0" rIns="0" bIns="0" anchor="ctr">
            <a:noAutofit/>
          </a:bodyPr>
          <a:lstStyle/>
          <a:p>
            <a:pPr algn="ctr"/>
            <a:r>
              <a:rPr lang="en-US" sz="4400" b="0" strike="noStrike" spc="-1">
                <a:latin typeface="Arial"/>
              </a:rPr>
              <a:t>Click to edit Master title style</a:t>
            </a:r>
            <a:endParaRPr lang="en-IN" sz="4400" b="0" strike="noStrike" spc="-1">
              <a:latin typeface="Arial"/>
            </a:endParaRPr>
          </a:p>
        </p:txBody>
      </p:sp>
      <p:sp>
        <p:nvSpPr>
          <p:cNvPr id="3" name="PlaceHolder 2"/>
          <p:cNvSpPr>
            <a:spLocks noGrp="1"/>
          </p:cNvSpPr>
          <p:nvPr>
            <p:ph type="subTitle"/>
          </p:nvPr>
        </p:nvSpPr>
        <p:spPr>
          <a:xfrm>
            <a:off x="457110" y="1604520"/>
            <a:ext cx="8229330" cy="3977280"/>
          </a:xfrm>
          <a:prstGeom prst="rect">
            <a:avLst/>
          </a:prstGeom>
        </p:spPr>
        <p:txBody>
          <a:bodyPr lIns="0" tIns="0" rIns="0" bIns="0" anchor="ctr">
            <a:noAutofit/>
          </a:bodyPr>
          <a:lstStyle/>
          <a:p>
            <a:pPr algn="ctr"/>
            <a:r>
              <a:rPr lang="en-US" sz="3200" b="0" strike="noStrike" spc="-1">
                <a:latin typeface="Arial"/>
              </a:rPr>
              <a:t>Click to edit Master subtitle style</a:t>
            </a: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110" y="273600"/>
            <a:ext cx="8229330" cy="1144800"/>
          </a:xfrm>
          <a:prstGeom prst="rect">
            <a:avLst/>
          </a:prstGeom>
        </p:spPr>
        <p:txBody>
          <a:bodyPr lIns="0" tIns="0" rIns="0" bIns="0" anchor="ctr">
            <a:noAutofit/>
          </a:bodyPr>
          <a:lstStyle/>
          <a:p>
            <a:pPr algn="ctr"/>
            <a:r>
              <a:rPr lang="en-US" sz="4400" b="0" strike="noStrike" spc="-1">
                <a:latin typeface="Arial"/>
              </a:rPr>
              <a:t>Click to edit Master title style</a:t>
            </a:r>
            <a:endParaRPr lang="en-IN" sz="4400" b="0" strike="noStrike" spc="-1">
              <a:latin typeface="Arial"/>
            </a:endParaRPr>
          </a:p>
        </p:txBody>
      </p:sp>
      <p:sp>
        <p:nvSpPr>
          <p:cNvPr id="5" name="PlaceHolder 2"/>
          <p:cNvSpPr>
            <a:spLocks noGrp="1"/>
          </p:cNvSpPr>
          <p:nvPr>
            <p:ph type="body"/>
          </p:nvPr>
        </p:nvSpPr>
        <p:spPr>
          <a:xfrm>
            <a:off x="457110" y="1604520"/>
            <a:ext cx="8229330" cy="3977280"/>
          </a:xfrm>
          <a:prstGeom prst="rect">
            <a:avLst/>
          </a:prstGeom>
        </p:spPr>
        <p:txBody>
          <a:bodyPr lIns="0" tIns="0" rIns="0" bIns="0">
            <a:normAutofit/>
          </a:bodyPr>
          <a:lstStyle/>
          <a:p>
            <a:pPr lvl="0"/>
            <a:r>
              <a:rPr lang="en-US" sz="3200" b="0" strike="noStrike" spc="-1">
                <a:latin typeface="Arial"/>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110" y="273600"/>
            <a:ext cx="8229330" cy="1144800"/>
          </a:xfrm>
          <a:prstGeom prst="rect">
            <a:avLst/>
          </a:prstGeom>
        </p:spPr>
        <p:txBody>
          <a:bodyPr lIns="0" tIns="0" rIns="0" bIns="0" anchor="ctr">
            <a:noAutofit/>
          </a:bodyPr>
          <a:lstStyle/>
          <a:p>
            <a:pPr algn="ctr"/>
            <a:r>
              <a:rPr lang="en-US" sz="4400" b="0" strike="noStrike" spc="-1">
                <a:latin typeface="Arial"/>
              </a:rPr>
              <a:t>Click to edit Master title style</a:t>
            </a:r>
            <a:endParaRPr lang="en-IN" sz="4400" b="0" strike="noStrike" spc="-1">
              <a:latin typeface="Arial"/>
            </a:endParaRPr>
          </a:p>
        </p:txBody>
      </p:sp>
      <p:sp>
        <p:nvSpPr>
          <p:cNvPr id="7" name="PlaceHolder 2"/>
          <p:cNvSpPr>
            <a:spLocks noGrp="1"/>
          </p:cNvSpPr>
          <p:nvPr>
            <p:ph type="body"/>
          </p:nvPr>
        </p:nvSpPr>
        <p:spPr>
          <a:xfrm>
            <a:off x="457110" y="1604520"/>
            <a:ext cx="4015710" cy="397728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8" name="PlaceHolder 3"/>
          <p:cNvSpPr>
            <a:spLocks noGrp="1"/>
          </p:cNvSpPr>
          <p:nvPr>
            <p:ph type="body"/>
          </p:nvPr>
        </p:nvSpPr>
        <p:spPr>
          <a:xfrm>
            <a:off x="4673970" y="1604520"/>
            <a:ext cx="4015710" cy="3977280"/>
          </a:xfrm>
          <a:prstGeom prst="rect">
            <a:avLst/>
          </a:prstGeom>
        </p:spPr>
        <p:txBody>
          <a:bodyPr lIns="0" tIns="0" rIns="0" bIns="0">
            <a:normAutofit/>
          </a:bodyPr>
          <a:lstStyle/>
          <a:p>
            <a:pPr lvl="0"/>
            <a:r>
              <a:rPr lang="en-US" sz="3200" b="0" strike="noStrike" spc="-1">
                <a:latin typeface="Arial"/>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110" y="273600"/>
            <a:ext cx="8229330" cy="1144800"/>
          </a:xfrm>
          <a:prstGeom prst="rect">
            <a:avLst/>
          </a:prstGeom>
        </p:spPr>
        <p:txBody>
          <a:bodyPr lIns="0" tIns="0" rIns="0" bIns="0" anchor="ctr">
            <a:noAutofit/>
          </a:bodyPr>
          <a:lstStyle/>
          <a:p>
            <a:pPr algn="ctr"/>
            <a:r>
              <a:rPr lang="en-US" sz="4400" b="0" strike="noStrike" spc="-1">
                <a:latin typeface="Arial"/>
              </a:rPr>
              <a:t>Click to edit Master title style</a:t>
            </a: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110" y="273600"/>
            <a:ext cx="8229330" cy="5307840"/>
          </a:xfrm>
          <a:prstGeom prst="rect">
            <a:avLst/>
          </a:prstGeom>
        </p:spPr>
        <p:txBody>
          <a:bodyPr lIns="0" tIns="0" rIns="0" bIns="0" anchor="ctr">
            <a:noAutofit/>
          </a:bodyPr>
          <a:lstStyle/>
          <a:p>
            <a:pPr algn="ctr"/>
            <a:r>
              <a:rPr lang="en-US" sz="3200" b="0" strike="noStrike" spc="-1">
                <a:latin typeface="Arial"/>
              </a:rPr>
              <a:t>Click to edit Master subtitle style</a:t>
            </a: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110" y="273600"/>
            <a:ext cx="8229330" cy="1144800"/>
          </a:xfrm>
          <a:prstGeom prst="rect">
            <a:avLst/>
          </a:prstGeom>
        </p:spPr>
        <p:txBody>
          <a:bodyPr lIns="0" tIns="0" rIns="0" bIns="0" anchor="ctr">
            <a:noAutofit/>
          </a:bodyPr>
          <a:lstStyle/>
          <a:p>
            <a:pPr algn="ctr"/>
            <a:r>
              <a:rPr lang="en-US" sz="4400" b="0" strike="noStrike" spc="-1">
                <a:latin typeface="Arial"/>
              </a:rPr>
              <a:t>Click to edit Master title style</a:t>
            </a:r>
            <a:endParaRPr lang="en-IN" sz="4400" b="0" strike="noStrike" spc="-1">
              <a:latin typeface="Arial"/>
            </a:endParaRPr>
          </a:p>
        </p:txBody>
      </p:sp>
      <p:sp>
        <p:nvSpPr>
          <p:cNvPr id="12" name="PlaceHolder 2"/>
          <p:cNvSpPr>
            <a:spLocks noGrp="1"/>
          </p:cNvSpPr>
          <p:nvPr>
            <p:ph type="body"/>
          </p:nvPr>
        </p:nvSpPr>
        <p:spPr>
          <a:xfrm>
            <a:off x="457110" y="1604520"/>
            <a:ext cx="401571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13" name="PlaceHolder 3"/>
          <p:cNvSpPr>
            <a:spLocks noGrp="1"/>
          </p:cNvSpPr>
          <p:nvPr>
            <p:ph type="body"/>
          </p:nvPr>
        </p:nvSpPr>
        <p:spPr>
          <a:xfrm>
            <a:off x="4673970" y="1604520"/>
            <a:ext cx="4015710" cy="397728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14" name="PlaceHolder 4"/>
          <p:cNvSpPr>
            <a:spLocks noGrp="1"/>
          </p:cNvSpPr>
          <p:nvPr>
            <p:ph type="body"/>
          </p:nvPr>
        </p:nvSpPr>
        <p:spPr>
          <a:xfrm>
            <a:off x="457110" y="3682080"/>
            <a:ext cx="4015710" cy="1896840"/>
          </a:xfrm>
          <a:prstGeom prst="rect">
            <a:avLst/>
          </a:prstGeom>
        </p:spPr>
        <p:txBody>
          <a:bodyPr lIns="0" tIns="0" rIns="0" bIns="0">
            <a:normAutofit/>
          </a:bodyPr>
          <a:lstStyle/>
          <a:p>
            <a:pPr lvl="0"/>
            <a:r>
              <a:rPr lang="en-US" sz="3200" b="0" strike="noStrike" spc="-1">
                <a:latin typeface="Arial"/>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110" y="273600"/>
            <a:ext cx="8229330" cy="1144800"/>
          </a:xfrm>
          <a:prstGeom prst="rect">
            <a:avLst/>
          </a:prstGeom>
        </p:spPr>
        <p:txBody>
          <a:bodyPr lIns="0" tIns="0" rIns="0" bIns="0" anchor="ctr">
            <a:noAutofit/>
          </a:bodyPr>
          <a:lstStyle/>
          <a:p>
            <a:pPr algn="ctr"/>
            <a:r>
              <a:rPr lang="en-US" sz="4400" b="0" strike="noStrike" spc="-1">
                <a:latin typeface="Arial"/>
              </a:rPr>
              <a:t>Click to edit Master title style</a:t>
            </a:r>
            <a:endParaRPr lang="en-IN" sz="4400" b="0" strike="noStrike" spc="-1">
              <a:latin typeface="Arial"/>
            </a:endParaRPr>
          </a:p>
        </p:txBody>
      </p:sp>
      <p:sp>
        <p:nvSpPr>
          <p:cNvPr id="16" name="PlaceHolder 2"/>
          <p:cNvSpPr>
            <a:spLocks noGrp="1"/>
          </p:cNvSpPr>
          <p:nvPr>
            <p:ph type="body"/>
          </p:nvPr>
        </p:nvSpPr>
        <p:spPr>
          <a:xfrm>
            <a:off x="457110" y="1604520"/>
            <a:ext cx="4015710" cy="397728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17" name="PlaceHolder 3"/>
          <p:cNvSpPr>
            <a:spLocks noGrp="1"/>
          </p:cNvSpPr>
          <p:nvPr>
            <p:ph type="body"/>
          </p:nvPr>
        </p:nvSpPr>
        <p:spPr>
          <a:xfrm>
            <a:off x="4673970" y="1604520"/>
            <a:ext cx="401571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18" name="PlaceHolder 4"/>
          <p:cNvSpPr>
            <a:spLocks noGrp="1"/>
          </p:cNvSpPr>
          <p:nvPr>
            <p:ph type="body"/>
          </p:nvPr>
        </p:nvSpPr>
        <p:spPr>
          <a:xfrm>
            <a:off x="4673970" y="3682080"/>
            <a:ext cx="4015710" cy="1896840"/>
          </a:xfrm>
          <a:prstGeom prst="rect">
            <a:avLst/>
          </a:prstGeom>
        </p:spPr>
        <p:txBody>
          <a:bodyPr lIns="0" tIns="0" rIns="0" bIns="0">
            <a:normAutofit/>
          </a:bodyPr>
          <a:lstStyle/>
          <a:p>
            <a:pPr lvl="0"/>
            <a:r>
              <a:rPr lang="en-US" sz="3200" b="0" strike="noStrike" spc="-1">
                <a:latin typeface="Arial"/>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110" y="273600"/>
            <a:ext cx="8229330" cy="1144800"/>
          </a:xfrm>
          <a:prstGeom prst="rect">
            <a:avLst/>
          </a:prstGeom>
        </p:spPr>
        <p:txBody>
          <a:bodyPr lIns="0" tIns="0" rIns="0" bIns="0" anchor="ctr">
            <a:noAutofit/>
          </a:bodyPr>
          <a:lstStyle/>
          <a:p>
            <a:pPr algn="ctr"/>
            <a:r>
              <a:rPr lang="en-US" sz="4400" b="0" strike="noStrike" spc="-1">
                <a:latin typeface="Arial"/>
              </a:rPr>
              <a:t>Click to edit Master title style</a:t>
            </a:r>
            <a:endParaRPr lang="en-IN" sz="4400" b="0" strike="noStrike" spc="-1">
              <a:latin typeface="Arial"/>
            </a:endParaRPr>
          </a:p>
        </p:txBody>
      </p:sp>
      <p:sp>
        <p:nvSpPr>
          <p:cNvPr id="20" name="PlaceHolder 2"/>
          <p:cNvSpPr>
            <a:spLocks noGrp="1"/>
          </p:cNvSpPr>
          <p:nvPr>
            <p:ph type="body"/>
          </p:nvPr>
        </p:nvSpPr>
        <p:spPr>
          <a:xfrm>
            <a:off x="457110" y="1604520"/>
            <a:ext cx="401571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21" name="PlaceHolder 3"/>
          <p:cNvSpPr>
            <a:spLocks noGrp="1"/>
          </p:cNvSpPr>
          <p:nvPr>
            <p:ph type="body"/>
          </p:nvPr>
        </p:nvSpPr>
        <p:spPr>
          <a:xfrm>
            <a:off x="4673970" y="1604520"/>
            <a:ext cx="4015710" cy="1896840"/>
          </a:xfrm>
          <a:prstGeom prst="rect">
            <a:avLst/>
          </a:prstGeom>
        </p:spPr>
        <p:txBody>
          <a:bodyPr lIns="0" tIns="0" rIns="0" bIns="0">
            <a:normAutofit/>
          </a:bodyPr>
          <a:lstStyle/>
          <a:p>
            <a:pPr lvl="0"/>
            <a:r>
              <a:rPr lang="en-US" sz="3200" b="0" strike="noStrike" spc="-1">
                <a:latin typeface="Arial"/>
              </a:rPr>
              <a:t>Click to edit Master text styles</a:t>
            </a:r>
          </a:p>
        </p:txBody>
      </p:sp>
      <p:sp>
        <p:nvSpPr>
          <p:cNvPr id="22" name="PlaceHolder 4"/>
          <p:cNvSpPr>
            <a:spLocks noGrp="1"/>
          </p:cNvSpPr>
          <p:nvPr>
            <p:ph type="body"/>
          </p:nvPr>
        </p:nvSpPr>
        <p:spPr>
          <a:xfrm>
            <a:off x="457110" y="3682080"/>
            <a:ext cx="8229330" cy="1896840"/>
          </a:xfrm>
          <a:prstGeom prst="rect">
            <a:avLst/>
          </a:prstGeom>
        </p:spPr>
        <p:txBody>
          <a:bodyPr lIns="0" tIns="0" rIns="0" bIns="0">
            <a:normAutofit/>
          </a:bodyPr>
          <a:lstStyle/>
          <a:p>
            <a:pPr lvl="0"/>
            <a:r>
              <a:rPr lang="en-US" sz="3200" b="0" strike="noStrike" spc="-1">
                <a:latin typeface="Arial"/>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cstate="prin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110" y="273600"/>
            <a:ext cx="822933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457110" y="1604520"/>
            <a:ext cx="822933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484784"/>
            <a:ext cx="8229330" cy="1144800"/>
          </a:xfrm>
        </p:spPr>
        <p:txBody>
          <a:bodyPr/>
          <a:lstStyle/>
          <a:p>
            <a:pPr algn="ctr"/>
            <a:r>
              <a:rPr lang="en-US" b="1" dirty="0">
                <a:latin typeface="Times New Roman"/>
                <a:cs typeface="Times New Roman"/>
              </a:rPr>
              <a:t>Rock vs Mine Prediction</a:t>
            </a:r>
          </a:p>
        </p:txBody>
      </p:sp>
      <p:sp>
        <p:nvSpPr>
          <p:cNvPr id="3" name="Subtitle 2"/>
          <p:cNvSpPr>
            <a:spLocks noGrp="1"/>
          </p:cNvSpPr>
          <p:nvPr>
            <p:ph type="subTitle"/>
          </p:nvPr>
        </p:nvSpPr>
        <p:spPr>
          <a:xfrm>
            <a:off x="323528" y="3140968"/>
            <a:ext cx="3826858" cy="2071702"/>
          </a:xfrm>
        </p:spPr>
        <p:txBody>
          <a:bodyPr/>
          <a:lstStyle/>
          <a:p>
            <a:pPr algn="ctr">
              <a:lnSpc>
                <a:spcPct val="150000"/>
              </a:lnSpc>
              <a:buNone/>
            </a:pPr>
            <a:r>
              <a:rPr lang="en-US" sz="2400" b="1" dirty="0">
                <a:latin typeface="Times New Roman"/>
                <a:cs typeface="Times New Roman"/>
              </a:rPr>
              <a:t>Project </a:t>
            </a:r>
            <a:r>
              <a:rPr lang="en-US" sz="2400" b="1" dirty="0" smtClean="0">
                <a:latin typeface="Times New Roman"/>
                <a:cs typeface="Times New Roman"/>
              </a:rPr>
              <a:t>Guide</a:t>
            </a:r>
            <a:endParaRPr lang="en-US" sz="2400" b="1" dirty="0">
              <a:latin typeface="Times New Roman"/>
              <a:cs typeface="Times New Roman"/>
            </a:endParaRPr>
          </a:p>
          <a:p>
            <a:pPr algn="ctr">
              <a:lnSpc>
                <a:spcPct val="150000"/>
              </a:lnSpc>
              <a:buNone/>
            </a:pPr>
            <a:r>
              <a:rPr lang="en-US" sz="2400" dirty="0">
                <a:latin typeface="Times New Roman"/>
                <a:cs typeface="Times New Roman"/>
              </a:rPr>
              <a:t>D. Vamsi</a:t>
            </a:r>
          </a:p>
        </p:txBody>
      </p:sp>
      <p:sp>
        <p:nvSpPr>
          <p:cNvPr id="4" name="TextBox 3"/>
          <p:cNvSpPr txBox="1"/>
          <p:nvPr/>
        </p:nvSpPr>
        <p:spPr>
          <a:xfrm>
            <a:off x="4283968" y="3429000"/>
            <a:ext cx="4608512" cy="2622321"/>
          </a:xfrm>
          <a:prstGeom prst="rect">
            <a:avLst/>
          </a:prstGeom>
          <a:noFill/>
        </p:spPr>
        <p:txBody>
          <a:bodyPr wrap="square" rtlCol="0">
            <a:spAutoFit/>
          </a:bodyPr>
          <a:lstStyle/>
          <a:p>
            <a:pPr>
              <a:lnSpc>
                <a:spcPct val="150000"/>
              </a:lnSpc>
            </a:pPr>
            <a:r>
              <a:rPr lang="en-US" sz="32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Team members</a:t>
            </a:r>
            <a:endParaRPr lang="en-US" sz="2800" b="1" dirty="0">
              <a:latin typeface="Times New Roman" pitchFamily="18" charset="0"/>
              <a:cs typeface="Times New Roman" pitchFamily="18" charset="0"/>
            </a:endParaRPr>
          </a:p>
          <a:p>
            <a:pPr marL="342900" indent="-342900">
              <a:lnSpc>
                <a:spcPct val="150000"/>
              </a:lnSpc>
              <a:buAutoNum type="arabicPeriod"/>
            </a:pPr>
            <a:r>
              <a:rPr lang="en-US" sz="2000" dirty="0">
                <a:latin typeface="Times New Roman" pitchFamily="18" charset="0"/>
                <a:cs typeface="Times New Roman" pitchFamily="18" charset="0"/>
              </a:rPr>
              <a:t>G.Hemanth		19BQ1A0553</a:t>
            </a:r>
          </a:p>
          <a:p>
            <a:pPr marL="342900" indent="-342900">
              <a:lnSpc>
                <a:spcPct val="150000"/>
              </a:lnSpc>
              <a:buAutoNum type="arabicPeriod"/>
            </a:pPr>
            <a:r>
              <a:rPr lang="en-US" sz="2000" dirty="0">
                <a:latin typeface="Times New Roman" pitchFamily="18" charset="0"/>
                <a:cs typeface="Times New Roman" pitchFamily="18" charset="0"/>
              </a:rPr>
              <a:t>E.Jahnavi		19BQ1A0547</a:t>
            </a:r>
          </a:p>
          <a:p>
            <a:pPr marL="342900" indent="-342900">
              <a:lnSpc>
                <a:spcPct val="150000"/>
              </a:lnSpc>
              <a:buAutoNum type="arabicPeriod"/>
            </a:pPr>
            <a:r>
              <a:rPr lang="en-US" sz="2000" dirty="0">
                <a:latin typeface="Times New Roman" pitchFamily="18" charset="0"/>
                <a:cs typeface="Times New Roman" pitchFamily="18" charset="0"/>
              </a:rPr>
              <a:t>A.Vasundhara	</a:t>
            </a:r>
            <a:r>
              <a:rPr lang="en-US" sz="2000" dirty="0" smtClean="0">
                <a:latin typeface="Times New Roman" pitchFamily="18" charset="0"/>
                <a:cs typeface="Times New Roman" pitchFamily="18" charset="0"/>
              </a:rPr>
              <a:t>	19BQ1A0505</a:t>
            </a:r>
            <a:endParaRPr lang="en-US" sz="2000" dirty="0">
              <a:latin typeface="Times New Roman" pitchFamily="18" charset="0"/>
              <a:cs typeface="Times New Roman" pitchFamily="18" charset="0"/>
            </a:endParaRPr>
          </a:p>
          <a:p>
            <a:pPr marL="342900" indent="-342900">
              <a:lnSpc>
                <a:spcPct val="150000"/>
              </a:lnSpc>
              <a:buAutoNum type="arabicPeriod"/>
            </a:pPr>
            <a:r>
              <a:rPr lang="en-US" sz="2000" dirty="0">
                <a:latin typeface="Times New Roman" pitchFamily="18" charset="0"/>
                <a:cs typeface="Times New Roman" pitchFamily="18" charset="0"/>
              </a:rPr>
              <a:t>B.Raj Kumar	</a:t>
            </a:r>
            <a:r>
              <a:rPr lang="en-US" sz="2000" dirty="0" smtClean="0">
                <a:latin typeface="Times New Roman" pitchFamily="18" charset="0"/>
                <a:cs typeface="Times New Roman" pitchFamily="18" charset="0"/>
              </a:rPr>
              <a:t>               20BQ5A0505</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330" cy="1144800"/>
          </a:xfrm>
        </p:spPr>
        <p:txBody>
          <a:bodyPr/>
          <a:lstStyle/>
          <a:p>
            <a:r>
              <a:rPr lang="en-US" sz="3400" b="1" dirty="0" smtClean="0">
                <a:latin typeface="Times New Roman" pitchFamily="18" charset="0"/>
                <a:cs typeface="Times New Roman" pitchFamily="18" charset="0"/>
              </a:rPr>
              <a:t>Algorithms Used</a:t>
            </a:r>
            <a:endParaRPr lang="en-US" sz="3400" b="1" dirty="0">
              <a:latin typeface="Times New Roman" pitchFamily="18" charset="0"/>
              <a:cs typeface="Times New Roman" pitchFamily="18" charset="0"/>
            </a:endParaRPr>
          </a:p>
        </p:txBody>
      </p:sp>
      <p:sp>
        <p:nvSpPr>
          <p:cNvPr id="3" name="Text Placeholder 2"/>
          <p:cNvSpPr>
            <a:spLocks noGrp="1"/>
          </p:cNvSpPr>
          <p:nvPr>
            <p:ph type="body"/>
          </p:nvPr>
        </p:nvSpPr>
        <p:spPr>
          <a:xfrm>
            <a:off x="467544" y="1628800"/>
            <a:ext cx="8229330" cy="3977280"/>
          </a:xfrm>
        </p:spPr>
        <p:txBody>
          <a:bodyPr>
            <a:normAutofit/>
          </a:bodyPr>
          <a:lstStyle/>
          <a:p>
            <a:pPr marL="514350" indent="-514350" algn="just">
              <a:lnSpc>
                <a:spcPct val="150000"/>
              </a:lnSpc>
              <a:buFont typeface="+mj-lt"/>
              <a:buAutoNum type="arabicPeriod"/>
            </a:pPr>
            <a:r>
              <a:rPr lang="en-US" sz="2000" b="1" i="1" dirty="0" smtClean="0">
                <a:latin typeface="Times New Roman" pitchFamily="18" charset="0"/>
                <a:cs typeface="Times New Roman" pitchFamily="18" charset="0"/>
              </a:rPr>
              <a:t>Logistic Regression:- </a:t>
            </a:r>
            <a:r>
              <a:rPr lang="en-US" sz="2000" dirty="0" smtClean="0">
                <a:latin typeface="Times New Roman" pitchFamily="18" charset="0"/>
                <a:cs typeface="Times New Roman" pitchFamily="18" charset="0"/>
              </a:rPr>
              <a:t>Logistic regression is a supervised learning classification algorithm used to predict the probability of a target variable occurring, based on a given dataset of independent variables.</a:t>
            </a:r>
          </a:p>
          <a:p>
            <a:pPr marL="514350" indent="-514350" algn="just">
              <a:lnSpc>
                <a:spcPct val="150000"/>
              </a:lnSpc>
              <a:buFont typeface="+mj-lt"/>
              <a:buAutoNum type="arabicPeriod"/>
            </a:pPr>
            <a:r>
              <a:rPr lang="en-US" sz="2000" b="1" i="1" dirty="0" smtClean="0">
                <a:latin typeface="Times New Roman" pitchFamily="18" charset="0"/>
                <a:cs typeface="Times New Roman" pitchFamily="18" charset="0"/>
              </a:rPr>
              <a:t>Decision Tree:- </a:t>
            </a:r>
            <a:r>
              <a:rPr lang="en-US" sz="2000" dirty="0" smtClean="0">
                <a:latin typeface="Times New Roman" pitchFamily="18" charset="0"/>
                <a:cs typeface="Times New Roman" pitchFamily="18" charset="0"/>
              </a:rPr>
              <a:t>Decision Tree algorithm belongs to the family of supervised learning algorithms which is used to create a training model that can use to predict the class or value of the target variable by learning simple decision rules inferred from prior data(training data).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p:nvPr>
        </p:nvSpPr>
        <p:spPr>
          <a:xfrm>
            <a:off x="467544" y="1700808"/>
            <a:ext cx="8229330" cy="3977280"/>
          </a:xfrm>
        </p:spPr>
        <p:txBody>
          <a:bodyPr/>
          <a:lstStyle/>
          <a:p>
            <a:pPr marL="514350" indent="-514350" algn="just">
              <a:lnSpc>
                <a:spcPct val="150000"/>
              </a:lnSpc>
              <a:buAutoNum type="arabicPeriod" startAt="3"/>
            </a:pPr>
            <a:r>
              <a:rPr lang="en-US" sz="2000" b="1" i="1" dirty="0" smtClean="0">
                <a:latin typeface="Times New Roman" pitchFamily="18" charset="0"/>
                <a:cs typeface="Times New Roman" pitchFamily="18" charset="0"/>
              </a:rPr>
              <a:t>K-Nearest Neighbor :- </a:t>
            </a:r>
            <a:r>
              <a:rPr lang="en-US" sz="2000" dirty="0" smtClean="0">
                <a:latin typeface="Times New Roman" pitchFamily="18" charset="0"/>
                <a:cs typeface="Times New Roman" pitchFamily="18" charset="0"/>
              </a:rPr>
              <a:t>A k-nearest-neighbor algorithm, often abbreviated k-</a:t>
            </a:r>
            <a:r>
              <a:rPr lang="en-US" sz="2000" dirty="0" err="1" smtClean="0">
                <a:latin typeface="Times New Roman" pitchFamily="18" charset="0"/>
                <a:cs typeface="Times New Roman" pitchFamily="18" charset="0"/>
              </a:rPr>
              <a:t>nn</a:t>
            </a:r>
            <a:r>
              <a:rPr lang="en-US" sz="2000" dirty="0" smtClean="0">
                <a:latin typeface="Times New Roman" pitchFamily="18" charset="0"/>
                <a:cs typeface="Times New Roman" pitchFamily="18" charset="0"/>
              </a:rPr>
              <a:t>, is an approach to data classification that estimates how likely a data point is to be a member of one group or the other depending on what group the data points nearest to it are in.</a:t>
            </a:r>
            <a:r>
              <a:rPr lang="en-US" sz="2000" b="1" i="1" dirty="0" smtClean="0">
                <a:latin typeface="Times New Roman" pitchFamily="18" charset="0"/>
                <a:cs typeface="Times New Roman" pitchFamily="18" charset="0"/>
              </a:rPr>
              <a:t> </a:t>
            </a:r>
          </a:p>
          <a:p>
            <a:pPr marL="514350" indent="-514350" algn="just">
              <a:lnSpc>
                <a:spcPct val="150000"/>
              </a:lnSpc>
              <a:buNone/>
            </a:pPr>
            <a:r>
              <a:rPr lang="en-US" sz="2000" b="1" i="1" dirty="0" smtClean="0">
                <a:latin typeface="Times New Roman" pitchFamily="18" charset="0"/>
                <a:cs typeface="Times New Roman" pitchFamily="18" charset="0"/>
              </a:rPr>
              <a:t>4.	 Linear Discriminant Analysis:- </a:t>
            </a:r>
            <a:r>
              <a:rPr lang="en-US" sz="2000" dirty="0" smtClean="0">
                <a:latin typeface="Times New Roman" pitchFamily="18" charset="0"/>
                <a:cs typeface="Times New Roman" pitchFamily="18" charset="0"/>
              </a:rPr>
              <a:t>Linear </a:t>
            </a:r>
            <a:r>
              <a:rPr lang="en-US" sz="2000" dirty="0" err="1" smtClean="0">
                <a:latin typeface="Times New Roman" pitchFamily="18" charset="0"/>
                <a:cs typeface="Times New Roman" pitchFamily="18" charset="0"/>
              </a:rPr>
              <a:t>discriminant</a:t>
            </a:r>
            <a:r>
              <a:rPr lang="en-US" sz="2000" dirty="0" smtClean="0">
                <a:latin typeface="Times New Roman" pitchFamily="18" charset="0"/>
                <a:cs typeface="Times New Roman" pitchFamily="18" charset="0"/>
              </a:rPr>
              <a:t> analysis (LDA) is a type of linear combination, a mathematical process using various data items and applying functions to that set to separately analyze multiple classes of objects or items.</a:t>
            </a:r>
            <a:endParaRPr lang="en-US" sz="2000" b="1" i="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latin typeface="Times New Roman" pitchFamily="18" charset="0"/>
                <a:cs typeface="Times New Roman" pitchFamily="18" charset="0"/>
              </a:rPr>
              <a:t>Screenshots</a:t>
            </a:r>
            <a:endParaRPr lang="en-US" sz="3400" b="1" dirty="0">
              <a:latin typeface="Times New Roman" pitchFamily="18" charset="0"/>
              <a:cs typeface="Times New Roman" pitchFamily="18" charset="0"/>
            </a:endParaRPr>
          </a:p>
        </p:txBody>
      </p:sp>
      <p:sp>
        <p:nvSpPr>
          <p:cNvPr id="4" name="Subtitle 2"/>
          <p:cNvSpPr>
            <a:spLocks noGrp="1"/>
          </p:cNvSpPr>
          <p:nvPr>
            <p:ph type="body"/>
          </p:nvPr>
        </p:nvSpPr>
        <p:spPr/>
        <p:txBody>
          <a:bodyPr/>
          <a:lstStyle/>
          <a:p>
            <a:pPr>
              <a:buNone/>
            </a:pPr>
            <a:endParaRPr lang="en-US" sz="2200" b="1" i="1"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10" name="Picture 9" descr="1. importing modules.png"/>
          <p:cNvPicPr>
            <a:picLocks noChangeAspect="1"/>
          </p:cNvPicPr>
          <p:nvPr/>
        </p:nvPicPr>
        <p:blipFill>
          <a:blip r:embed="rId2" cstate="print"/>
          <a:stretch>
            <a:fillRect/>
          </a:stretch>
        </p:blipFill>
        <p:spPr>
          <a:xfrm>
            <a:off x="539552" y="1628800"/>
            <a:ext cx="7468730" cy="367240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p:nvPr>
        </p:nvSpPr>
        <p:spPr/>
        <p:txBody>
          <a:bodyPr/>
          <a:lstStyle/>
          <a:p>
            <a:pPr>
              <a:buNone/>
            </a:pPr>
            <a:endParaRPr lang="en-US" sz="2200" b="1" i="1"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7" name="Picture 6" descr="2. Loading the Dataset.png"/>
          <p:cNvPicPr>
            <a:picLocks noChangeAspect="1"/>
          </p:cNvPicPr>
          <p:nvPr/>
        </p:nvPicPr>
        <p:blipFill>
          <a:blip r:embed="rId2" cstate="print"/>
          <a:stretch>
            <a:fillRect/>
          </a:stretch>
        </p:blipFill>
        <p:spPr>
          <a:xfrm>
            <a:off x="611560" y="1916832"/>
            <a:ext cx="7992888" cy="273630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3. Summarize Dataset.png"/>
          <p:cNvPicPr>
            <a:picLocks noChangeAspect="1"/>
          </p:cNvPicPr>
          <p:nvPr/>
        </p:nvPicPr>
        <p:blipFill>
          <a:blip r:embed="rId2" cstate="print"/>
          <a:stretch>
            <a:fillRect/>
          </a:stretch>
        </p:blipFill>
        <p:spPr>
          <a:xfrm>
            <a:off x="611560" y="1196752"/>
            <a:ext cx="7812360" cy="4878865"/>
          </a:xfrm>
          <a:prstGeom prst="rect">
            <a:avLst/>
          </a:prstGeom>
        </p:spPr>
      </p:pic>
      <p:sp>
        <p:nvSpPr>
          <p:cNvPr id="4" name="Subtitle 2"/>
          <p:cNvSpPr>
            <a:spLocks noGrp="1"/>
          </p:cNvSpPr>
          <p:nvPr>
            <p:ph type="body"/>
          </p:nvPr>
        </p:nvSpPr>
        <p:spPr/>
        <p:txBody>
          <a:bodyPr/>
          <a:lstStyle/>
          <a:p>
            <a:pPr>
              <a:buNone/>
            </a:pPr>
            <a:endParaRPr lang="en-US" sz="2200" b="1" i="1"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5" name="Title 4"/>
          <p:cNvSpPr>
            <a:spLocks noGrp="1"/>
          </p:cNvSpPr>
          <p:nvPr>
            <p:ph type="title"/>
          </p:nvPr>
        </p:nvSpPr>
        <p:spPr/>
        <p:txBody>
          <a:bodyPr/>
          <a:lstStyle/>
          <a:p>
            <a:r>
              <a:rPr lang="en-US" sz="2000" b="1" dirty="0" smtClean="0">
                <a:latin typeface="Times New Roman" pitchFamily="18" charset="0"/>
                <a:cs typeface="Times New Roman" pitchFamily="18" charset="0"/>
              </a:rPr>
              <a:t>   Summarize dataset</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4. Describing Data Statistically.png"/>
          <p:cNvPicPr>
            <a:picLocks noChangeAspect="1"/>
          </p:cNvPicPr>
          <p:nvPr/>
        </p:nvPicPr>
        <p:blipFill>
          <a:blip r:embed="rId2" cstate="print"/>
          <a:stretch>
            <a:fillRect/>
          </a:stretch>
        </p:blipFill>
        <p:spPr>
          <a:xfrm>
            <a:off x="467544" y="1196752"/>
            <a:ext cx="6984776" cy="5218453"/>
          </a:xfrm>
          <a:prstGeom prst="rect">
            <a:avLst/>
          </a:prstGeom>
        </p:spPr>
      </p:pic>
      <p:sp>
        <p:nvSpPr>
          <p:cNvPr id="4" name="Subtitle 2"/>
          <p:cNvSpPr>
            <a:spLocks noGrp="1"/>
          </p:cNvSpPr>
          <p:nvPr>
            <p:ph type="body"/>
          </p:nvPr>
        </p:nvSpPr>
        <p:spPr/>
        <p:txBody>
          <a:bodyPr/>
          <a:lstStyle/>
          <a:p>
            <a:pPr>
              <a:buNone/>
            </a:pPr>
            <a:endParaRPr lang="en-US" sz="2200" b="1" i="1"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5" name="Title 4"/>
          <p:cNvSpPr>
            <a:spLocks noGrp="1"/>
          </p:cNvSpPr>
          <p:nvPr>
            <p:ph type="title"/>
          </p:nvPr>
        </p:nvSpPr>
        <p:spPr/>
        <p:txBody>
          <a:bodyPr/>
          <a:lstStyle/>
          <a:p>
            <a:r>
              <a:rPr lang="en-US" sz="2000" b="1" dirty="0" smtClean="0">
                <a:latin typeface="Times New Roman" pitchFamily="18" charset="0"/>
                <a:cs typeface="Times New Roman" pitchFamily="18" charset="0"/>
              </a:rPr>
              <a:t>Describing Data Statistically	</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body"/>
          </p:nvPr>
        </p:nvSpPr>
        <p:spPr/>
        <p:txBody>
          <a:bodyPr/>
          <a:lstStyle/>
          <a:p>
            <a:pPr>
              <a:buNone/>
            </a:pPr>
            <a:endParaRPr lang="en-US" sz="2200" b="1" i="1"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5" name="Picture 4" descr="6. univariate plot.png"/>
          <p:cNvPicPr>
            <a:picLocks noChangeAspect="1"/>
          </p:cNvPicPr>
          <p:nvPr/>
        </p:nvPicPr>
        <p:blipFill>
          <a:blip r:embed="rId2" cstate="print"/>
          <a:stretch>
            <a:fillRect/>
          </a:stretch>
        </p:blipFill>
        <p:spPr>
          <a:xfrm>
            <a:off x="683568" y="980728"/>
            <a:ext cx="7696867" cy="490904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p:nvPr>
        </p:nvSpPr>
        <p:spPr/>
        <p:txBody>
          <a:bodyPr/>
          <a:lstStyle/>
          <a:p>
            <a:pPr>
              <a:buNone/>
            </a:pPr>
            <a:endParaRPr lang="en-US" sz="2200" b="1" i="1"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3" name="Picture 2" descr="9. Logistic Regression.png"/>
          <p:cNvPicPr>
            <a:picLocks noChangeAspect="1"/>
          </p:cNvPicPr>
          <p:nvPr/>
        </p:nvPicPr>
        <p:blipFill>
          <a:blip r:embed="rId2" cstate="print"/>
          <a:stretch>
            <a:fillRect/>
          </a:stretch>
        </p:blipFill>
        <p:spPr>
          <a:xfrm>
            <a:off x="611560" y="980728"/>
            <a:ext cx="8070009" cy="432048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p:nvPr>
        </p:nvSpPr>
        <p:spPr/>
        <p:txBody>
          <a:bodyPr/>
          <a:lstStyle/>
          <a:p>
            <a:pPr>
              <a:buNone/>
            </a:pPr>
            <a:endParaRPr lang="en-US" sz="2200" b="1" i="1"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3" name="Picture 2" descr="10. Decision Tree Classifier.png"/>
          <p:cNvPicPr>
            <a:picLocks noChangeAspect="1"/>
          </p:cNvPicPr>
          <p:nvPr/>
        </p:nvPicPr>
        <p:blipFill>
          <a:blip r:embed="rId2" cstate="screen"/>
          <a:stretch>
            <a:fillRect/>
          </a:stretch>
        </p:blipFill>
        <p:spPr>
          <a:xfrm>
            <a:off x="585708" y="1124744"/>
            <a:ext cx="8306772" cy="4354497"/>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p:nvPr>
        </p:nvSpPr>
        <p:spPr/>
        <p:txBody>
          <a:bodyPr/>
          <a:lstStyle/>
          <a:p>
            <a:pPr>
              <a:buNone/>
            </a:pPr>
            <a:endParaRPr lang="en-US" sz="2200" b="1" i="1"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3" name="Picture 2" descr="11. KNN classifier.png"/>
          <p:cNvPicPr>
            <a:picLocks noChangeAspect="1"/>
          </p:cNvPicPr>
          <p:nvPr/>
        </p:nvPicPr>
        <p:blipFill>
          <a:blip r:embed="rId2" cstate="print"/>
          <a:stretch>
            <a:fillRect/>
          </a:stretch>
        </p:blipFill>
        <p:spPr>
          <a:xfrm>
            <a:off x="539552" y="836712"/>
            <a:ext cx="8064896" cy="544303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20688"/>
            <a:ext cx="8229330" cy="1144800"/>
          </a:xfrm>
        </p:spPr>
        <p:txBody>
          <a:bodyPr/>
          <a:lstStyle/>
          <a:p>
            <a:r>
              <a:rPr lang="en-US" sz="3400" b="1" dirty="0">
                <a:latin typeface="Times New Roman" pitchFamily="18" charset="0"/>
                <a:cs typeface="Times New Roman" pitchFamily="18" charset="0"/>
              </a:rPr>
              <a:t>Contents</a:t>
            </a:r>
            <a:r>
              <a:rPr lang="en-US" b="1" dirty="0"/>
              <a:t>	</a:t>
            </a:r>
          </a:p>
        </p:txBody>
      </p:sp>
      <p:sp>
        <p:nvSpPr>
          <p:cNvPr id="3" name="Text Placeholder 2"/>
          <p:cNvSpPr>
            <a:spLocks noGrp="1"/>
          </p:cNvSpPr>
          <p:nvPr>
            <p:ph type="body"/>
          </p:nvPr>
        </p:nvSpPr>
        <p:spPr>
          <a:xfrm>
            <a:off x="323528" y="2051831"/>
            <a:ext cx="8229330" cy="4806169"/>
          </a:xfrm>
        </p:spPr>
        <p:txBody>
          <a:bodyPr/>
          <a:lstStyle/>
          <a:p>
            <a:pPr marL="742950" indent="-742950">
              <a:lnSpc>
                <a:spcPct val="150000"/>
              </a:lnSpc>
              <a:buFont typeface="Wingdings" pitchFamily="2" charset="2"/>
              <a:buChar char="Ø"/>
            </a:pPr>
            <a:r>
              <a:rPr lang="en-US" sz="2000" dirty="0" smtClean="0">
                <a:latin typeface="Times New Roman" pitchFamily="18" charset="0"/>
                <a:cs typeface="Times New Roman" pitchFamily="18" charset="0"/>
              </a:rPr>
              <a:t>Abstract</a:t>
            </a:r>
          </a:p>
          <a:p>
            <a:pPr marL="742950" indent="-742950">
              <a:lnSpc>
                <a:spcPct val="150000"/>
              </a:lnSpc>
              <a:buFont typeface="Wingdings" pitchFamily="2" charset="2"/>
              <a:buChar char="Ø"/>
            </a:pPr>
            <a:r>
              <a:rPr lang="en-US" sz="2000" dirty="0" smtClean="0">
                <a:latin typeface="Times New Roman" pitchFamily="18" charset="0"/>
                <a:cs typeface="Times New Roman" pitchFamily="18" charset="0"/>
              </a:rPr>
              <a:t>Problem Statement</a:t>
            </a:r>
          </a:p>
          <a:p>
            <a:pPr marL="742950" indent="-742950">
              <a:lnSpc>
                <a:spcPct val="150000"/>
              </a:lnSpc>
              <a:buFont typeface="Wingdings" pitchFamily="2" charset="2"/>
              <a:buChar char="Ø"/>
            </a:pPr>
            <a:r>
              <a:rPr lang="en-US" sz="2000" dirty="0" smtClean="0">
                <a:latin typeface="Times New Roman" pitchFamily="18" charset="0"/>
                <a:cs typeface="Times New Roman" pitchFamily="18" charset="0"/>
              </a:rPr>
              <a:t>Existing System</a:t>
            </a:r>
          </a:p>
          <a:p>
            <a:pPr marL="742950" indent="-742950">
              <a:lnSpc>
                <a:spcPct val="150000"/>
              </a:lnSpc>
              <a:buFont typeface="Wingdings" pitchFamily="2" charset="2"/>
              <a:buChar char="Ø"/>
            </a:pPr>
            <a:r>
              <a:rPr lang="en-US" sz="2000" dirty="0" smtClean="0">
                <a:latin typeface="Times New Roman" pitchFamily="18" charset="0"/>
                <a:cs typeface="Times New Roman" pitchFamily="18" charset="0"/>
              </a:rPr>
              <a:t>Proposed Solution</a:t>
            </a:r>
          </a:p>
          <a:p>
            <a:pPr marL="742950" indent="-742950">
              <a:lnSpc>
                <a:spcPct val="150000"/>
              </a:lnSpc>
              <a:buFont typeface="Wingdings" pitchFamily="2" charset="2"/>
              <a:buChar char="Ø"/>
            </a:pPr>
            <a:r>
              <a:rPr lang="en-US" sz="2000" dirty="0" smtClean="0">
                <a:latin typeface="Times New Roman" pitchFamily="18" charset="0"/>
                <a:cs typeface="Times New Roman" pitchFamily="18" charset="0"/>
              </a:rPr>
              <a:t>System Requirements</a:t>
            </a:r>
          </a:p>
          <a:p>
            <a:pPr marL="742950" indent="-742950">
              <a:lnSpc>
                <a:spcPct val="150000"/>
              </a:lnSpc>
              <a:buFont typeface="Wingdings" pitchFamily="2" charset="2"/>
              <a:buChar char="Ø"/>
            </a:pPr>
            <a:r>
              <a:rPr lang="en-US" sz="2000" dirty="0" smtClean="0">
                <a:latin typeface="Times New Roman" pitchFamily="18" charset="0"/>
                <a:cs typeface="Times New Roman" pitchFamily="18" charset="0"/>
              </a:rPr>
              <a:t>Algorithms Used</a:t>
            </a:r>
          </a:p>
          <a:p>
            <a:pPr marL="742950" indent="-742950">
              <a:lnSpc>
                <a:spcPct val="150000"/>
              </a:lnSpc>
              <a:buFont typeface="Wingdings" pitchFamily="2" charset="2"/>
              <a:buChar char="Ø"/>
            </a:pPr>
            <a:r>
              <a:rPr lang="en-US" sz="2000" dirty="0" smtClean="0">
                <a:latin typeface="Times New Roman" pitchFamily="18" charset="0"/>
                <a:cs typeface="Times New Roman" pitchFamily="18" charset="0"/>
              </a:rPr>
              <a:t>Screenshots</a:t>
            </a:r>
          </a:p>
          <a:p>
            <a:pPr marL="742950" indent="-742950">
              <a:lnSpc>
                <a:spcPct val="150000"/>
              </a:lnSpc>
              <a:buFont typeface="Wingdings" pitchFamily="2" charset="2"/>
              <a:buChar char="Ø"/>
            </a:pPr>
            <a:r>
              <a:rPr lang="en-US" sz="2000" dirty="0" smtClean="0">
                <a:latin typeface="Times New Roman" pitchFamily="18" charset="0"/>
                <a:cs typeface="Times New Roman" pitchFamily="18" charset="0"/>
              </a:rPr>
              <a:t>Conclusion</a:t>
            </a:r>
          </a:p>
          <a:p>
            <a:pPr marL="742950" indent="-742950">
              <a:lnSpc>
                <a:spcPct val="150000"/>
              </a:lnSpc>
            </a:pPr>
            <a:endParaRPr lang="en-US" sz="2200" dirty="0" smtClean="0">
              <a:latin typeface="Times New Roman" pitchFamily="18" charset="0"/>
              <a:cs typeface="Times New Roman" pitchFamily="18" charset="0"/>
            </a:endParaRPr>
          </a:p>
          <a:p>
            <a:pPr marL="742950" indent="-742950">
              <a:buFont typeface="+mj-lt"/>
              <a:buAutoNum type="arabicPeriod"/>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p:nvPr>
        </p:nvSpPr>
        <p:spPr/>
        <p:txBody>
          <a:bodyPr/>
          <a:lstStyle/>
          <a:p>
            <a:pPr>
              <a:buNone/>
            </a:pPr>
            <a:endParaRPr lang="en-US" sz="2200" b="1" i="1"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5" name="Picture 4" descr="12. Linear Discriminant Analysis.png"/>
          <p:cNvPicPr>
            <a:picLocks noChangeAspect="1"/>
          </p:cNvPicPr>
          <p:nvPr/>
        </p:nvPicPr>
        <p:blipFill>
          <a:blip r:embed="rId2" cstate="print"/>
          <a:stretch>
            <a:fillRect/>
          </a:stretch>
        </p:blipFill>
        <p:spPr>
          <a:xfrm>
            <a:off x="539552" y="1124744"/>
            <a:ext cx="8388424" cy="445570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p:nvPr>
        </p:nvSpPr>
        <p:spPr/>
        <p:txBody>
          <a:bodyPr/>
          <a:lstStyle/>
          <a:p>
            <a:pPr>
              <a:buNone/>
            </a:pPr>
            <a:endParaRPr lang="en-US" sz="2200" b="1" i="1" dirty="0" smtClean="0">
              <a:latin typeface="Times New Roman" pitchFamily="18" charset="0"/>
              <a:cs typeface="Times New Roman" pitchFamily="18" charset="0"/>
            </a:endParaRP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5" name="Picture 4" descr="13. Predictive System.png"/>
          <p:cNvPicPr>
            <a:picLocks noChangeAspect="1"/>
          </p:cNvPicPr>
          <p:nvPr/>
        </p:nvPicPr>
        <p:blipFill>
          <a:blip r:embed="rId2" cstate="print"/>
          <a:stretch>
            <a:fillRect/>
          </a:stretch>
        </p:blipFill>
        <p:spPr>
          <a:xfrm>
            <a:off x="251520" y="1484784"/>
            <a:ext cx="8748464" cy="363777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p:nvPr>
        </p:nvSpPr>
        <p:spPr>
          <a:xfrm>
            <a:off x="467544" y="1268760"/>
            <a:ext cx="8229330" cy="4704800"/>
          </a:xfrm>
        </p:spPr>
        <p:txBody>
          <a:bodyPr>
            <a:no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Our project “Rock vs Mine prediction” by the evaluation of machine learning algorithms is used to detect rocks and mines in the ocean bed.</a:t>
            </a:r>
          </a:p>
          <a:p>
            <a:pPr algn="just">
              <a:lnSpc>
                <a:spcPct val="150000"/>
              </a:lnSpc>
              <a:buFont typeface="Wingdings" pitchFamily="2" charset="2"/>
              <a:buChar char="Ø"/>
            </a:pPr>
            <a:r>
              <a:rPr lang="en-US" sz="2000" dirty="0" smtClean="0">
                <a:latin typeface="Times New Roman" pitchFamily="18" charset="0"/>
                <a:cs typeface="Times New Roman" pitchFamily="18" charset="0"/>
              </a:rPr>
              <a:t>There are two existing ways to detect a mine, one by using sonar signals and the other by using manpower. Using Sonar signals has been a better option as the risk for the latter is more.</a:t>
            </a:r>
          </a:p>
          <a:p>
            <a:pPr algn="just">
              <a:lnSpc>
                <a:spcPct val="150000"/>
              </a:lnSpc>
              <a:buFont typeface="Wingdings" pitchFamily="2" charset="2"/>
              <a:buChar char="Ø"/>
            </a:pPr>
            <a:r>
              <a:rPr lang="en-US" sz="2000" dirty="0" smtClean="0">
                <a:latin typeface="Times New Roman" pitchFamily="18" charset="0"/>
                <a:cs typeface="Times New Roman" pitchFamily="18" charset="0"/>
              </a:rPr>
              <a:t>The data is collected and stored in a CSV file. By using different machine learning techniques we can observe and understand the nature of the predictive system. By the evaluation of algorithms, we get to check and compare the accuracies to build a better performing prediction model.</a:t>
            </a:r>
          </a:p>
        </p:txBody>
      </p:sp>
      <p:sp>
        <p:nvSpPr>
          <p:cNvPr id="2" name="Title 1"/>
          <p:cNvSpPr>
            <a:spLocks noGrp="1"/>
          </p:cNvSpPr>
          <p:nvPr>
            <p:ph type="title"/>
          </p:nvPr>
        </p:nvSpPr>
        <p:spPr/>
        <p:txBody>
          <a:bodyPr/>
          <a:lstStyle/>
          <a:p>
            <a:r>
              <a:rPr lang="en-US" sz="3400" b="1" dirty="0" smtClean="0">
                <a:latin typeface="Times New Roman" pitchFamily="18" charset="0"/>
                <a:cs typeface="Times New Roman" pitchFamily="18" charset="0"/>
              </a:rPr>
              <a:t>Conclusion</a:t>
            </a:r>
            <a:endParaRPr lang="en-US" sz="3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229330" cy="1144800"/>
          </a:xfrm>
        </p:spPr>
        <p:txBody>
          <a:bodyPr/>
          <a:lstStyle/>
          <a:p>
            <a:r>
              <a:rPr lang="en-US" sz="3400" b="1" dirty="0" smtClean="0"/>
              <a:t>Abstract</a:t>
            </a:r>
            <a:endParaRPr lang="en-US" sz="3400" b="1" dirty="0"/>
          </a:p>
        </p:txBody>
      </p:sp>
      <p:sp>
        <p:nvSpPr>
          <p:cNvPr id="3" name="Text Placeholder 2"/>
          <p:cNvSpPr>
            <a:spLocks noGrp="1"/>
          </p:cNvSpPr>
          <p:nvPr>
            <p:ph type="body"/>
          </p:nvPr>
        </p:nvSpPr>
        <p:spPr>
          <a:xfrm>
            <a:off x="323528" y="1700808"/>
            <a:ext cx="8533612" cy="4488776"/>
          </a:xfrm>
        </p:spPr>
        <p:txBody>
          <a:bodyPr>
            <a:no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Underwater Mine usage by the naval defense system provides great security but also possesses a threat to the marine life and submarine vessels as the mines can be easily mistaken for rocks.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We need a much more accurate system to predict the object as it is very dangerous if a mistake is made. To have a great accuracy we need accurate data to generate accurate results.</a:t>
            </a:r>
          </a:p>
          <a:p>
            <a:pPr algn="just">
              <a:lnSpc>
                <a:spcPct val="150000"/>
              </a:lnSpc>
              <a:buFont typeface="Wingdings" pitchFamily="2" charset="2"/>
              <a:buChar char="Ø"/>
            </a:pPr>
            <a:r>
              <a:rPr lang="en-US" sz="2000" dirty="0" smtClean="0">
                <a:latin typeface="Times New Roman" pitchFamily="18" charset="0"/>
                <a:cs typeface="Times New Roman" pitchFamily="18" charset="0"/>
              </a:rPr>
              <a:t>We worked on the data set which is provided by Gorman, R. P., and Sejnowski, T. J. (1988). The data is used to train the machine. This project presents a method for the prediction of underwater mines and rocks using Sonar signals.</a:t>
            </a:r>
          </a:p>
          <a:p>
            <a:pPr algn="just">
              <a:lnSpc>
                <a:spcPct val="150000"/>
              </a:lnSpc>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229330" cy="1144800"/>
          </a:xfrm>
        </p:spPr>
        <p:txBody>
          <a:bodyPr/>
          <a:lstStyle/>
          <a:p>
            <a:r>
              <a:rPr lang="en-US" sz="3400" b="1" dirty="0" smtClean="0"/>
              <a:t>Problem Statement</a:t>
            </a:r>
            <a:endParaRPr lang="en-US" sz="3400" b="1" dirty="0"/>
          </a:p>
        </p:txBody>
      </p:sp>
      <p:sp>
        <p:nvSpPr>
          <p:cNvPr id="4" name="Rectangle 3"/>
          <p:cNvSpPr/>
          <p:nvPr/>
        </p:nvSpPr>
        <p:spPr>
          <a:xfrm>
            <a:off x="251520" y="1844824"/>
            <a:ext cx="8715436" cy="3323987"/>
          </a:xfrm>
          <a:prstGeom prst="rect">
            <a:avLst/>
          </a:prstGeom>
        </p:spPr>
        <p:txBody>
          <a:bodyPr wrap="square">
            <a:sp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The problem statement is to predict metal or rock objects from sonar return data.</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Each pattern is a set of 60 numbers in the range of 0.0 to 1.0. Each number represents the energy within a particular frequency band, integrated over a certain period.</a:t>
            </a:r>
          </a:p>
          <a:p>
            <a:pPr algn="just">
              <a:lnSpc>
                <a:spcPct val="150000"/>
              </a:lnSpc>
              <a:buFont typeface="Wingdings" pitchFamily="2" charset="2"/>
              <a:buChar char="Ø"/>
            </a:pPr>
            <a:r>
              <a:rPr lang="en-US" sz="2000" dirty="0" smtClean="0">
                <a:latin typeface="Times New Roman" pitchFamily="18" charset="0"/>
                <a:cs typeface="Times New Roman" pitchFamily="18" charset="0"/>
              </a:rPr>
              <a:t>The label associated with each record contains the letter R if the object is a rock and M if it is a mine (metal cylinder).</a:t>
            </a:r>
          </a:p>
          <a:p>
            <a:pPr algn="just">
              <a:lnSpc>
                <a:spcPct val="150000"/>
              </a:lnSpc>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330" cy="1144800"/>
          </a:xfrm>
        </p:spPr>
        <p:txBody>
          <a:bodyPr/>
          <a:lstStyle/>
          <a:p>
            <a:r>
              <a:rPr lang="en-US" sz="3400" b="1" dirty="0" smtClean="0"/>
              <a:t>Existing System</a:t>
            </a:r>
            <a:endParaRPr lang="en-US" sz="3400" b="1" dirty="0"/>
          </a:p>
        </p:txBody>
      </p:sp>
      <p:sp>
        <p:nvSpPr>
          <p:cNvPr id="3" name="Text Placeholder 2"/>
          <p:cNvSpPr>
            <a:spLocks noGrp="1"/>
          </p:cNvSpPr>
          <p:nvPr>
            <p:ph type="body"/>
          </p:nvPr>
        </p:nvSpPr>
        <p:spPr>
          <a:xfrm>
            <a:off x="395536" y="1844824"/>
            <a:ext cx="8290904" cy="3528392"/>
          </a:xfrm>
        </p:spPr>
        <p:txBody>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In the existing system, the detection of mines is done by explosive ordnance disposal divers, marine mammals, video cameras on mine neutralization vehicles, laser systems, etc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It is not done by using a definite data set or equipment . This process can cause risk and loss to the marine life if it goes wrong.</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As technology improved SONAR is being used as a primary tool to detect the mines</a:t>
            </a:r>
            <a:r>
              <a:rPr lang="en-US" sz="2000" dirty="0" smtClean="0"/>
              <a:t>. </a:t>
            </a:r>
          </a:p>
          <a:p>
            <a:pPr algn="just">
              <a:lnSpc>
                <a:spcPct val="150000"/>
              </a:lnSpc>
            </a:pP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330" cy="1144800"/>
          </a:xfrm>
        </p:spPr>
        <p:txBody>
          <a:bodyPr/>
          <a:lstStyle/>
          <a:p>
            <a:r>
              <a:rPr lang="en-US" sz="3400" b="1" dirty="0" smtClean="0"/>
              <a:t>Proposed Solution</a:t>
            </a:r>
            <a:endParaRPr lang="en-US" sz="3400" b="1" dirty="0"/>
          </a:p>
        </p:txBody>
      </p:sp>
      <p:sp>
        <p:nvSpPr>
          <p:cNvPr id="3" name="Text Placeholder 2"/>
          <p:cNvSpPr>
            <a:spLocks noGrp="1"/>
          </p:cNvSpPr>
          <p:nvPr>
            <p:ph type="body"/>
          </p:nvPr>
        </p:nvSpPr>
        <p:spPr>
          <a:xfrm>
            <a:off x="467544" y="1857340"/>
            <a:ext cx="8229330" cy="4523988"/>
          </a:xfrm>
        </p:spPr>
        <p:txBody>
          <a:bodyPr>
            <a:no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We have proposed a predictive system to give accurate results and outcomes.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We utilized the dataset from "Analysis of Hidden Units in a Layered Network Trained to Classify Sonar Targets" by R. Paul Gorman and Terrence J.Sejnowski.</a:t>
            </a:r>
          </a:p>
          <a:p>
            <a:pPr algn="just">
              <a:lnSpc>
                <a:spcPct val="150000"/>
              </a:lnSpc>
              <a:buFont typeface="Wingdings" pitchFamily="2" charset="2"/>
              <a:buChar char="Ø"/>
            </a:pPr>
            <a:r>
              <a:rPr lang="en-US" sz="2000" dirty="0" smtClean="0">
                <a:latin typeface="Times New Roman" pitchFamily="18" charset="0"/>
                <a:cs typeface="Times New Roman" pitchFamily="18" charset="0"/>
              </a:rPr>
              <a:t> They employed SONAR to perform trials in a simulated region with metal cylinders in place of mines.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Sound Navigation and Ranging system works on sound waves to steer and detect objects. The object was struck with sonar signals from 60 various angles, and the results were recorded. </a:t>
            </a:r>
          </a:p>
          <a:p>
            <a:pPr>
              <a:lnSpc>
                <a:spcPct val="150000"/>
              </a:lnSpc>
            </a:pP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330" cy="1144800"/>
          </a:xfrm>
        </p:spPr>
        <p:txBody>
          <a:bodyPr/>
          <a:lstStyle/>
          <a:p>
            <a:r>
              <a:rPr lang="en-US" sz="3400" b="1" dirty="0" smtClean="0">
                <a:latin typeface="Times New Roman" pitchFamily="18" charset="0"/>
                <a:ea typeface="Tahoma" pitchFamily="34" charset="0"/>
                <a:cs typeface="Times New Roman" pitchFamily="18" charset="0"/>
              </a:rPr>
              <a:t>Proposed Solution (cont’d)</a:t>
            </a:r>
            <a:endParaRPr lang="en-US" sz="3400" b="1" dirty="0">
              <a:latin typeface="Times New Roman" pitchFamily="18" charset="0"/>
              <a:ea typeface="Tahoma" pitchFamily="34" charset="0"/>
              <a:cs typeface="Times New Roman" pitchFamily="18" charset="0"/>
            </a:endParaRPr>
          </a:p>
        </p:txBody>
      </p:sp>
      <p:sp>
        <p:nvSpPr>
          <p:cNvPr id="3" name="Subtitle 2"/>
          <p:cNvSpPr>
            <a:spLocks noGrp="1"/>
          </p:cNvSpPr>
          <p:nvPr>
            <p:ph type="subTitle"/>
          </p:nvPr>
        </p:nvSpPr>
        <p:spPr>
          <a:xfrm>
            <a:off x="467544" y="1700808"/>
            <a:ext cx="8229330" cy="2664296"/>
          </a:xfrm>
        </p:spPr>
        <p:txBody>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The dataset is then trained to the evaluated models. The Sonar output frequencies are sent into the predictive system as input. We use classification machine learning techniques to predict if the object is a Rock or a Mine.</a:t>
            </a:r>
          </a:p>
          <a:p>
            <a:pPr algn="just">
              <a:lnSpc>
                <a:spcPct val="150000"/>
              </a:lnSpc>
              <a:buFont typeface="Wingdings" pitchFamily="2" charset="2"/>
              <a:buChar char="Ø"/>
            </a:pPr>
            <a:r>
              <a:rPr lang="en-US" sz="2000" dirty="0" smtClean="0">
                <a:latin typeface="Times New Roman" pitchFamily="18" charset="0"/>
                <a:cs typeface="Times New Roman" pitchFamily="18" charset="0"/>
              </a:rPr>
              <a:t>Python and Supervised Machine Learning Classification algorithms are used to construct these prediction models </a:t>
            </a:r>
          </a:p>
          <a:p>
            <a:pPr>
              <a:buNone/>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latin typeface="Times New Roman" pitchFamily="18" charset="0"/>
                <a:cs typeface="Times New Roman" pitchFamily="18" charset="0"/>
              </a:rPr>
              <a:t>System Requirements</a:t>
            </a:r>
            <a:endParaRPr lang="en-US" sz="3400" b="1" dirty="0">
              <a:latin typeface="Times New Roman" pitchFamily="18" charset="0"/>
              <a:cs typeface="Times New Roman" pitchFamily="18" charset="0"/>
            </a:endParaRPr>
          </a:p>
        </p:txBody>
      </p:sp>
      <p:sp>
        <p:nvSpPr>
          <p:cNvPr id="3" name="Subtitle 2"/>
          <p:cNvSpPr>
            <a:spLocks noGrp="1"/>
          </p:cNvSpPr>
          <p:nvPr>
            <p:ph type="subTitle"/>
          </p:nvPr>
        </p:nvSpPr>
        <p:spPr>
          <a:xfrm>
            <a:off x="457110" y="1285860"/>
            <a:ext cx="8229330" cy="5214974"/>
          </a:xfrm>
        </p:spPr>
        <p:txBody>
          <a:bodyPr/>
          <a:lstStyle/>
          <a:p>
            <a:pPr>
              <a:buNone/>
            </a:pPr>
            <a:r>
              <a:rPr lang="en-US" sz="2200" b="1" i="1" dirty="0" smtClean="0">
                <a:latin typeface="Times New Roman" pitchFamily="18" charset="0"/>
                <a:cs typeface="Times New Roman" pitchFamily="18" charset="0"/>
              </a:rPr>
              <a:t>    Software requirements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graphicFrame>
        <p:nvGraphicFramePr>
          <p:cNvPr id="5" name="Table 4"/>
          <p:cNvGraphicFramePr>
            <a:graphicFrameLocks noGrp="1"/>
          </p:cNvGraphicFramePr>
          <p:nvPr/>
        </p:nvGraphicFramePr>
        <p:xfrm>
          <a:off x="755576" y="2348880"/>
          <a:ext cx="7856469" cy="2381732"/>
        </p:xfrm>
        <a:graphic>
          <a:graphicData uri="http://schemas.openxmlformats.org/drawingml/2006/table">
            <a:tbl>
              <a:tblPr firstRow="1" bandRow="1">
                <a:tableStyleId>{5C22544A-7EE6-4342-B048-85BDC9FD1C3A}</a:tableStyleId>
              </a:tblPr>
              <a:tblGrid>
                <a:gridCol w="2618823"/>
                <a:gridCol w="2618823"/>
                <a:gridCol w="2618823"/>
              </a:tblGrid>
              <a:tr h="731955">
                <a:tc>
                  <a:txBody>
                    <a:bodyPr/>
                    <a:lstStyle/>
                    <a:p>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S.No</a:t>
                      </a:r>
                    </a:p>
                  </a:txBody>
                  <a:tcPr/>
                </a:tc>
                <a:tc>
                  <a:txBody>
                    <a:bodyPr/>
                    <a:lstStyle/>
                    <a:p>
                      <a:r>
                        <a:rPr lang="en-US" sz="2000" dirty="0" smtClean="0">
                          <a:latin typeface="Times New Roman" pitchFamily="18" charset="0"/>
                          <a:cs typeface="Times New Roman" pitchFamily="18" charset="0"/>
                        </a:rPr>
                        <a:t>Software</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Requirement</a:t>
                      </a:r>
                      <a:endParaRPr lang="en-US" sz="2000" dirty="0">
                        <a:latin typeface="Times New Roman" pitchFamily="18" charset="0"/>
                        <a:cs typeface="Times New Roman" pitchFamily="18" charset="0"/>
                      </a:endParaRPr>
                    </a:p>
                  </a:txBody>
                  <a:tcPr/>
                </a:tc>
              </a:tr>
              <a:tr h="636197">
                <a:tc>
                  <a:txBody>
                    <a:bodyPr/>
                    <a:lstStyle/>
                    <a:p>
                      <a:r>
                        <a:rPr lang="en-US" sz="2000" dirty="0" smtClean="0">
                          <a:latin typeface="Times New Roman" pitchFamily="18" charset="0"/>
                          <a:cs typeface="Times New Roman" pitchFamily="18" charset="0"/>
                        </a:rPr>
                        <a:t>              1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Operating system</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Windows/Mac/Linux/</a:t>
                      </a:r>
                    </a:p>
                    <a:p>
                      <a:r>
                        <a:rPr lang="en-US" sz="2000" dirty="0" smtClean="0">
                          <a:latin typeface="Times New Roman" pitchFamily="18" charset="0"/>
                          <a:cs typeface="Times New Roman" pitchFamily="18" charset="0"/>
                        </a:rPr>
                        <a:t>Chrome</a:t>
                      </a:r>
                      <a:r>
                        <a:rPr lang="en-US" sz="2000" baseline="0" dirty="0" smtClean="0">
                          <a:latin typeface="Times New Roman" pitchFamily="18" charset="0"/>
                          <a:cs typeface="Times New Roman" pitchFamily="18" charset="0"/>
                        </a:rPr>
                        <a:t> Os</a:t>
                      </a:r>
                      <a:endParaRPr lang="en-US" sz="2000" dirty="0">
                        <a:latin typeface="Times New Roman" pitchFamily="18" charset="0"/>
                        <a:cs typeface="Times New Roman" pitchFamily="18" charset="0"/>
                      </a:endParaRPr>
                    </a:p>
                  </a:txBody>
                  <a:tcPr/>
                </a:tc>
              </a:tr>
              <a:tr h="480306">
                <a:tc>
                  <a:txBody>
                    <a:bodyPr/>
                    <a:lstStyle/>
                    <a:p>
                      <a:r>
                        <a:rPr lang="en-US" sz="2000" dirty="0" smtClean="0">
                          <a:latin typeface="Times New Roman" pitchFamily="18" charset="0"/>
                          <a:cs typeface="Times New Roman" pitchFamily="18" charset="0"/>
                        </a:rPr>
                        <a:t>              2</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Anaconda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Latest version </a:t>
                      </a:r>
                      <a:endParaRPr lang="en-US" sz="2000" dirty="0">
                        <a:latin typeface="Times New Roman" pitchFamily="18" charset="0"/>
                        <a:cs typeface="Times New Roman" pitchFamily="18" charset="0"/>
                      </a:endParaRPr>
                    </a:p>
                  </a:txBody>
                  <a:tcPr/>
                </a:tc>
              </a:tr>
              <a:tr h="468431">
                <a:tc>
                  <a:txBody>
                    <a:bodyPr/>
                    <a:lstStyle/>
                    <a:p>
                      <a:r>
                        <a:rPr lang="en-US" sz="2000" dirty="0" smtClean="0">
                          <a:latin typeface="Times New Roman" pitchFamily="18" charset="0"/>
                          <a:cs typeface="Times New Roman" pitchFamily="18" charset="0"/>
                        </a:rPr>
                        <a:t>              3</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Python</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Latest Version</a:t>
                      </a:r>
                      <a:endParaRPr lang="en-US"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smtClean="0">
                <a:latin typeface="Times New Roman" pitchFamily="18" charset="0"/>
                <a:cs typeface="Times New Roman" pitchFamily="18" charset="0"/>
              </a:rPr>
              <a:t>System Requirements (cont’d)</a:t>
            </a:r>
            <a:endParaRPr lang="en-US" sz="3400" b="1" dirty="0">
              <a:latin typeface="Times New Roman" pitchFamily="18" charset="0"/>
              <a:cs typeface="Times New Roman" pitchFamily="18" charset="0"/>
            </a:endParaRPr>
          </a:p>
        </p:txBody>
      </p:sp>
      <p:sp>
        <p:nvSpPr>
          <p:cNvPr id="3" name="Subtitle 2"/>
          <p:cNvSpPr>
            <a:spLocks noGrp="1"/>
          </p:cNvSpPr>
          <p:nvPr>
            <p:ph type="subTitle"/>
          </p:nvPr>
        </p:nvSpPr>
        <p:spPr>
          <a:xfrm>
            <a:off x="457110" y="1285860"/>
            <a:ext cx="8229330" cy="5214974"/>
          </a:xfrm>
        </p:spPr>
        <p:txBody>
          <a:bodyPr/>
          <a:lstStyle/>
          <a:p>
            <a:pPr>
              <a:buNone/>
            </a:pPr>
            <a:r>
              <a:rPr lang="en-US" sz="2200" b="1" i="1" dirty="0" smtClean="0">
                <a:latin typeface="Times New Roman" pitchFamily="18" charset="0"/>
                <a:cs typeface="Times New Roman" pitchFamily="18" charset="0"/>
              </a:rPr>
              <a:t>    Hardware requirements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graphicFrame>
        <p:nvGraphicFramePr>
          <p:cNvPr id="6" name="Table 5"/>
          <p:cNvGraphicFramePr>
            <a:graphicFrameLocks noGrp="1"/>
          </p:cNvGraphicFramePr>
          <p:nvPr/>
        </p:nvGraphicFramePr>
        <p:xfrm>
          <a:off x="755576" y="2276872"/>
          <a:ext cx="7929618" cy="2551892"/>
        </p:xfrm>
        <a:graphic>
          <a:graphicData uri="http://schemas.openxmlformats.org/drawingml/2006/table">
            <a:tbl>
              <a:tblPr firstRow="1" bandRow="1">
                <a:tableStyleId>{5C22544A-7EE6-4342-B048-85BDC9FD1C3A}</a:tableStyleId>
              </a:tblPr>
              <a:tblGrid>
                <a:gridCol w="2643206"/>
                <a:gridCol w="2643206"/>
                <a:gridCol w="2643206"/>
              </a:tblGrid>
              <a:tr h="728181">
                <a:tc>
                  <a:txBody>
                    <a:bodyPr/>
                    <a:lstStyle/>
                    <a:p>
                      <a:r>
                        <a:rPr lang="en-US" dirty="0" smtClean="0"/>
                        <a:t>             </a:t>
                      </a:r>
                      <a:r>
                        <a:rPr lang="en-US" sz="2400" dirty="0" smtClean="0"/>
                        <a:t>S.No</a:t>
                      </a:r>
                      <a:endParaRPr lang="en-US" sz="2400" dirty="0"/>
                    </a:p>
                  </a:txBody>
                  <a:tcPr/>
                </a:tc>
                <a:tc>
                  <a:txBody>
                    <a:bodyPr/>
                    <a:lstStyle/>
                    <a:p>
                      <a:r>
                        <a:rPr lang="en-US" sz="2400" dirty="0" smtClean="0"/>
                        <a:t>Hardware</a:t>
                      </a:r>
                      <a:endParaRPr lang="en-US" sz="2400" dirty="0"/>
                    </a:p>
                  </a:txBody>
                  <a:tcPr/>
                </a:tc>
                <a:tc>
                  <a:txBody>
                    <a:bodyPr/>
                    <a:lstStyle/>
                    <a:p>
                      <a:r>
                        <a:rPr lang="en-US" dirty="0" smtClean="0"/>
                        <a:t>   </a:t>
                      </a:r>
                      <a:r>
                        <a:rPr lang="en-US" sz="2400" dirty="0" smtClean="0"/>
                        <a:t>Requirement</a:t>
                      </a:r>
                      <a:endParaRPr lang="en-US" sz="2400" dirty="0"/>
                    </a:p>
                  </a:txBody>
                  <a:tcPr/>
                </a:tc>
              </a:tr>
              <a:tr h="639971">
                <a:tc>
                  <a:txBody>
                    <a:bodyPr/>
                    <a:lstStyle/>
                    <a:p>
                      <a:r>
                        <a:rPr lang="en-US" dirty="0" smtClean="0"/>
                        <a:t>                1</a:t>
                      </a:r>
                      <a:endParaRPr lang="en-US" dirty="0"/>
                    </a:p>
                  </a:txBody>
                  <a:tcPr/>
                </a:tc>
                <a:tc>
                  <a:txBody>
                    <a:bodyPr/>
                    <a:lstStyle/>
                    <a:p>
                      <a:r>
                        <a:rPr lang="en-US" dirty="0" smtClean="0"/>
                        <a:t>Processor</a:t>
                      </a:r>
                      <a:endParaRPr lang="en-US" dirty="0"/>
                    </a:p>
                  </a:txBody>
                  <a:tcPr/>
                </a:tc>
                <a:tc>
                  <a:txBody>
                    <a:bodyPr/>
                    <a:lstStyle/>
                    <a:p>
                      <a:r>
                        <a:rPr lang="en-US" dirty="0" smtClean="0"/>
                        <a:t>2.4 GHz Processor speed </a:t>
                      </a:r>
                      <a:endParaRPr lang="en-US" dirty="0"/>
                    </a:p>
                  </a:txBody>
                  <a:tcPr/>
                </a:tc>
              </a:tr>
              <a:tr h="487854">
                <a:tc>
                  <a:txBody>
                    <a:bodyPr/>
                    <a:lstStyle/>
                    <a:p>
                      <a:r>
                        <a:rPr lang="en-US" dirty="0" smtClean="0"/>
                        <a:t>                2</a:t>
                      </a:r>
                      <a:endParaRPr lang="en-US" dirty="0"/>
                    </a:p>
                  </a:txBody>
                  <a:tcPr/>
                </a:tc>
                <a:tc>
                  <a:txBody>
                    <a:bodyPr/>
                    <a:lstStyle/>
                    <a:p>
                      <a:r>
                        <a:rPr lang="en-US" dirty="0" smtClean="0"/>
                        <a:t>RAM</a:t>
                      </a:r>
                      <a:endParaRPr lang="en-US" dirty="0"/>
                    </a:p>
                  </a:txBody>
                  <a:tcPr/>
                </a:tc>
                <a:tc>
                  <a:txBody>
                    <a:bodyPr/>
                    <a:lstStyle/>
                    <a:p>
                      <a:r>
                        <a:rPr lang="en-US" dirty="0" smtClean="0"/>
                        <a:t>minimum 4GB </a:t>
                      </a:r>
                      <a:endParaRPr lang="en-US" dirty="0"/>
                    </a:p>
                  </a:txBody>
                  <a:tcPr/>
                </a:tc>
              </a:tr>
              <a:tr h="695777">
                <a:tc>
                  <a:txBody>
                    <a:bodyPr/>
                    <a:lstStyle/>
                    <a:p>
                      <a:r>
                        <a:rPr lang="en-US" dirty="0" smtClean="0"/>
                        <a:t>                3</a:t>
                      </a:r>
                      <a:endParaRPr lang="en-US" dirty="0"/>
                    </a:p>
                  </a:txBody>
                  <a:tcPr/>
                </a:tc>
                <a:tc>
                  <a:txBody>
                    <a:bodyPr/>
                    <a:lstStyle/>
                    <a:p>
                      <a:r>
                        <a:rPr lang="en-US" dirty="0" smtClean="0"/>
                        <a:t>disk space</a:t>
                      </a:r>
                      <a:endParaRPr lang="en-US" dirty="0"/>
                    </a:p>
                  </a:txBody>
                  <a:tcPr/>
                </a:tc>
                <a:tc>
                  <a:txBody>
                    <a:bodyPr/>
                    <a:lstStyle/>
                    <a:p>
                      <a:r>
                        <a:rPr lang="en-US" dirty="0" smtClean="0"/>
                        <a:t>8 GB of available disk space minimum</a:t>
                      </a:r>
                      <a:endParaRPr lang="en-US"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VV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emplate" id="{B6A0462C-E18D-7C4A-B015-64F50BB3551C}" vid="{228DC039-4F13-3542-87A1-AA24556DB2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VVIT</Template>
  <TotalTime>249</TotalTime>
  <Words>768</Words>
  <Application>Microsoft Office PowerPoint</Application>
  <PresentationFormat>On-screen Show (4:3)</PresentationFormat>
  <Paragraphs>140</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VVIT</vt:lpstr>
      <vt:lpstr>Rock vs Mine Prediction</vt:lpstr>
      <vt:lpstr>Contents </vt:lpstr>
      <vt:lpstr>Abstract</vt:lpstr>
      <vt:lpstr>Problem Statement</vt:lpstr>
      <vt:lpstr>Existing System</vt:lpstr>
      <vt:lpstr>Proposed Solution</vt:lpstr>
      <vt:lpstr>Proposed Solution (cont’d)</vt:lpstr>
      <vt:lpstr>System Requirements</vt:lpstr>
      <vt:lpstr>System Requirements (cont’d)</vt:lpstr>
      <vt:lpstr>Algorithms Used</vt:lpstr>
      <vt:lpstr>Slide 11</vt:lpstr>
      <vt:lpstr>Screenshots</vt:lpstr>
      <vt:lpstr>Slide 13</vt:lpstr>
      <vt:lpstr>   Summarize dataset</vt:lpstr>
      <vt:lpstr>Describing Data Statistically </vt:lpstr>
      <vt:lpstr>Slide 16</vt:lpstr>
      <vt:lpstr>Slide 17</vt:lpstr>
      <vt:lpstr>Slide 18</vt:lpstr>
      <vt:lpstr>Slide 19</vt:lpstr>
      <vt:lpstr>Slide 20</vt:lpstr>
      <vt:lpstr>Slide 21</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98</cp:revision>
  <dcterms:created xsi:type="dcterms:W3CDTF">2021-11-01T13:05:21Z</dcterms:created>
  <dcterms:modified xsi:type="dcterms:W3CDTF">2022-06-17T03:25:31Z</dcterms:modified>
</cp:coreProperties>
</file>