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17" r:id="rId2"/>
  </p:sldMasterIdLst>
  <p:notesMasterIdLst>
    <p:notesMasterId r:id="rId15"/>
  </p:notesMasterIdLst>
  <p:sldIdLst>
    <p:sldId id="256" r:id="rId3"/>
    <p:sldId id="261" r:id="rId4"/>
    <p:sldId id="264" r:id="rId5"/>
    <p:sldId id="262" r:id="rId6"/>
    <p:sldId id="259" r:id="rId7"/>
    <p:sldId id="260" r:id="rId8"/>
    <p:sldId id="270" r:id="rId9"/>
    <p:sldId id="265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322-4975-B7E9-17B639BC36BE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322-4975-B7E9-17B639BC36B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322-4975-B7E9-17B639BC36B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322-4975-B7E9-17B639BC36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Spharma</c:v>
                </c:pt>
                <c:pt idx="1">
                  <c:v>Xpharma</c:v>
                </c:pt>
                <c:pt idx="2">
                  <c:v>Ypharma</c:v>
                </c:pt>
                <c:pt idx="3">
                  <c:v>Zpharma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5-4D03-AF6B-5D41CDAA309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smtClean="0"/>
              <a:t>Sales of product lines in LAKHS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735167673418811E-2"/>
          <c:y val="0.21327886709655414"/>
          <c:w val="0.94825260478803786"/>
          <c:h val="0.64808591384694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Bangalore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B-4E67-87B6-792AC093A3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Hyderabad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2.4</c:v>
                </c:pt>
                <c:pt idx="2">
                  <c:v>3.1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3B-4E67-87B6-792AC093A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Chennai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3B-4E67-87B6-792AC093A3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Delhi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3B-4E67-87B6-792AC093A3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596210688"/>
        <c:axId val="596201504"/>
      </c:barChart>
      <c:catAx>
        <c:axId val="59621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01504"/>
        <c:crosses val="autoZero"/>
        <c:auto val="1"/>
        <c:lblAlgn val="ctr"/>
        <c:lblOffset val="100"/>
        <c:noMultiLvlLbl val="0"/>
      </c:catAx>
      <c:valAx>
        <c:axId val="59620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21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Expected Vs Reached Targets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13.4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8-4EBF-B578-3E9037CDC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12.7</c:v>
                </c:pt>
                <c:pt idx="1">
                  <c:v>9.9</c:v>
                </c:pt>
                <c:pt idx="2">
                  <c:v>13.6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8-4EBF-B578-3E9037CDC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97411520"/>
        <c:axId val="497413488"/>
      </c:barChart>
      <c:catAx>
        <c:axId val="49741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3488"/>
        <c:crosses val="autoZero"/>
        <c:auto val="1"/>
        <c:lblAlgn val="ctr"/>
        <c:lblOffset val="100"/>
        <c:noMultiLvlLbl val="0"/>
      </c:catAx>
      <c:valAx>
        <c:axId val="49741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1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14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97-4865-A191-8FC73A013E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97-4865-A191-8FC73A013E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7706120"/>
        <c:axId val="587706448"/>
      </c:lineChart>
      <c:catAx>
        <c:axId val="58770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448"/>
        <c:crosses val="autoZero"/>
        <c:auto val="1"/>
        <c:lblAlgn val="ctr"/>
        <c:lblOffset val="100"/>
        <c:noMultiLvlLbl val="0"/>
      </c:catAx>
      <c:valAx>
        <c:axId val="5877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70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20.100000000000001</c:v>
                </c:pt>
                <c:pt idx="2">
                  <c:v>22</c:v>
                </c:pt>
                <c:pt idx="3">
                  <c:v>22.3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A-4E0D-8A65-864BB4F406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/>
              <a:t>Achieved </a:t>
            </a:r>
            <a:r>
              <a:rPr lang="en-US" sz="1050" dirty="0" smtClean="0"/>
              <a:t>Sales</a:t>
            </a:r>
            <a:r>
              <a:rPr lang="en-US" sz="1050" baseline="0" dirty="0" smtClean="0"/>
              <a:t> result in 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19.100000000000001</c:v>
                </c:pt>
                <c:pt idx="3">
                  <c:v>19.2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3A-4211-B8C1-CB0DDDE621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Expected Sales</a:t>
            </a:r>
            <a:r>
              <a:rPr lang="en-US" sz="1050" baseline="0" dirty="0" smtClean="0"/>
              <a:t> on completion in </a:t>
            </a:r>
            <a:r>
              <a:rPr lang="en-US" sz="1050" baseline="0" dirty="0" smtClean="0"/>
              <a:t>lakhs</a:t>
            </a:r>
          </a:p>
        </c:rich>
      </c:tx>
      <c:layout>
        <c:manualLayout>
          <c:xMode val="edge"/>
          <c:yMode val="edge"/>
          <c:x val="0.11286043255791549"/>
          <c:y val="3.7127229460895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15.6</c:v>
                </c:pt>
                <c:pt idx="1">
                  <c:v>11</c:v>
                </c:pt>
                <c:pt idx="2">
                  <c:v>19</c:v>
                </c:pt>
                <c:pt idx="3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A-42B0-8769-574516CA3A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5944600"/>
        <c:axId val="485941976"/>
      </c:lineChart>
      <c:catAx>
        <c:axId val="4859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1976"/>
        <c:crosses val="autoZero"/>
        <c:auto val="1"/>
        <c:lblAlgn val="ctr"/>
        <c:lblOffset val="100"/>
        <c:noMultiLvlLbl val="0"/>
      </c:catAx>
      <c:valAx>
        <c:axId val="485941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9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Distributor Sales in </a:t>
            </a:r>
            <a:r>
              <a:rPr lang="en-US" dirty="0" smtClean="0"/>
              <a:t>East </a:t>
            </a:r>
            <a:r>
              <a:rPr lang="en-US" dirty="0"/>
              <a:t>India</a:t>
            </a:r>
          </a:p>
        </c:rich>
      </c:tx>
      <c:layout>
        <c:manualLayout>
          <c:xMode val="edge"/>
          <c:yMode val="edge"/>
          <c:x val="6.9863188976377943E-2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Result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</c:v>
                </c:pt>
                <c:pt idx="1">
                  <c:v>8.6</c:v>
                </c:pt>
                <c:pt idx="2">
                  <c:v>9.4</c:v>
                </c:pt>
                <c:pt idx="3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0-4DAF-8B08-7BA7F9123B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result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7.5</c:v>
                </c:pt>
                <c:pt idx="1">
                  <c:v>8.6</c:v>
                </c:pt>
                <c:pt idx="2">
                  <c:v>9.3000000000000007</c:v>
                </c:pt>
                <c:pt idx="3">
                  <c:v>10.67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70-4DAF-8B08-7BA7F9123B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014816"/>
        <c:axId val="436013504"/>
      </c:lineChart>
      <c:catAx>
        <c:axId val="4360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3504"/>
        <c:crosses val="autoZero"/>
        <c:auto val="1"/>
        <c:lblAlgn val="ctr"/>
        <c:lblOffset val="100"/>
        <c:noMultiLvlLbl val="0"/>
      </c:catAx>
      <c:valAx>
        <c:axId val="436013504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421345964566934"/>
          <c:y val="2.8600207394180181E-2"/>
          <c:w val="0.35532295767716537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Distributor Sales in </a:t>
            </a:r>
            <a:r>
              <a:rPr lang="en-US" dirty="0" smtClean="0"/>
              <a:t>West </a:t>
            </a:r>
            <a:r>
              <a:rPr lang="en-US" dirty="0"/>
              <a:t>India</a:t>
            </a:r>
          </a:p>
        </c:rich>
      </c:tx>
      <c:layout>
        <c:manualLayout>
          <c:xMode val="edge"/>
          <c:yMode val="edge"/>
          <c:x val="0.13691793799212598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Result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</c:v>
                </c:pt>
                <c:pt idx="1">
                  <c:v>12.2</c:v>
                </c:pt>
                <c:pt idx="2">
                  <c:v>9.4</c:v>
                </c:pt>
                <c:pt idx="3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8-4DB1-B5EF-E24D2CECD9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result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12.4</c:v>
                </c:pt>
                <c:pt idx="1">
                  <c:v>13.2</c:v>
                </c:pt>
                <c:pt idx="2">
                  <c:v>9.6999999999999993</c:v>
                </c:pt>
                <c:pt idx="3">
                  <c:v>12.48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58-4DB1-B5EF-E24D2CECD90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6014816"/>
        <c:axId val="436013504"/>
      </c:lineChart>
      <c:catAx>
        <c:axId val="43601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3504"/>
        <c:crosses val="autoZero"/>
        <c:auto val="1"/>
        <c:lblAlgn val="ctr"/>
        <c:lblOffset val="100"/>
        <c:noMultiLvlLbl val="0"/>
      </c:catAx>
      <c:valAx>
        <c:axId val="436013504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01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952595964566927"/>
          <c:y val="4.2662706529115024E-2"/>
          <c:w val="0.35532295767716537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0.76602</cdr:x>
      <cdr:y>0.37295</cdr:y>
    </cdr:from>
    <cdr:to>
      <cdr:x>0.87852</cdr:x>
      <cdr:y>0.5417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226176" y="202088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rgbClr val="FF0000"/>
              </a:solidFill>
            </a:rPr>
            <a:t>3 Percent decrease</a:t>
          </a:r>
          <a:endParaRPr lang="en-US" sz="1600" b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0.78365</cdr:x>
      <cdr:y>0.41562</cdr:y>
    </cdr:from>
    <cdr:to>
      <cdr:x>0.89615</cdr:x>
      <cdr:y>0.58437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69472" y="2252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rgbClr val="FF0000"/>
              </a:solidFill>
            </a:rPr>
            <a:t>4 Percent Decrease</a:t>
          </a:r>
          <a:endParaRPr lang="en-US" sz="1600" b="1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4E486-F211-40A2-BA42-8FD9357C4876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BA23A-1548-4FE0-84A2-333EAC5CC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7314B3-DFFB-47A6-8BC4-C0D333D4A9C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/>
            <a:fld id="{7A53F4A3-E802-426E-A3E1-DA2A42993F21}" type="slidenum">
              <a:rPr lang="en-US" altLang="zh-CN" sz="1200"/>
              <a:pPr algn="r"/>
              <a:t>5</a:t>
            </a:fld>
            <a:endParaRPr lang="en-US" altLang="zh-CN" sz="12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206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4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492240" cy="5707715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3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864"/>
                <a:ext cx="6248400" cy="5707715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3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3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8467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4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5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2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3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1487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ver image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642851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6184669" y="1815353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642851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6184669" y="4034118"/>
            <a:ext cx="5364480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9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50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51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4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0" name="Rectangle 29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7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" name="Date/Filepath" hidden="1"/>
          <p:cNvSpPr txBox="1"/>
          <p:nvPr>
            <p:custDataLst>
              <p:tags r:id="rId3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5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241704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 No Header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2" name="HeaderTOCPlaceholder"/>
          <p:cNvSpPr txBox="1"/>
          <p:nvPr>
            <p:custDataLst>
              <p:tags r:id="rId1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>
            <p:custDataLst>
              <p:tags r:id="rId2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15" name="Rectangle 14"/>
          <p:cNvSpPr/>
          <p:nvPr>
            <p:custDataLst>
              <p:tags r:id="rId3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8" name="Slide Tags" hidden="1"/>
          <p:cNvSpPr txBox="1"/>
          <p:nvPr>
            <p:custDataLst>
              <p:tags r:id="rId4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3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4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Header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8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5" name="Rectangle 24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10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9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2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13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0" name="Draft stamp"/>
          <p:cNvSpPr txBox="1"/>
          <p:nvPr>
            <p:custDataLst>
              <p:tags r:id="rId5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6" name="Date/Filepath" hidden="1"/>
          <p:cNvSpPr txBox="1"/>
          <p:nvPr>
            <p:custDataLst>
              <p:tags r:id="rId6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7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1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1455" y="886235"/>
            <a:ext cx="350439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add Section Divider Title</a:t>
            </a:r>
            <a:endParaRPr lang="en-GB" noProof="0" dirty="0"/>
          </a:p>
        </p:txBody>
      </p:sp>
      <p:sp>
        <p:nvSpPr>
          <p:cNvPr id="25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1"/>
            <a:ext cx="7204364" cy="52099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4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0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4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ppendix Divider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42850" y="886235"/>
            <a:ext cx="3513514" cy="869212"/>
          </a:xfrm>
        </p:spPr>
        <p:txBody>
          <a:bodyPr wrap="square" tIns="0" bIns="0" anchor="t">
            <a:spAutoFit/>
          </a:bodyPr>
          <a:lstStyle>
            <a:lvl1pPr algn="l">
              <a:defRPr sz="2824" b="1" i="1" cap="none" baseline="0">
                <a:latin typeface="+mj-lt"/>
              </a:defRPr>
            </a:lvl1pPr>
          </a:lstStyle>
          <a:p>
            <a:r>
              <a:rPr lang="en-GB" noProof="0" dirty="0" smtClean="0"/>
              <a:t>Click to add Appendix Divider Title</a:t>
            </a:r>
            <a:endParaRPr lang="en-GB" noProof="0" dirty="0"/>
          </a:p>
        </p:txBody>
      </p:sp>
      <p:sp>
        <p:nvSpPr>
          <p:cNvPr id="18" name="DividerTOCPlaceholder"/>
          <p:cNvSpPr txBox="1"/>
          <p:nvPr>
            <p:custDataLst>
              <p:tags r:id="rId2"/>
            </p:custDataLst>
          </p:nvPr>
        </p:nvSpPr>
        <p:spPr>
          <a:xfrm>
            <a:off x="4350545" y="908470"/>
            <a:ext cx="7204364" cy="52094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GB" sz="1588" noProof="1" smtClean="0">
              <a:solidFill>
                <a:schemeClr val="tx1"/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5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0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7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1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7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6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4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2967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 text here</a:t>
            </a:r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5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6" y="1815353"/>
            <a:ext cx="3513513" cy="43084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00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 a glance Content: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nner"/>
          <p:cNvSpPr>
            <a:spLocks noGrp="1"/>
          </p:cNvSpPr>
          <p:nvPr>
            <p:ph type="title" hasCustomPrompt="1"/>
          </p:nvPr>
        </p:nvSpPr>
        <p:spPr>
          <a:xfrm>
            <a:off x="642851" y="941294"/>
            <a:ext cx="3513513" cy="742278"/>
          </a:xfrm>
        </p:spPr>
        <p:txBody>
          <a:bodyPr wrap="square" tIns="0" bIns="0" anchor="t">
            <a:noAutofit/>
          </a:bodyPr>
          <a:lstStyle>
            <a:lvl1pPr algn="l">
              <a:defRPr sz="1324" b="1" i="0" cap="none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At a glance – our views</a:t>
            </a:r>
            <a:endParaRPr lang="en-GB" noProof="0" dirty="0"/>
          </a:p>
        </p:txBody>
      </p:sp>
      <p:sp>
        <p:nvSpPr>
          <p:cNvPr id="17" name="Text Placeholder"/>
          <p:cNvSpPr>
            <a:spLocks noGrp="1"/>
          </p:cNvSpPr>
          <p:nvPr>
            <p:ph type="body" sz="quarter" idx="30" hasCustomPrompt="1"/>
          </p:nvPr>
        </p:nvSpPr>
        <p:spPr>
          <a:xfrm>
            <a:off x="4346182" y="941293"/>
            <a:ext cx="7204364" cy="74227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899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 lang="en-GB" sz="971" b="0" i="1" kern="1200" noProof="0" dirty="0" smtClean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Insert text here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31"/>
          </p:nvPr>
        </p:nvSpPr>
        <p:spPr>
          <a:xfrm>
            <a:off x="642851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1" name="Content Placeholder 3"/>
          <p:cNvSpPr>
            <a:spLocks noGrp="1"/>
          </p:cNvSpPr>
          <p:nvPr>
            <p:ph sz="quarter" idx="32"/>
          </p:nvPr>
        </p:nvSpPr>
        <p:spPr>
          <a:xfrm>
            <a:off x="4344784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3" name="Content Placeholder 4"/>
          <p:cNvSpPr>
            <a:spLocks noGrp="1"/>
          </p:cNvSpPr>
          <p:nvPr>
            <p:ph sz="quarter" idx="33"/>
          </p:nvPr>
        </p:nvSpPr>
        <p:spPr>
          <a:xfrm>
            <a:off x="8035635" y="1815353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6" name="Content Placeholder 5"/>
          <p:cNvSpPr>
            <a:spLocks noGrp="1"/>
          </p:cNvSpPr>
          <p:nvPr>
            <p:ph sz="quarter" idx="34"/>
          </p:nvPr>
        </p:nvSpPr>
        <p:spPr>
          <a:xfrm>
            <a:off x="642851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8" name="Content Placeholder 6"/>
          <p:cNvSpPr>
            <a:spLocks noGrp="1"/>
          </p:cNvSpPr>
          <p:nvPr>
            <p:ph sz="quarter" idx="35"/>
          </p:nvPr>
        </p:nvSpPr>
        <p:spPr>
          <a:xfrm>
            <a:off x="4344784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0" name="Content Placeholder 7"/>
          <p:cNvSpPr>
            <a:spLocks noGrp="1"/>
          </p:cNvSpPr>
          <p:nvPr>
            <p:ph sz="quarter" idx="36"/>
          </p:nvPr>
        </p:nvSpPr>
        <p:spPr>
          <a:xfrm>
            <a:off x="8035635" y="4034118"/>
            <a:ext cx="3513513" cy="20816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3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6" name="Presentation Disclaimer"/>
          <p:cNvSpPr txBox="1"/>
          <p:nvPr>
            <p:custDataLst>
              <p:tags r:id="rId2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4785" y="621255"/>
            <a:ext cx="7204364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1" name="Draft stamp"/>
          <p:cNvSpPr txBox="1"/>
          <p:nvPr>
            <p:custDataLst>
              <p:tags r:id="rId6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14" name="Date/Filepath" hidden="1"/>
          <p:cNvSpPr txBox="1"/>
          <p:nvPr>
            <p:custDataLst>
              <p:tags r:id="rId7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1" name="Slide Tags" hidden="1"/>
          <p:cNvSpPr txBox="1"/>
          <p:nvPr/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7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>
            <a:lvl5pPr>
              <a:defRPr/>
            </a:lvl5pPr>
            <a:lvl6pPr>
              <a:buAutoNum type="arabicPeriod"/>
              <a:defRPr/>
            </a:lvl6pPr>
            <a:lvl7pPr>
              <a:buAutoNum type="alphaLcPeriod"/>
              <a:defRPr/>
            </a:lvl7pPr>
            <a:lvl8pPr>
              <a:buAutoNum type="romanLcPeriod"/>
              <a:defRPr/>
            </a:lvl8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15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30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5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0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5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1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3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4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</p:spTree>
    <p:extLst>
      <p:ext uri="{BB962C8B-B14F-4D97-AF65-F5344CB8AC3E}">
        <p14:creationId xmlns:p14="http://schemas.microsoft.com/office/powerpoint/2010/main" val="194875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 with Panels"/>
          <p:cNvGrpSpPr/>
          <p:nvPr/>
        </p:nvGrpSpPr>
        <p:grpSpPr>
          <a:xfrm>
            <a:off x="1370144" y="0"/>
            <a:ext cx="10821856" cy="6457244"/>
            <a:chOff x="1130368" y="0"/>
            <a:chExt cx="8928031" cy="7318210"/>
          </a:xfrm>
        </p:grpSpPr>
        <p:grpSp>
          <p:nvGrpSpPr>
            <p:cNvPr id="5" name="Logo Shapes"/>
            <p:cNvGrpSpPr/>
            <p:nvPr/>
          </p:nvGrpSpPr>
          <p:grpSpPr>
            <a:xfrm>
              <a:off x="1904992" y="0"/>
              <a:ext cx="8153407" cy="6792223"/>
              <a:chOff x="1828800" y="-7143"/>
              <a:chExt cx="8153407" cy="6792223"/>
            </a:xfrm>
          </p:grpSpPr>
          <p:sp>
            <p:nvSpPr>
              <p:cNvPr id="23" name="Rectangle 1"/>
              <p:cNvSpPr>
                <a:spLocks noChangeArrowheads="1"/>
              </p:cNvSpPr>
              <p:nvPr/>
            </p:nvSpPr>
            <p:spPr bwMode="gray">
              <a:xfrm>
                <a:off x="1832930" y="4496096"/>
                <a:ext cx="8149277" cy="2288752"/>
              </a:xfrm>
              <a:prstGeom prst="rect">
                <a:avLst/>
              </a:prstGeom>
              <a:solidFill>
                <a:srgbClr val="F3BE2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8" name="Rectangle 2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7132320" cy="3201066"/>
              </a:xfrm>
              <a:prstGeom prst="rect">
                <a:avLst/>
              </a:prstGeom>
              <a:solidFill>
                <a:srgbClr val="F3BC8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0" name="Rectangle 3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7132320" cy="2288752"/>
              </a:xfrm>
              <a:prstGeom prst="rect">
                <a:avLst/>
              </a:prstGeom>
              <a:solidFill>
                <a:srgbClr val="E88C1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gray">
              <a:xfrm>
                <a:off x="1828800" y="-7143"/>
                <a:ext cx="6248400" cy="6772722"/>
              </a:xfrm>
              <a:prstGeom prst="rect">
                <a:avLst/>
              </a:prstGeom>
              <a:solidFill>
                <a:srgbClr val="EE9C3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492240" cy="5708197"/>
              </a:xfrm>
              <a:prstGeom prst="rect">
                <a:avLst/>
              </a:prstGeom>
              <a:solidFill>
                <a:srgbClr val="E669A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69" name="Rectangle 6"/>
              <p:cNvSpPr>
                <a:spLocks noChangeArrowheads="1"/>
              </p:cNvSpPr>
              <p:nvPr/>
            </p:nvSpPr>
            <p:spPr bwMode="gray">
              <a:xfrm>
                <a:off x="1828800" y="3583782"/>
                <a:ext cx="6492240" cy="3201066"/>
              </a:xfrm>
              <a:prstGeom prst="rect">
                <a:avLst/>
              </a:prstGeom>
              <a:solidFill>
                <a:srgbClr val="DB4D5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gray">
              <a:xfrm>
                <a:off x="1828800" y="1057382"/>
                <a:ext cx="6248400" cy="5708197"/>
              </a:xfrm>
              <a:prstGeom prst="rect">
                <a:avLst/>
              </a:prstGeom>
              <a:solidFill>
                <a:srgbClr val="D7402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gray">
              <a:xfrm>
                <a:off x="1828800" y="4496096"/>
                <a:ext cx="6492240" cy="2288752"/>
              </a:xfrm>
              <a:prstGeom prst="rect">
                <a:avLst/>
              </a:prstGeom>
              <a:solidFill>
                <a:srgbClr val="D1390D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27" name="Rectangle 9"/>
              <p:cNvSpPr/>
              <p:nvPr/>
            </p:nvSpPr>
            <p:spPr bwMode="gray">
              <a:xfrm>
                <a:off x="1828800" y="3583782"/>
                <a:ext cx="6246019" cy="3201066"/>
              </a:xfrm>
              <a:prstGeom prst="rect">
                <a:avLst/>
              </a:prstGeom>
              <a:solidFill>
                <a:srgbClr val="CD2F0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899010" rtl="0" eaLnBrk="1" latinLnBrk="0" hangingPunct="1"/>
                <a:endParaRPr lang="en-GB" sz="1765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gray">
              <a:xfrm>
                <a:off x="1828800" y="4495801"/>
                <a:ext cx="6245352" cy="2288752"/>
              </a:xfrm>
              <a:prstGeom prst="rect">
                <a:avLst/>
              </a:prstGeom>
              <a:solidFill>
                <a:srgbClr val="C4230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  <p:sp>
            <p:nvSpPr>
              <p:cNvPr id="71" name="Rectangle 11"/>
              <p:cNvSpPr>
                <a:spLocks noChangeArrowheads="1"/>
              </p:cNvSpPr>
              <p:nvPr/>
            </p:nvSpPr>
            <p:spPr bwMode="gray">
              <a:xfrm>
                <a:off x="1828800" y="4800832"/>
                <a:ext cx="2286000" cy="1984248"/>
              </a:xfrm>
              <a:prstGeom prst="rect">
                <a:avLst/>
              </a:prstGeom>
              <a:solidFill>
                <a:srgbClr val="9A170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588" noProof="0" dirty="0"/>
              </a:p>
            </p:txBody>
          </p:sp>
        </p:grpSp>
        <p:grpSp>
          <p:nvGrpSpPr>
            <p:cNvPr id="6" name="Logo"/>
            <p:cNvGrpSpPr/>
            <p:nvPr/>
          </p:nvGrpSpPr>
          <p:grpSpPr>
            <a:xfrm>
              <a:off x="1130368" y="6790556"/>
              <a:ext cx="905256" cy="527654"/>
              <a:chOff x="1130368" y="6790556"/>
              <a:chExt cx="905256" cy="527654"/>
            </a:xfrm>
          </p:grpSpPr>
          <p:sp>
            <p:nvSpPr>
              <p:cNvPr id="38" name="Rectangle 0"/>
              <p:cNvSpPr>
                <a:spLocks noChangeArrowheads="1"/>
              </p:cNvSpPr>
              <p:nvPr/>
            </p:nvSpPr>
            <p:spPr bwMode="black">
              <a:xfrm>
                <a:off x="1676368" y="6790556"/>
                <a:ext cx="228600" cy="57350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black">
              <a:xfrm>
                <a:off x="1130368" y="6976999"/>
                <a:ext cx="905256" cy="341211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068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Descriptor"/>
          <p:cNvSpPr txBox="1"/>
          <p:nvPr>
            <p:custDataLst>
              <p:tags r:id="rId1"/>
            </p:custDataLst>
          </p:nvPr>
        </p:nvSpPr>
        <p:spPr bwMode="white">
          <a:xfrm>
            <a:off x="2493818" y="594041"/>
            <a:ext cx="32060" cy="135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GB" sz="882" noProof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2" name="Report 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 bwMode="white">
          <a:xfrm>
            <a:off x="2493113" y="1112680"/>
            <a:ext cx="7204364" cy="391057"/>
          </a:xfrm>
        </p:spPr>
        <p:txBody>
          <a:bodyPr vert="horz" lIns="0" tIns="0" rIns="0" bIns="0" rtlCol="0" anchor="t" anchorCtr="0">
            <a:spAutoFit/>
          </a:bodyPr>
          <a:lstStyle>
            <a:lvl1pPr algn="l" defTabSz="89901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24" b="1" i="1" kern="1200" baseline="0" noProof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31" name="Report Subtitle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 bwMode="white">
          <a:xfrm>
            <a:off x="2493113" y="1546412"/>
            <a:ext cx="7204364" cy="391057"/>
          </a:xfrm>
        </p:spPr>
        <p:txBody>
          <a:bodyPr tIns="0" bIns="0">
            <a:sp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824" baseline="0">
                <a:solidFill>
                  <a:schemeClr val="bg1"/>
                </a:solidFill>
                <a:latin typeface="+mj-lt"/>
              </a:defRPr>
            </a:lvl1pPr>
            <a:lvl2pPr marL="449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7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</a:p>
        </p:txBody>
      </p:sp>
      <p:sp>
        <p:nvSpPr>
          <p:cNvPr id="42" name="Confidentiality Stamp"/>
          <p:cNvSpPr txBox="1"/>
          <p:nvPr>
            <p:custDataLst>
              <p:tags r:id="rId4"/>
            </p:custDataLst>
          </p:nvPr>
        </p:nvSpPr>
        <p:spPr>
          <a:xfrm>
            <a:off x="642851" y="3291841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882" i="1" noProof="0" dirty="0" smtClean="0">
                <a:solidFill>
                  <a:schemeClr val="tx1"/>
                </a:solidFill>
                <a:latin typeface="Georgia" pitchFamily="18" charset="0"/>
                <a:cs typeface="Arial" pitchFamily="34" charset="0"/>
              </a:rPr>
              <a:t> </a:t>
            </a:r>
          </a:p>
        </p:txBody>
      </p:sp>
      <p:sp>
        <p:nvSpPr>
          <p:cNvPr id="34" name="Draft Stamp"/>
          <p:cNvSpPr txBox="1"/>
          <p:nvPr>
            <p:custDataLst>
              <p:tags r:id="rId5"/>
            </p:custDataLst>
          </p:nvPr>
        </p:nvSpPr>
        <p:spPr bwMode="black">
          <a:xfrm>
            <a:off x="642851" y="3566160"/>
            <a:ext cx="1662545" cy="257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121024" rtlCol="0" anchor="t" anchorCtr="0">
            <a:spAutoFit/>
          </a:bodyPr>
          <a:lstStyle/>
          <a:p>
            <a:pPr algn="l">
              <a:lnSpc>
                <a:spcPct val="100000"/>
              </a:lnSpc>
            </a:pPr>
            <a:endParaRPr lang="en-GB" sz="882" b="1" i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0" name="Report Date"/>
          <p:cNvSpPr txBox="1"/>
          <p:nvPr>
            <p:custDataLst>
              <p:tags r:id="rId6"/>
            </p:custDataLst>
          </p:nvPr>
        </p:nvSpPr>
        <p:spPr bwMode="black">
          <a:xfrm>
            <a:off x="642851" y="3832412"/>
            <a:ext cx="1485207" cy="1357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endParaRPr lang="en-GB" sz="882" i="1" dirty="0">
              <a:latin typeface="Georgia" pitchFamily="18" charset="0"/>
            </a:endParaRPr>
          </a:p>
        </p:txBody>
      </p:sp>
      <p:cxnSp>
        <p:nvCxnSpPr>
          <p:cNvPr id="25" name="Frame Line"/>
          <p:cNvCxnSpPr/>
          <p:nvPr/>
        </p:nvCxnSpPr>
        <p:spPr>
          <a:xfrm flipV="1">
            <a:off x="461818" y="3170816"/>
            <a:ext cx="1662545" cy="127059"/>
          </a:xfrm>
          <a:prstGeom prst="bentConnector3">
            <a:avLst>
              <a:gd name="adj1" fmla="val -174"/>
            </a:avLst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sz="quarter" idx="10" hasCustomPrompt="1"/>
            <p:custDataLst>
              <p:tags r:id="rId7"/>
            </p:custDataLst>
          </p:nvPr>
        </p:nvSpPr>
        <p:spPr>
          <a:xfrm>
            <a:off x="642851" y="4098664"/>
            <a:ext cx="1485207" cy="1145689"/>
          </a:xfrm>
        </p:spPr>
        <p:txBody>
          <a:bodyPr/>
          <a:lstStyle>
            <a:lvl1pPr>
              <a:defRPr sz="882" i="1"/>
            </a:lvl1pPr>
          </a:lstStyle>
          <a:p>
            <a:pPr lvl="0"/>
            <a:r>
              <a:rPr lang="en-GB" dirty="0" smtClean="0"/>
              <a:t>Click to enter text</a:t>
            </a:r>
            <a:endParaRPr lang="en-GB" dirty="0"/>
          </a:p>
        </p:txBody>
      </p:sp>
      <p:sp>
        <p:nvSpPr>
          <p:cNvPr id="36" name="Cover image"/>
          <p:cNvSpPr txBox="1"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308284" y="3167623"/>
            <a:ext cx="8145368" cy="2823882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noAutofit/>
          </a:bodyPr>
          <a:lstStyle/>
          <a:p>
            <a:pPr indent="-269703">
              <a:spcAft>
                <a:spcPts val="885"/>
              </a:spcAft>
            </a:pPr>
            <a:endParaRPr lang="en-GB" sz="1941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5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49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5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8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3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8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8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2" y="1815353"/>
            <a:ext cx="5359977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9327" y="1815353"/>
            <a:ext cx="5364480" cy="4308438"/>
          </a:xfrm>
        </p:spPr>
        <p:txBody>
          <a:bodyPr tIns="0" bIns="0"/>
          <a:lstStyle>
            <a:lvl5pPr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28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41" name="Rectangle 40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5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343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3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0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0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R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5360785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0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heading here</a:t>
            </a:r>
            <a:r>
              <a:rPr lang="en-GB" dirty="0" smtClean="0"/>
              <a:t> – Insert text here</a:t>
            </a:r>
            <a:endParaRPr lang="en-GB" dirty="0"/>
          </a:p>
        </p:txBody>
      </p:sp>
      <p:sp>
        <p:nvSpPr>
          <p:cNvPr id="53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6188362" y="944096"/>
            <a:ext cx="5364480" cy="74239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971" b="1" i="1" kern="1200" baseline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dirty="0" smtClean="0"/>
              <a:t>PwC view – Inserted text here should not be bold.</a:t>
            </a:r>
          </a:p>
        </p:txBody>
      </p:sp>
      <p:sp>
        <p:nvSpPr>
          <p:cNvPr id="41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6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7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0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2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4" name="Rectangle 23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44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30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7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1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1090629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2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3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4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5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6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9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0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1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6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184669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1" y="1815353"/>
            <a:ext cx="7219758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8035637" y="1815353"/>
            <a:ext cx="3506124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4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31" name="Page Number"/>
          <p:cNvSpPr txBox="1"/>
          <p:nvPr>
            <p:custDataLst>
              <p:tags r:id="rId3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5" name="HeaderTOCPlaceholder"/>
          <p:cNvSpPr txBox="1"/>
          <p:nvPr>
            <p:custDataLst>
              <p:tags r:id="rId4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5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6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7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8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9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10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1" name="Date/Filepath" hidden="1"/>
          <p:cNvSpPr txBox="1"/>
          <p:nvPr>
            <p:custDataLst>
              <p:tags r:id="rId11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19" name="Slide Tags" hidden="1"/>
          <p:cNvSpPr txBox="1"/>
          <p:nvPr>
            <p:custDataLst>
              <p:tags r:id="rId12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/>
            <p:custDataLst>
              <p:tags r:id="rId1"/>
            </p:custDataLst>
          </p:nvPr>
        </p:nvSpPr>
        <p:spPr>
          <a:xfrm>
            <a:off x="642850" y="1815353"/>
            <a:ext cx="5360787" cy="2084294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  <p:custDataLst>
              <p:tags r:id="rId2"/>
            </p:custDataLst>
          </p:nvPr>
        </p:nvSpPr>
        <p:spPr>
          <a:xfrm>
            <a:off x="642850" y="4034118"/>
            <a:ext cx="5360787" cy="2081605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  <p:custDataLst>
              <p:tags r:id="rId3"/>
            </p:custDataLst>
          </p:nvPr>
        </p:nvSpPr>
        <p:spPr>
          <a:xfrm>
            <a:off x="6188364" y="1815353"/>
            <a:ext cx="5364480" cy="4308438"/>
          </a:xfrm>
        </p:spPr>
        <p:txBody>
          <a:bodyPr tIns="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3" name="Page Number"/>
          <p:cNvSpPr txBox="1"/>
          <p:nvPr>
            <p:custDataLst>
              <p:tags r:id="rId4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4" name="HeaderTOCPlaceholder"/>
          <p:cNvSpPr txBox="1"/>
          <p:nvPr>
            <p:custDataLst>
              <p:tags r:id="rId5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8" name="Presentation Disclaimer"/>
          <p:cNvSpPr txBox="1"/>
          <p:nvPr>
            <p:custDataLst>
              <p:tags r:id="rId6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182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>
            <p:custDataLst>
              <p:tags r:id="rId7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>
            <p:custDataLst>
              <p:tags r:id="rId8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9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1" name="Rectangle 30"/>
          <p:cNvSpPr/>
          <p:nvPr>
            <p:custDataLst>
              <p:tags r:id="rId10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30" name="Draft stamp"/>
          <p:cNvSpPr txBox="1"/>
          <p:nvPr>
            <p:custDataLst>
              <p:tags r:id="rId11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5" name="Date/Filepath" hidden="1"/>
          <p:cNvSpPr txBox="1"/>
          <p:nvPr>
            <p:custDataLst>
              <p:tags r:id="rId12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0" name="Slide Tags" hidden="1"/>
          <p:cNvSpPr txBox="1"/>
          <p:nvPr>
            <p:custDataLst>
              <p:tags r:id="rId13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2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 Lar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3"/>
            <a:ext cx="10906298" cy="742278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010" rtl="0" eaLnBrk="1" latinLnBrk="0" hangingPunct="1">
              <a:spcBef>
                <a:spcPct val="0"/>
              </a:spcBef>
              <a:buNone/>
              <a:defRPr lang="en-GB" sz="1588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010" rtl="0" eaLnBrk="1" latinLnBrk="0" hangingPunct="1">
              <a:spcBef>
                <a:spcPct val="0"/>
              </a:spcBef>
              <a:buNone/>
            </a:pPr>
            <a:r>
              <a:rPr lang="en-GB" noProof="0" dirty="0" smtClean="0"/>
              <a:t>Insert banner statement here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/>
          </p:nvPr>
        </p:nvSpPr>
        <p:spPr>
          <a:xfrm>
            <a:off x="642851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1"/>
          </p:nvPr>
        </p:nvSpPr>
        <p:spPr>
          <a:xfrm>
            <a:off x="6184669" y="1815353"/>
            <a:ext cx="5364480" cy="13473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12"/>
          </p:nvPr>
        </p:nvSpPr>
        <p:spPr>
          <a:xfrm>
            <a:off x="642851" y="3294530"/>
            <a:ext cx="10906298" cy="2823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23" name="PwC Text"/>
          <p:cNvSpPr txBox="1"/>
          <p:nvPr/>
        </p:nvSpPr>
        <p:spPr>
          <a:xfrm>
            <a:off x="642851" y="6454589"/>
            <a:ext cx="332509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2"/>
              </a:lnSpc>
            </a:pPr>
            <a:r>
              <a:rPr lang="en-GB" sz="794" noProof="1" smtClean="0">
                <a:latin typeface="+mn-lt"/>
                <a:cs typeface="Arial" pitchFamily="34" charset="0"/>
              </a:rPr>
              <a:t>PwC</a:t>
            </a:r>
            <a:endParaRPr lang="en-GB" sz="794" noProof="1">
              <a:latin typeface="+mn-lt"/>
              <a:cs typeface="Arial" pitchFamily="34" charset="0"/>
            </a:endParaRPr>
          </a:p>
        </p:txBody>
      </p:sp>
      <p:sp>
        <p:nvSpPr>
          <p:cNvPr id="45" name="Page Number"/>
          <p:cNvSpPr txBox="1"/>
          <p:nvPr>
            <p:custDataLst>
              <p:tags r:id="rId1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2"/>
              </a:lnSpc>
            </a:pPr>
            <a:endParaRPr lang="en-GB" sz="794" noProof="1" smtClean="0"/>
          </a:p>
        </p:txBody>
      </p:sp>
      <p:sp>
        <p:nvSpPr>
          <p:cNvPr id="46" name="HeaderTOCPlaceholder"/>
          <p:cNvSpPr txBox="1"/>
          <p:nvPr>
            <p:custDataLst>
              <p:tags r:id="rId2"/>
            </p:custDataLst>
          </p:nvPr>
        </p:nvSpPr>
        <p:spPr>
          <a:xfrm>
            <a:off x="4341091" y="621255"/>
            <a:ext cx="7199290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GB" sz="794" noProof="1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9" name="Presentation Disclaimer"/>
          <p:cNvSpPr txBox="1"/>
          <p:nvPr>
            <p:custDataLst>
              <p:tags r:id="rId3"/>
            </p:custDataLst>
          </p:nvPr>
        </p:nvSpPr>
        <p:spPr>
          <a:xfrm>
            <a:off x="4344786" y="6317429"/>
            <a:ext cx="2830903" cy="12221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GB" sz="794" noProof="1" smtClean="0"/>
              <a:t>Confidential Information for the sole benefit and use of PwC’s Client.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42851" y="6252882"/>
            <a:ext cx="10906299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1455" y="1748118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ction Footer"/>
          <p:cNvSpPr txBox="1"/>
          <p:nvPr>
            <p:custDataLst>
              <p:tags r:id="rId4"/>
            </p:custDataLst>
          </p:nvPr>
        </p:nvSpPr>
        <p:spPr>
          <a:xfrm>
            <a:off x="642851" y="6317421"/>
            <a:ext cx="3513513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31" name="Section Header"/>
          <p:cNvSpPr txBox="1"/>
          <p:nvPr>
            <p:custDataLst>
              <p:tags r:id="rId5"/>
            </p:custDataLst>
          </p:nvPr>
        </p:nvSpPr>
        <p:spPr>
          <a:xfrm>
            <a:off x="642850" y="621254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GB" sz="794" noProof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>
            <p:custDataLst>
              <p:tags r:id="rId6"/>
            </p:custDataLst>
          </p:nvPr>
        </p:nvSpPr>
        <p:spPr>
          <a:xfrm>
            <a:off x="-3048000" y="4677344"/>
            <a:ext cx="2586182" cy="3258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algn="l"/>
            <a:endParaRPr lang="en-GB" sz="1588" noProof="1" smtClean="0"/>
          </a:p>
        </p:txBody>
      </p:sp>
      <p:sp>
        <p:nvSpPr>
          <p:cNvPr id="32" name="Rectangle 31"/>
          <p:cNvSpPr/>
          <p:nvPr>
            <p:custDataLst>
              <p:tags r:id="rId7"/>
            </p:custDataLst>
          </p:nvPr>
        </p:nvSpPr>
        <p:spPr>
          <a:xfrm>
            <a:off x="-3232727" y="1564057"/>
            <a:ext cx="2955636" cy="217306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txBody>
          <a:bodyPr vert="horz" wrap="square" lIns="80682" tIns="40341" rIns="80682" bIns="40341" rtlCol="0" anchor="t">
            <a:spAutoFit/>
          </a:bodyPr>
          <a:lstStyle/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divider control box below to make the slide title appear in your primary TOC and section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follow these steps: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‘Divider’ in the control box provided below.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Divider command on the Smart ribbon.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the text that you’d like to appear in the TOCs and select a divider level.</a:t>
            </a: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Update. The slide title should now appear on all TOCs.</a:t>
            </a:r>
          </a:p>
          <a:p>
            <a:pPr rtl="0"/>
            <a:endParaRPr lang="en-GB" sz="971" kern="1200" baseline="0" noProof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GB" sz="971" kern="120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remove the slide title from your TOCs, delete the ‘Divider’ text from the divider control box and hit Update.</a:t>
            </a:r>
            <a:endParaRPr lang="en-GB" sz="1588" noProof="1" smtClean="0"/>
          </a:p>
        </p:txBody>
      </p:sp>
      <p:sp>
        <p:nvSpPr>
          <p:cNvPr id="27" name="Draft stamp"/>
          <p:cNvSpPr txBox="1"/>
          <p:nvPr>
            <p:custDataLst>
              <p:tags r:id="rId8"/>
            </p:custDataLst>
          </p:nvPr>
        </p:nvSpPr>
        <p:spPr>
          <a:xfrm>
            <a:off x="4344786" y="6439538"/>
            <a:ext cx="2582487" cy="12221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794" noProof="1" smtClean="0"/>
              <a:t>Draft</a:t>
            </a:r>
            <a:endParaRPr lang="en-GB" sz="794" noProof="1"/>
          </a:p>
        </p:txBody>
      </p:sp>
      <p:sp>
        <p:nvSpPr>
          <p:cNvPr id="22" name="Date/Filepath" hidden="1"/>
          <p:cNvSpPr txBox="1"/>
          <p:nvPr>
            <p:custDataLst>
              <p:tags r:id="rId9"/>
            </p:custDataLst>
          </p:nvPr>
        </p:nvSpPr>
        <p:spPr>
          <a:xfrm>
            <a:off x="3999350" y="267427"/>
            <a:ext cx="7536873" cy="12221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794" noProof="1" smtClean="0"/>
              <a:t>9/13/2012 C:\Documents and Settings\SDAY016\Desktop\Smart\Content\PowerPoint\Templates\1 New Design\1 TS Global Report (New Design).potx</a:t>
            </a:r>
            <a:endParaRPr lang="en-GB" sz="794" noProof="1"/>
          </a:p>
        </p:txBody>
      </p:sp>
      <p:sp>
        <p:nvSpPr>
          <p:cNvPr id="21" name="Slide Tags" hidden="1"/>
          <p:cNvSpPr txBox="1"/>
          <p:nvPr>
            <p:custDataLst>
              <p:tags r:id="rId10"/>
            </p:custDataLst>
          </p:nvPr>
        </p:nvSpPr>
        <p:spPr>
          <a:xfrm>
            <a:off x="0" y="201706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88" noProof="1" smtClean="0"/>
              <a:t>Slide Tags</a:t>
            </a:r>
            <a:endParaRPr lang="en-GB" sz="1588" noProof="1"/>
          </a:p>
        </p:txBody>
      </p:sp>
      <p:cxnSp>
        <p:nvCxnSpPr>
          <p:cNvPr id="28" name="Frame Line"/>
          <p:cNvCxnSpPr/>
          <p:nvPr/>
        </p:nvCxnSpPr>
        <p:spPr>
          <a:xfrm flipV="1">
            <a:off x="461818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id" hidden="1"/>
          <p:cNvGrpSpPr/>
          <p:nvPr>
            <p:custDataLst>
              <p:tags r:id="rId24"/>
            </p:custDataLst>
          </p:nvPr>
        </p:nvGrpSpPr>
        <p:grpSpPr>
          <a:xfrm>
            <a:off x="642851" y="540572"/>
            <a:ext cx="10906298" cy="6043108"/>
            <a:chOff x="530352" y="612648"/>
            <a:chExt cx="8997696" cy="6848856"/>
          </a:xfrm>
        </p:grpSpPr>
        <p:grpSp>
          <p:nvGrpSpPr>
            <p:cNvPr id="108" name="Group 107" hidden="1"/>
            <p:cNvGrpSpPr/>
            <p:nvPr/>
          </p:nvGrpSpPr>
          <p:grpSpPr>
            <a:xfrm>
              <a:off x="530352" y="7159752"/>
              <a:ext cx="8997696" cy="301752"/>
              <a:chOff x="530352" y="7159752"/>
              <a:chExt cx="8997696" cy="301752"/>
            </a:xfrm>
          </p:grpSpPr>
          <p:sp>
            <p:nvSpPr>
              <p:cNvPr id="43" name="Footer block" hidden="1"/>
              <p:cNvSpPr>
                <a:spLocks noChangeArrowheads="1"/>
              </p:cNvSpPr>
              <p:nvPr/>
            </p:nvSpPr>
            <p:spPr bwMode="gray">
              <a:xfrm>
                <a:off x="6629400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44" name="Footer block" hidden="1"/>
              <p:cNvSpPr>
                <a:spLocks noChangeArrowheads="1"/>
              </p:cNvSpPr>
              <p:nvPr/>
            </p:nvSpPr>
            <p:spPr bwMode="gray">
              <a:xfrm>
                <a:off x="3584448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5" name="Footer block" hidden="1"/>
              <p:cNvSpPr>
                <a:spLocks noChangeArrowheads="1"/>
              </p:cNvSpPr>
              <p:nvPr/>
            </p:nvSpPr>
            <p:spPr bwMode="gray">
              <a:xfrm>
                <a:off x="530352" y="7159752"/>
                <a:ext cx="2898648" cy="301752"/>
              </a:xfrm>
              <a:prstGeom prst="rect">
                <a:avLst/>
              </a:prstGeom>
              <a:solidFill>
                <a:srgbClr val="CCFFFF">
                  <a:alpha val="25000"/>
                </a:srgbClr>
              </a:solidFill>
              <a:ln w="6350" cap="rnd">
                <a:solidFill>
                  <a:srgbClr val="CCFFFF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7" name="Group 106" hidden="1"/>
            <p:cNvGrpSpPr/>
            <p:nvPr/>
          </p:nvGrpSpPr>
          <p:grpSpPr>
            <a:xfrm>
              <a:off x="530352" y="1066800"/>
              <a:ext cx="8997696" cy="835152"/>
              <a:chOff x="530352" y="1066800"/>
              <a:chExt cx="8997696" cy="835152"/>
            </a:xfrm>
          </p:grpSpPr>
          <p:sp>
            <p:nvSpPr>
              <p:cNvPr id="45" name="Title block" hidden="1"/>
              <p:cNvSpPr>
                <a:spLocks noChangeArrowheads="1"/>
              </p:cNvSpPr>
              <p:nvPr/>
            </p:nvSpPr>
            <p:spPr bwMode="gray">
              <a:xfrm>
                <a:off x="5102352" y="1066800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6" name="Title block" hidden="1"/>
              <p:cNvSpPr>
                <a:spLocks noChangeArrowheads="1"/>
              </p:cNvSpPr>
              <p:nvPr/>
            </p:nvSpPr>
            <p:spPr bwMode="gray">
              <a:xfrm>
                <a:off x="530352" y="1069848"/>
                <a:ext cx="4425696" cy="832104"/>
              </a:xfrm>
              <a:prstGeom prst="rect">
                <a:avLst/>
              </a:prstGeom>
              <a:solidFill>
                <a:srgbClr val="FCC3D7">
                  <a:alpha val="25000"/>
                </a:srgbClr>
              </a:solidFill>
              <a:ln w="6350" cap="rnd">
                <a:solidFill>
                  <a:srgbClr val="FCC3D7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sp>
          <p:nvSpPr>
            <p:cNvPr id="57" name="Header block" hidden="1"/>
            <p:cNvSpPr>
              <a:spLocks noChangeArrowheads="1"/>
            </p:cNvSpPr>
            <p:nvPr/>
          </p:nvSpPr>
          <p:spPr bwMode="gray">
            <a:xfrm>
              <a:off x="530352" y="612648"/>
              <a:ext cx="8988552" cy="228600"/>
            </a:xfrm>
            <a:prstGeom prst="rect">
              <a:avLst/>
            </a:prstGeom>
            <a:solidFill>
              <a:srgbClr val="CCFFFF">
                <a:alpha val="25000"/>
              </a:srgbClr>
            </a:solidFill>
            <a:ln w="6350" cap="rnd">
              <a:solidFill>
                <a:srgbClr val="CCFF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07409">
                <a:buSzPct val="90000"/>
                <a:defRPr/>
              </a:pPr>
              <a:endParaRPr lang="en-GB" sz="1235" dirty="0">
                <a:solidFill>
                  <a:schemeClr val="folHlink"/>
                </a:solidFill>
                <a:cs typeface="Arial" charset="0"/>
              </a:endParaRPr>
            </a:p>
          </p:txBody>
        </p:sp>
        <p:grpSp>
          <p:nvGrpSpPr>
            <p:cNvPr id="106" name="Group 600" hidden="1"/>
            <p:cNvGrpSpPr/>
            <p:nvPr/>
          </p:nvGrpSpPr>
          <p:grpSpPr>
            <a:xfrm>
              <a:off x="533400" y="6245352"/>
              <a:ext cx="8994648" cy="688848"/>
              <a:chOff x="533400" y="6013704"/>
              <a:chExt cx="8994648" cy="688848"/>
            </a:xfrm>
          </p:grpSpPr>
          <p:sp>
            <p:nvSpPr>
              <p:cNvPr id="50" name="Content block 606" hidden="1"/>
              <p:cNvSpPr>
                <a:spLocks noChangeArrowheads="1"/>
              </p:cNvSpPr>
              <p:nvPr/>
            </p:nvSpPr>
            <p:spPr bwMode="gray">
              <a:xfrm>
                <a:off x="8156448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1" name="Content block 605" hidden="1"/>
              <p:cNvSpPr>
                <a:spLocks noChangeArrowheads="1"/>
              </p:cNvSpPr>
              <p:nvPr/>
            </p:nvSpPr>
            <p:spPr bwMode="gray">
              <a:xfrm>
                <a:off x="6631840" y="60137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6" name="Content block 604" hidden="1"/>
              <p:cNvSpPr>
                <a:spLocks noChangeArrowheads="1"/>
              </p:cNvSpPr>
              <p:nvPr/>
            </p:nvSpPr>
            <p:spPr bwMode="gray">
              <a:xfrm>
                <a:off x="510723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7" name="Content block 603" hidden="1"/>
              <p:cNvSpPr>
                <a:spLocks noChangeArrowheads="1"/>
              </p:cNvSpPr>
              <p:nvPr/>
            </p:nvSpPr>
            <p:spPr bwMode="gray">
              <a:xfrm>
                <a:off x="358262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8" name="Content block 602" hidden="1"/>
              <p:cNvSpPr>
                <a:spLocks noChangeArrowheads="1"/>
              </p:cNvSpPr>
              <p:nvPr/>
            </p:nvSpPr>
            <p:spPr bwMode="gray">
              <a:xfrm>
                <a:off x="205801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9" name="Content block 601" hidden="1"/>
              <p:cNvSpPr>
                <a:spLocks noChangeArrowheads="1"/>
              </p:cNvSpPr>
              <p:nvPr/>
            </p:nvSpPr>
            <p:spPr bwMode="gray">
              <a:xfrm>
                <a:off x="533400" y="60167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5" name="Group 500" hidden="1"/>
            <p:cNvGrpSpPr/>
            <p:nvPr/>
          </p:nvGrpSpPr>
          <p:grpSpPr>
            <a:xfrm>
              <a:off x="533400" y="5407152"/>
              <a:ext cx="8994648" cy="688848"/>
              <a:chOff x="533400" y="5026152"/>
              <a:chExt cx="8994648" cy="688848"/>
            </a:xfrm>
          </p:grpSpPr>
          <p:sp>
            <p:nvSpPr>
              <p:cNvPr id="52" name="Content block 506" hidden="1"/>
              <p:cNvSpPr>
                <a:spLocks noChangeArrowheads="1"/>
              </p:cNvSpPr>
              <p:nvPr/>
            </p:nvSpPr>
            <p:spPr bwMode="gray">
              <a:xfrm>
                <a:off x="8156448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53" name="Content block 505" hidden="1"/>
              <p:cNvSpPr>
                <a:spLocks noChangeArrowheads="1"/>
              </p:cNvSpPr>
              <p:nvPr/>
            </p:nvSpPr>
            <p:spPr bwMode="gray">
              <a:xfrm>
                <a:off x="6631840" y="50261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0" name="Content block 504" hidden="1"/>
              <p:cNvSpPr>
                <a:spLocks noChangeArrowheads="1"/>
              </p:cNvSpPr>
              <p:nvPr/>
            </p:nvSpPr>
            <p:spPr bwMode="gray">
              <a:xfrm>
                <a:off x="510723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1" name="Content block 503" hidden="1"/>
              <p:cNvSpPr>
                <a:spLocks noChangeArrowheads="1"/>
              </p:cNvSpPr>
              <p:nvPr/>
            </p:nvSpPr>
            <p:spPr bwMode="gray">
              <a:xfrm>
                <a:off x="358262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2" name="Content block 502" hidden="1"/>
              <p:cNvSpPr>
                <a:spLocks noChangeArrowheads="1"/>
              </p:cNvSpPr>
              <p:nvPr/>
            </p:nvSpPr>
            <p:spPr bwMode="gray">
              <a:xfrm>
                <a:off x="205801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93" name="Content block 501" hidden="1"/>
              <p:cNvSpPr>
                <a:spLocks noChangeArrowheads="1"/>
              </p:cNvSpPr>
              <p:nvPr/>
            </p:nvSpPr>
            <p:spPr bwMode="gray">
              <a:xfrm>
                <a:off x="533400" y="50292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4" name="Group 400" hidden="1"/>
            <p:cNvGrpSpPr/>
            <p:nvPr/>
          </p:nvGrpSpPr>
          <p:grpSpPr>
            <a:xfrm>
              <a:off x="533400" y="4568952"/>
              <a:ext cx="8994648" cy="688848"/>
              <a:chOff x="533400" y="4038600"/>
              <a:chExt cx="8994648" cy="688848"/>
            </a:xfrm>
          </p:grpSpPr>
          <p:sp>
            <p:nvSpPr>
              <p:cNvPr id="54" name="Content block 406" hidden="1"/>
              <p:cNvSpPr>
                <a:spLocks noChangeArrowheads="1"/>
              </p:cNvSpPr>
              <p:nvPr/>
            </p:nvSpPr>
            <p:spPr bwMode="gray">
              <a:xfrm>
                <a:off x="8156448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4" name="Content block 405" hidden="1"/>
              <p:cNvSpPr>
                <a:spLocks noChangeArrowheads="1"/>
              </p:cNvSpPr>
              <p:nvPr/>
            </p:nvSpPr>
            <p:spPr bwMode="gray">
              <a:xfrm>
                <a:off x="6631840" y="40386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4" name="Content block 404" hidden="1"/>
              <p:cNvSpPr>
                <a:spLocks noChangeArrowheads="1"/>
              </p:cNvSpPr>
              <p:nvPr/>
            </p:nvSpPr>
            <p:spPr bwMode="gray">
              <a:xfrm>
                <a:off x="510723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5" name="Content block 403" hidden="1"/>
              <p:cNvSpPr>
                <a:spLocks noChangeArrowheads="1"/>
              </p:cNvSpPr>
              <p:nvPr/>
            </p:nvSpPr>
            <p:spPr bwMode="gray">
              <a:xfrm>
                <a:off x="358262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6" name="Content block 402" hidden="1"/>
              <p:cNvSpPr>
                <a:spLocks noChangeArrowheads="1"/>
              </p:cNvSpPr>
              <p:nvPr/>
            </p:nvSpPr>
            <p:spPr bwMode="gray">
              <a:xfrm>
                <a:off x="205801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7" name="Content block 401" hidden="1"/>
              <p:cNvSpPr>
                <a:spLocks noChangeArrowheads="1"/>
              </p:cNvSpPr>
              <p:nvPr/>
            </p:nvSpPr>
            <p:spPr bwMode="gray">
              <a:xfrm>
                <a:off x="533400" y="40416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3" name="Group 300" hidden="1"/>
            <p:cNvGrpSpPr/>
            <p:nvPr/>
          </p:nvGrpSpPr>
          <p:grpSpPr>
            <a:xfrm>
              <a:off x="533400" y="3730752"/>
              <a:ext cx="8994648" cy="688848"/>
              <a:chOff x="533400" y="3041904"/>
              <a:chExt cx="8994648" cy="688848"/>
            </a:xfrm>
          </p:grpSpPr>
          <p:sp>
            <p:nvSpPr>
              <p:cNvPr id="65" name="Content block 306" hidden="1"/>
              <p:cNvSpPr>
                <a:spLocks noChangeArrowheads="1"/>
              </p:cNvSpPr>
              <p:nvPr/>
            </p:nvSpPr>
            <p:spPr bwMode="gray">
              <a:xfrm>
                <a:off x="8156448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0" name="Content block 305" hidden="1"/>
              <p:cNvSpPr>
                <a:spLocks noChangeArrowheads="1"/>
              </p:cNvSpPr>
              <p:nvPr/>
            </p:nvSpPr>
            <p:spPr bwMode="gray">
              <a:xfrm>
                <a:off x="6631840" y="3041904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8" name="Content block 304" hidden="1"/>
              <p:cNvSpPr>
                <a:spLocks noChangeArrowheads="1"/>
              </p:cNvSpPr>
              <p:nvPr/>
            </p:nvSpPr>
            <p:spPr bwMode="gray">
              <a:xfrm>
                <a:off x="510723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9" name="Content block 303" hidden="1"/>
              <p:cNvSpPr>
                <a:spLocks noChangeArrowheads="1"/>
              </p:cNvSpPr>
              <p:nvPr/>
            </p:nvSpPr>
            <p:spPr bwMode="gray">
              <a:xfrm>
                <a:off x="358262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0" name="Content block 302" hidden="1"/>
              <p:cNvSpPr>
                <a:spLocks noChangeArrowheads="1"/>
              </p:cNvSpPr>
              <p:nvPr/>
            </p:nvSpPr>
            <p:spPr bwMode="gray">
              <a:xfrm>
                <a:off x="205801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1" name="Content block 301" hidden="1"/>
              <p:cNvSpPr>
                <a:spLocks noChangeArrowheads="1"/>
              </p:cNvSpPr>
              <p:nvPr/>
            </p:nvSpPr>
            <p:spPr bwMode="gray">
              <a:xfrm>
                <a:off x="533400" y="30449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1" name="Group 200" hidden="1"/>
            <p:cNvGrpSpPr/>
            <p:nvPr/>
          </p:nvGrpSpPr>
          <p:grpSpPr>
            <a:xfrm>
              <a:off x="533400" y="2892552"/>
              <a:ext cx="8994648" cy="688848"/>
              <a:chOff x="533400" y="1066800"/>
              <a:chExt cx="8994648" cy="688848"/>
            </a:xfrm>
          </p:grpSpPr>
          <p:sp>
            <p:nvSpPr>
              <p:cNvPr id="77" name="Content block 206" hidden="1"/>
              <p:cNvSpPr>
                <a:spLocks noChangeArrowheads="1"/>
              </p:cNvSpPr>
              <p:nvPr/>
            </p:nvSpPr>
            <p:spPr bwMode="gray">
              <a:xfrm>
                <a:off x="8156448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82" name="Content block 205" hidden="1"/>
              <p:cNvSpPr>
                <a:spLocks noChangeArrowheads="1"/>
              </p:cNvSpPr>
              <p:nvPr/>
            </p:nvSpPr>
            <p:spPr bwMode="gray">
              <a:xfrm>
                <a:off x="6631840" y="10668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6" name="Content block 204" hidden="1"/>
              <p:cNvSpPr>
                <a:spLocks noChangeArrowheads="1"/>
              </p:cNvSpPr>
              <p:nvPr/>
            </p:nvSpPr>
            <p:spPr bwMode="gray">
              <a:xfrm>
                <a:off x="510723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7" name="Content block 203" hidden="1"/>
              <p:cNvSpPr>
                <a:spLocks noChangeArrowheads="1"/>
              </p:cNvSpPr>
              <p:nvPr/>
            </p:nvSpPr>
            <p:spPr bwMode="gray">
              <a:xfrm>
                <a:off x="358262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8" name="Content block 202" hidden="1"/>
              <p:cNvSpPr>
                <a:spLocks noChangeArrowheads="1"/>
              </p:cNvSpPr>
              <p:nvPr/>
            </p:nvSpPr>
            <p:spPr bwMode="gray">
              <a:xfrm>
                <a:off x="205801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69" name="Content block 201" hidden="1"/>
              <p:cNvSpPr>
                <a:spLocks noChangeArrowheads="1"/>
              </p:cNvSpPr>
              <p:nvPr/>
            </p:nvSpPr>
            <p:spPr bwMode="gray">
              <a:xfrm>
                <a:off x="533400" y="1069848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  <p:grpSp>
          <p:nvGrpSpPr>
            <p:cNvPr id="102" name="Group 100" hidden="1"/>
            <p:cNvGrpSpPr/>
            <p:nvPr/>
          </p:nvGrpSpPr>
          <p:grpSpPr>
            <a:xfrm>
              <a:off x="533400" y="2054352"/>
              <a:ext cx="8994648" cy="688848"/>
              <a:chOff x="533400" y="2054352"/>
              <a:chExt cx="8994648" cy="688848"/>
            </a:xfrm>
          </p:grpSpPr>
          <p:sp>
            <p:nvSpPr>
              <p:cNvPr id="71" name="Content block 106" hidden="1"/>
              <p:cNvSpPr>
                <a:spLocks noChangeArrowheads="1"/>
              </p:cNvSpPr>
              <p:nvPr/>
            </p:nvSpPr>
            <p:spPr bwMode="gray">
              <a:xfrm>
                <a:off x="8156448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6" name="Content block 105" hidden="1"/>
              <p:cNvSpPr>
                <a:spLocks noChangeArrowheads="1"/>
              </p:cNvSpPr>
              <p:nvPr/>
            </p:nvSpPr>
            <p:spPr bwMode="gray">
              <a:xfrm>
                <a:off x="6631840" y="2054352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2" name="Content block 104" hidden="1"/>
              <p:cNvSpPr>
                <a:spLocks noChangeArrowheads="1"/>
              </p:cNvSpPr>
              <p:nvPr/>
            </p:nvSpPr>
            <p:spPr bwMode="gray">
              <a:xfrm>
                <a:off x="510723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3" name="Content block 103" hidden="1"/>
              <p:cNvSpPr>
                <a:spLocks noChangeArrowheads="1"/>
              </p:cNvSpPr>
              <p:nvPr/>
            </p:nvSpPr>
            <p:spPr bwMode="gray">
              <a:xfrm>
                <a:off x="358262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4" name="Content block 102" hidden="1"/>
              <p:cNvSpPr>
                <a:spLocks noChangeArrowheads="1"/>
              </p:cNvSpPr>
              <p:nvPr/>
            </p:nvSpPr>
            <p:spPr bwMode="gray">
              <a:xfrm>
                <a:off x="205801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  <p:sp>
            <p:nvSpPr>
              <p:cNvPr id="75" name="Content block 101" hidden="1"/>
              <p:cNvSpPr>
                <a:spLocks noChangeArrowheads="1"/>
              </p:cNvSpPr>
              <p:nvPr/>
            </p:nvSpPr>
            <p:spPr bwMode="gray">
              <a:xfrm>
                <a:off x="533400" y="2057400"/>
                <a:ext cx="1371600" cy="685800"/>
              </a:xfrm>
              <a:prstGeom prst="rect">
                <a:avLst/>
              </a:prstGeom>
              <a:solidFill>
                <a:srgbClr val="E7EBE0">
                  <a:alpha val="50000"/>
                </a:srgbClr>
              </a:solidFill>
              <a:ln w="6350">
                <a:solidFill>
                  <a:srgbClr val="E7EBE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 defTabSz="805466">
                  <a:defRPr/>
                </a:pPr>
                <a:endParaRPr lang="en-GB" sz="1588" dirty="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851" y="943983"/>
            <a:ext cx="10906298" cy="742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51" y="1815353"/>
            <a:ext cx="10906298" cy="4307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9760" y="625288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851" y="6252882"/>
            <a:ext cx="7004858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9760" y="6390042"/>
            <a:ext cx="2028305" cy="137160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xStyles>
    <p:titleStyle>
      <a:lvl1pPr algn="l" defTabSz="899010" rtl="0" eaLnBrk="1" latinLnBrk="0" hangingPunct="1">
        <a:spcBef>
          <a:spcPct val="0"/>
        </a:spcBef>
        <a:buNone/>
        <a:defRPr sz="1235" b="1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Wingdings" pitchFamily="2" charset="2"/>
        <a:buNone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07320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Times New Roman" pitchFamily="18" charset="0"/>
        <a:buChar char="•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412963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Arial" pitchFamily="34" charset="0"/>
        <a:buChar char="-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613092" marR="0" indent="-203305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◦"/>
        <a:tabLst/>
        <a:defRPr sz="971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806867" marR="0" indent="-201717" algn="l" defTabSz="899320" rtl="0" eaLnBrk="1" fontAlgn="base" latinLnBrk="0" hangingPunct="1">
        <a:lnSpc>
          <a:spcPct val="100000"/>
        </a:lnSpc>
        <a:spcBef>
          <a:spcPts val="0"/>
        </a:spcBef>
        <a:spcAft>
          <a:spcPts val="529"/>
        </a:spcAft>
        <a:buClr>
          <a:srgbClr val="000000"/>
        </a:buClr>
        <a:buSzTx/>
        <a:buFont typeface="Georgia" pitchFamily="18" charset="0"/>
        <a:buChar char="›"/>
        <a:tabLst/>
        <a:defRPr sz="971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06482" indent="-203305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rabi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412963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alpha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613092" indent="-201717" algn="l" defTabSz="89901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+mj-lt"/>
        <a:buAutoNum type="romanLcPeriod"/>
        <a:defRPr lang="en-GB" sz="971" kern="1200" baseline="0" noProof="0" dirty="0" smtClean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0" algn="l" defTabSz="899010" rtl="0" eaLnBrk="1" latinLnBrk="0" hangingPunct="1">
        <a:lnSpc>
          <a:spcPct val="100000"/>
        </a:lnSpc>
        <a:spcBef>
          <a:spcPts val="0"/>
        </a:spcBef>
        <a:spcAft>
          <a:spcPts val="529"/>
        </a:spcAft>
        <a:buFont typeface="Arial" pitchFamily="34" charset="0"/>
        <a:buNone/>
        <a:defRPr lang="en-GB" sz="971" b="1" kern="1200" baseline="0" noProof="0" dirty="0" smtClean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505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9010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516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8021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527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7032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538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6043" algn="l" defTabSz="899010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781E-E633-48FC-8E57-F3EC3C4CC2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7DE1-CEB7-4B1B-8B6A-0B50B04C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8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chart" Target="../charts/char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Co Quarterly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Q1  - Apr-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04437913"/>
              </p:ext>
            </p:extLst>
          </p:nvPr>
        </p:nvGraphicFramePr>
        <p:xfrm>
          <a:off x="1846263" y="65087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9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17186028"/>
              </p:ext>
            </p:extLst>
          </p:nvPr>
        </p:nvGraphicFramePr>
        <p:xfrm>
          <a:off x="1660525" y="71358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1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2" y="0"/>
            <a:ext cx="9144000" cy="910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108" y="1590358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Team Details(slide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Sales demographics by Region and Market(slide </a:t>
            </a:r>
            <a:r>
              <a:rPr lang="en-US" dirty="0" smtClean="0"/>
              <a:t>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Product </a:t>
            </a:r>
            <a:r>
              <a:rPr lang="en-US" dirty="0" smtClean="0"/>
              <a:t>Sales Report </a:t>
            </a:r>
            <a:r>
              <a:rPr lang="en-US" dirty="0"/>
              <a:t>C</a:t>
            </a:r>
            <a:r>
              <a:rPr lang="en-US" dirty="0" smtClean="0"/>
              <a:t>ard( slide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486751-286A-47F2-8999-B818493713E0}"/>
              </a:ext>
            </a:extLst>
          </p:cNvPr>
          <p:cNvSpPr/>
          <p:nvPr/>
        </p:nvSpPr>
        <p:spPr>
          <a:xfrm rot="9609533">
            <a:off x="10636508" y="-801800"/>
            <a:ext cx="1971476" cy="1971476"/>
          </a:xfrm>
          <a:prstGeom prst="rect">
            <a:avLst/>
          </a:prstGeom>
          <a:solidFill>
            <a:schemeClr val="accent2">
              <a:lumMod val="60000"/>
              <a:lumOff val="40000"/>
              <a:alpha val="82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90CD3-B2E2-4B93-893D-61C85DD7A172}"/>
              </a:ext>
            </a:extLst>
          </p:cNvPr>
          <p:cNvSpPr txBox="1"/>
          <p:nvPr/>
        </p:nvSpPr>
        <p:spPr>
          <a:xfrm>
            <a:off x="2171700" y="65469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Meet Our Researcher Team.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73D22-ACCE-49BD-AD05-65192013196C}"/>
              </a:ext>
            </a:extLst>
          </p:cNvPr>
          <p:cNvCxnSpPr>
            <a:cxnSpLocks/>
          </p:cNvCxnSpPr>
          <p:nvPr/>
        </p:nvCxnSpPr>
        <p:spPr>
          <a:xfrm>
            <a:off x="4568354" y="1412401"/>
            <a:ext cx="1072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E99DD8-B511-49DC-8420-692B0133C95A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A29C15-4498-4508-A0C3-F0C9F8F8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0" y="2391062"/>
            <a:ext cx="238378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EEE01B-986B-48DF-8D07-AE22ADCC4D12}"/>
              </a:ext>
            </a:extLst>
          </p:cNvPr>
          <p:cNvSpPr txBox="1"/>
          <p:nvPr/>
        </p:nvSpPr>
        <p:spPr>
          <a:xfrm>
            <a:off x="86175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1660D-650E-474E-92DD-4A7119502CEB}"/>
              </a:ext>
            </a:extLst>
          </p:cNvPr>
          <p:cNvSpPr txBox="1"/>
          <p:nvPr/>
        </p:nvSpPr>
        <p:spPr>
          <a:xfrm>
            <a:off x="6633838" y="5033759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E460-6A85-42EF-8520-5DDD24FF7169}"/>
              </a:ext>
            </a:extLst>
          </p:cNvPr>
          <p:cNvSpPr txBox="1"/>
          <p:nvPr/>
        </p:nvSpPr>
        <p:spPr>
          <a:xfrm>
            <a:off x="951987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E7995F-AC3F-42AC-B0C6-07731DB55997}"/>
              </a:ext>
            </a:extLst>
          </p:cNvPr>
          <p:cNvSpPr txBox="1"/>
          <p:nvPr/>
        </p:nvSpPr>
        <p:spPr>
          <a:xfrm>
            <a:off x="3747798" y="5033700"/>
            <a:ext cx="189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C6016-60A2-405E-A057-7DB70972D7EA}"/>
              </a:ext>
            </a:extLst>
          </p:cNvPr>
          <p:cNvSpPr txBox="1"/>
          <p:nvPr/>
        </p:nvSpPr>
        <p:spPr>
          <a:xfrm>
            <a:off x="931484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Sameer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9A082-40EA-4254-BF9E-89A4A4782259}"/>
              </a:ext>
            </a:extLst>
          </p:cNvPr>
          <p:cNvSpPr txBox="1"/>
          <p:nvPr/>
        </p:nvSpPr>
        <p:spPr>
          <a:xfrm>
            <a:off x="9584078" y="5595931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Suresh P.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3F3AA-501B-4E6A-9A00-9F4716E87E69}"/>
              </a:ext>
            </a:extLst>
          </p:cNvPr>
          <p:cNvSpPr txBox="1"/>
          <p:nvPr/>
        </p:nvSpPr>
        <p:spPr>
          <a:xfrm>
            <a:off x="6701722" y="559593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Rakesh B.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D74E9-EA7E-472E-8862-265C75B874EB}"/>
              </a:ext>
            </a:extLst>
          </p:cNvPr>
          <p:cNvSpPr txBox="1"/>
          <p:nvPr/>
        </p:nvSpPr>
        <p:spPr>
          <a:xfrm>
            <a:off x="3815682" y="5600462"/>
            <a:ext cx="175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Pavan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K.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Diagonal Stripe 19">
            <a:extLst>
              <a:ext uri="{FF2B5EF4-FFF2-40B4-BE49-F238E27FC236}">
                <a16:creationId xmlns:a16="http://schemas.microsoft.com/office/drawing/2014/main" id="{F8DB02A4-2B25-4C80-BA46-88176543ED15}"/>
              </a:ext>
            </a:extLst>
          </p:cNvPr>
          <p:cNvSpPr/>
          <p:nvPr/>
        </p:nvSpPr>
        <p:spPr>
          <a:xfrm>
            <a:off x="0" y="0"/>
            <a:ext cx="3149599" cy="3149599"/>
          </a:xfrm>
          <a:prstGeom prst="diagStripe">
            <a:avLst/>
          </a:prstGeom>
          <a:solidFill>
            <a:schemeClr val="accent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82EBB-0866-4EED-8D4B-2801FC487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47" y="2391062"/>
            <a:ext cx="2357047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B46EB2-2599-46F2-9CF3-2DE63451C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62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C23BCC-51CF-4F5D-8922-56B24556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83" y="2391062"/>
            <a:ext cx="2244438" cy="2075876"/>
          </a:xfrm>
          <a:prstGeom prst="hexagon">
            <a:avLst/>
          </a:prstGeom>
          <a:ln w="41275">
            <a:solidFill>
              <a:schemeClr val="accent3"/>
            </a:solidFill>
          </a:ln>
          <a:effectLst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09712" y="0"/>
            <a:ext cx="9144000" cy="91045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12" y="0"/>
            <a:ext cx="9144000" cy="910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108" y="1590357"/>
            <a:ext cx="9144000" cy="40397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Sameer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Pavan</a:t>
            </a:r>
            <a:r>
              <a:rPr lang="en-US" dirty="0" smtClean="0"/>
              <a:t> 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Kumar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Srinivas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Prakash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2098" y="14417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Sales Demographics by Region and Market</a:t>
            </a:r>
            <a:br>
              <a:rPr lang="en-US" altLang="zh-CN" dirty="0" smtClean="0"/>
            </a:br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9408" y="1150757"/>
            <a:ext cx="7747292" cy="5536688"/>
            <a:chOff x="451167" y="1358525"/>
            <a:chExt cx="8346817" cy="5193629"/>
          </a:xfrm>
        </p:grpSpPr>
        <p:sp>
          <p:nvSpPr>
            <p:cNvPr id="5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73BC44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F5B90F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5082BE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4BAFC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4" name="Group 293"/>
            <p:cNvGrpSpPr>
              <a:grpSpLocks/>
            </p:cNvGrpSpPr>
            <p:nvPr/>
          </p:nvGrpSpPr>
          <p:grpSpPr bwMode="auto">
            <a:xfrm>
              <a:off x="2560825" y="5597150"/>
              <a:ext cx="354013" cy="744538"/>
              <a:chOff x="507" y="3356"/>
              <a:chExt cx="223" cy="469"/>
            </a:xfrm>
          </p:grpSpPr>
          <p:sp>
            <p:nvSpPr>
              <p:cNvPr id="126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Freeform 33"/>
              <p:cNvSpPr>
                <a:spLocks/>
              </p:cNvSpPr>
              <p:nvPr/>
            </p:nvSpPr>
            <p:spPr bwMode="auto">
              <a:xfrm>
                <a:off x="558" y="3603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5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6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124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7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120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122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18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4" name="肘形连接符 173"/>
            <p:cNvCxnSpPr>
              <a:stCxn id="175" idx="0"/>
              <a:endCxn id="177" idx="3"/>
            </p:cNvCxnSpPr>
            <p:nvPr/>
          </p:nvCxnSpPr>
          <p:spPr>
            <a:xfrm rot="16200000" flipV="1">
              <a:off x="2957912" y="1830490"/>
              <a:ext cx="829198" cy="1623372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7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51167" y="1392655"/>
              <a:ext cx="2109658" cy="2147582"/>
              <a:chOff x="416520" y="4774171"/>
              <a:chExt cx="2109658" cy="2147582"/>
            </a:xfrm>
          </p:grpSpPr>
          <p:sp>
            <p:nvSpPr>
              <p:cNvPr id="177" name="圆角矩形 176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78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Uttar Pradesh</a:t>
                </a:r>
              </a:p>
            </p:txBody>
          </p:sp>
          <p:sp>
            <p:nvSpPr>
              <p:cNvPr id="179" name="Text Box 16"/>
              <p:cNvSpPr txBox="1">
                <a:spLocks noChangeArrowheads="1"/>
              </p:cNvSpPr>
              <p:nvPr/>
            </p:nvSpPr>
            <p:spPr bwMode="auto">
              <a:xfrm>
                <a:off x="482153" y="5218385"/>
                <a:ext cx="1978393" cy="170336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</a:t>
                </a: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Product X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sales by 20%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increase in customer base</a:t>
                </a: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pPr marL="117475" indent="-117475"/>
                <a: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Segoe UI" panose="020B0502040204020203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Segoe UI" panose="020B0502040204020203" pitchFamily="34" charset="0"/>
                </a:endParaRPr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0" name="肘形连接符 179"/>
            <p:cNvCxnSpPr>
              <a:stCxn id="181" idx="4"/>
              <a:endCxn id="183" idx="3"/>
            </p:cNvCxnSpPr>
            <p:nvPr/>
          </p:nvCxnSpPr>
          <p:spPr>
            <a:xfrm rot="5400000">
              <a:off x="2684949" y="4502726"/>
              <a:ext cx="614309" cy="651996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1" name="Oval 25"/>
            <p:cNvSpPr>
              <a:spLocks noChangeArrowheads="1"/>
            </p:cNvSpPr>
            <p:nvPr/>
          </p:nvSpPr>
          <p:spPr bwMode="gray">
            <a:xfrm>
              <a:off x="3263690" y="4412749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556447" y="4300957"/>
              <a:ext cx="2109658" cy="2251197"/>
              <a:chOff x="416520" y="4774171"/>
              <a:chExt cx="2109658" cy="2251197"/>
            </a:xfrm>
          </p:grpSpPr>
          <p:sp>
            <p:nvSpPr>
              <p:cNvPr id="183" name="圆角矩形 182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84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Maharashtra</a:t>
                </a:r>
              </a:p>
            </p:txBody>
          </p:sp>
          <p:sp>
            <p:nvSpPr>
              <p:cNvPr id="185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1723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salesforce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can be improved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r>
                  <a:rPr lang="en-US" sz="1400" dirty="0"/>
                  <a:t/>
                </a:r>
                <a:br>
                  <a:rPr lang="en-US" sz="1400" dirty="0"/>
                </a:br>
                <a:endParaRPr lang="en-US" altLang="zh-CN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86" name="肘形连接符 185"/>
            <p:cNvCxnSpPr>
              <a:stCxn id="187" idx="0"/>
              <a:endCxn id="189" idx="1"/>
            </p:cNvCxnSpPr>
            <p:nvPr/>
          </p:nvCxnSpPr>
          <p:spPr>
            <a:xfrm rot="5400000" flipH="1" flipV="1">
              <a:off x="5539039" y="2119245"/>
              <a:ext cx="602967" cy="1695607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87" name="Oval 25"/>
            <p:cNvSpPr>
              <a:spLocks noChangeArrowheads="1"/>
            </p:cNvSpPr>
            <p:nvPr/>
          </p:nvSpPr>
          <p:spPr bwMode="gray">
            <a:xfrm>
              <a:off x="4938308" y="3268531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6688326" y="1830642"/>
              <a:ext cx="2109658" cy="1481755"/>
              <a:chOff x="416520" y="4774171"/>
              <a:chExt cx="2109658" cy="1481755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0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Bihar</a:t>
                </a:r>
              </a:p>
            </p:txBody>
          </p:sp>
          <p:sp>
            <p:nvSpPr>
              <p:cNvPr id="191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95410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Low reach in rural areas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Z sales are low</a:t>
                </a:r>
              </a:p>
            </p:txBody>
          </p:sp>
        </p:grpSp>
        <p:cxnSp>
          <p:nvCxnSpPr>
            <p:cNvPr id="192" name="肘形连接符 191"/>
            <p:cNvCxnSpPr>
              <a:stCxn id="193" idx="4"/>
              <a:endCxn id="195" idx="1"/>
            </p:cNvCxnSpPr>
            <p:nvPr/>
          </p:nvCxnSpPr>
          <p:spPr>
            <a:xfrm rot="16200000" flipH="1">
              <a:off x="5512314" y="3599750"/>
              <a:ext cx="497389" cy="98151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3" name="Oval 25"/>
            <p:cNvSpPr>
              <a:spLocks noChangeArrowheads="1"/>
            </p:cNvSpPr>
            <p:nvPr/>
          </p:nvSpPr>
          <p:spPr bwMode="gray">
            <a:xfrm>
              <a:off x="5215842" y="3732990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6251763" y="3504278"/>
              <a:ext cx="2109658" cy="1603555"/>
              <a:chOff x="416520" y="4774171"/>
              <a:chExt cx="2109658" cy="1603555"/>
            </a:xfrm>
          </p:grpSpPr>
          <p:sp>
            <p:nvSpPr>
              <p:cNvPr id="195" name="圆角矩形 194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196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West Bengal</a:t>
                </a:r>
              </a:p>
            </p:txBody>
          </p:sp>
          <p:sp>
            <p:nvSpPr>
              <p:cNvPr id="197" name="Text Box 16"/>
              <p:cNvSpPr txBox="1">
                <a:spLocks noChangeArrowheads="1"/>
              </p:cNvSpPr>
              <p:nvPr/>
            </p:nvSpPr>
            <p:spPr bwMode="auto">
              <a:xfrm>
                <a:off x="482152" y="5208175"/>
                <a:ext cx="1978393" cy="116955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Improvement in Product Y </a:t>
                </a:r>
                <a:r>
                  <a:rPr lang="en-US" sz="1400" dirty="0" smtClean="0"/>
                  <a:t>sales by 10%</a:t>
                </a:r>
                <a:endParaRPr lang="en-US" sz="14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Needs more sales force</a:t>
                </a:r>
              </a:p>
            </p:txBody>
          </p:sp>
        </p:grpSp>
        <p:cxnSp>
          <p:nvCxnSpPr>
            <p:cNvPr id="198" name="肘形连接符 197"/>
            <p:cNvCxnSpPr>
              <a:stCxn id="199" idx="4"/>
              <a:endCxn id="201" idx="1"/>
            </p:cNvCxnSpPr>
            <p:nvPr/>
          </p:nvCxnSpPr>
          <p:spPr>
            <a:xfrm rot="16200000" flipH="1">
              <a:off x="3225170" y="4548985"/>
              <a:ext cx="1746930" cy="525090"/>
            </a:xfrm>
            <a:prstGeom prst="bentConnector2">
              <a:avLst/>
            </a:prstGeom>
            <a:noFill/>
            <a:ln w="9525">
              <a:solidFill>
                <a:srgbClr val="C00000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199" name="Oval 25"/>
            <p:cNvSpPr>
              <a:spLocks noChangeArrowheads="1"/>
            </p:cNvSpPr>
            <p:nvPr/>
          </p:nvSpPr>
          <p:spPr bwMode="gray">
            <a:xfrm>
              <a:off x="3781679" y="3829244"/>
              <a:ext cx="108821" cy="108821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4361180" y="4850073"/>
              <a:ext cx="2109658" cy="1479927"/>
              <a:chOff x="416520" y="4774171"/>
              <a:chExt cx="2109658" cy="1479927"/>
            </a:xfrm>
          </p:grpSpPr>
          <p:sp>
            <p:nvSpPr>
              <p:cNvPr id="201" name="圆角矩形 200"/>
              <p:cNvSpPr/>
              <p:nvPr/>
            </p:nvSpPr>
            <p:spPr>
              <a:xfrm>
                <a:off x="416520" y="4964087"/>
                <a:ext cx="2109658" cy="1290011"/>
              </a:xfrm>
              <a:prstGeom prst="roundRect">
                <a:avLst>
                  <a:gd name="adj" fmla="val 11361"/>
                </a:avLst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miter lim="800000"/>
                <a:headEnd/>
                <a:tailEnd/>
              </a:ln>
            </p:spPr>
            <p:txBody>
              <a:bodyPr wrap="none" lIns="91405" tIns="45703" rIns="91405" bIns="45703" anchor="ctr"/>
              <a:lstStyle/>
              <a:p>
                <a:pPr defTabSz="913706">
                  <a:defRPr/>
                </a:pPr>
                <a:r>
                  <a:rPr lang="en-US" altLang="zh-CN" kern="0" dirty="0">
                    <a:solidFill>
                      <a:sysClr val="windowText" lastClr="000000"/>
                    </a:solidFill>
                    <a:latin typeface="Calibri" pitchFamily="34" charset="0"/>
                    <a:ea typeface="微软雅黑" pitchFamily="34" charset="-122"/>
                    <a:cs typeface="Calibri" pitchFamily="34" charset="0"/>
                  </a:rPr>
                  <a:t>          </a:t>
                </a:r>
                <a:endParaRPr lang="zh-CN" altLang="en-US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endParaRPr>
              </a:p>
            </p:txBody>
          </p:sp>
          <p:sp>
            <p:nvSpPr>
              <p:cNvPr id="202" name="圆角矩形 45"/>
              <p:cNvSpPr/>
              <p:nvPr/>
            </p:nvSpPr>
            <p:spPr>
              <a:xfrm>
                <a:off x="680339" y="4774171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1" kern="0" dirty="0"/>
                  <a:t>Madhya Pradesh</a:t>
                </a:r>
              </a:p>
            </p:txBody>
          </p:sp>
          <p:sp>
            <p:nvSpPr>
              <p:cNvPr id="203" name="Text Box 16"/>
              <p:cNvSpPr txBox="1">
                <a:spLocks noChangeArrowheads="1"/>
              </p:cNvSpPr>
              <p:nvPr/>
            </p:nvSpPr>
            <p:spPr bwMode="auto">
              <a:xfrm>
                <a:off x="481277" y="5301819"/>
                <a:ext cx="1978393" cy="7386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Good media outreach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Product sales </a:t>
                </a:r>
                <a:r>
                  <a:rPr lang="en-US" sz="1400" dirty="0" smtClean="0"/>
                  <a:t>have increased by 3%</a:t>
                </a:r>
                <a:endParaRPr lang="en-US" sz="1400" dirty="0"/>
              </a:p>
            </p:txBody>
          </p:sp>
        </p:grp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65254147"/>
              </p:ext>
            </p:extLst>
          </p:nvPr>
        </p:nvGraphicFramePr>
        <p:xfrm>
          <a:off x="6990871" y="1333730"/>
          <a:ext cx="5990634" cy="485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2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49497948"/>
              </p:ext>
            </p:extLst>
          </p:nvPr>
        </p:nvGraphicFramePr>
        <p:xfrm>
          <a:off x="5400674" y="3857624"/>
          <a:ext cx="6272213" cy="3091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41328966"/>
              </p:ext>
            </p:extLst>
          </p:nvPr>
        </p:nvGraphicFramePr>
        <p:xfrm>
          <a:off x="299424" y="3920596"/>
          <a:ext cx="4443412" cy="289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60531369"/>
              </p:ext>
            </p:extLst>
          </p:nvPr>
        </p:nvGraphicFramePr>
        <p:xfrm>
          <a:off x="299424" y="696569"/>
          <a:ext cx="11508377" cy="322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0" y="187935"/>
            <a:ext cx="10497845" cy="5086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Sales Report Card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29590" y="5275051"/>
            <a:ext cx="1005840" cy="1540084"/>
          </a:xfrm>
          <a:prstGeom prst="ellips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738" y="-315569"/>
            <a:ext cx="94202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previous Action Items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7" y="641890"/>
            <a:ext cx="9120275" cy="24544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480259" y="641890"/>
            <a:ext cx="2574268" cy="43205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330124999"/>
              </p:ext>
            </p:extLst>
          </p:nvPr>
        </p:nvGraphicFramePr>
        <p:xfrm>
          <a:off x="9480259" y="1280726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95362" y="3197843"/>
            <a:ext cx="8356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We achieved a </a:t>
            </a:r>
            <a:r>
              <a:rPr lang="en-US" sz="1600" b="1" dirty="0" smtClean="0">
                <a:solidFill>
                  <a:srgbClr val="FF0000"/>
                </a:solidFill>
              </a:rPr>
              <a:t>4.12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total sales due to switching the stock to digital platform.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" y="3637852"/>
            <a:ext cx="9120275" cy="239561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462088" y="3637852"/>
            <a:ext cx="2610610" cy="457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STATUS: Completed</a:t>
            </a:r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78728026"/>
              </p:ext>
            </p:extLst>
          </p:nvPr>
        </p:nvGraphicFramePr>
        <p:xfrm>
          <a:off x="9480259" y="4259792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934355" y="6236375"/>
            <a:ext cx="587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The </a:t>
            </a:r>
            <a:r>
              <a:rPr lang="en-US" sz="1600" b="1" dirty="0" smtClean="0">
                <a:solidFill>
                  <a:srgbClr val="0070C0"/>
                </a:solidFill>
              </a:rPr>
              <a:t>Pack of 2</a:t>
            </a:r>
            <a:r>
              <a:rPr lang="en-US" sz="1600" b="1" dirty="0" smtClean="0">
                <a:solidFill>
                  <a:srgbClr val="00B050"/>
                </a:solidFill>
              </a:rPr>
              <a:t>, and</a:t>
            </a:r>
            <a:r>
              <a:rPr lang="en-US" sz="1600" b="1" dirty="0" smtClean="0">
                <a:solidFill>
                  <a:srgbClr val="0070C0"/>
                </a:solidFill>
              </a:rPr>
              <a:t> A+B </a:t>
            </a:r>
            <a:r>
              <a:rPr lang="en-US" sz="1600" b="1" dirty="0" smtClean="0">
                <a:solidFill>
                  <a:srgbClr val="00B050"/>
                </a:solidFill>
              </a:rPr>
              <a:t>offers led to a </a:t>
            </a:r>
            <a:r>
              <a:rPr lang="en-US" sz="1600" b="1" dirty="0" smtClean="0">
                <a:solidFill>
                  <a:srgbClr val="FF0000"/>
                </a:solidFill>
              </a:rPr>
              <a:t>1.05</a:t>
            </a:r>
            <a:r>
              <a:rPr lang="en-US" sz="1600" b="1" dirty="0" smtClean="0">
                <a:solidFill>
                  <a:srgbClr val="00B050"/>
                </a:solidFill>
              </a:rPr>
              <a:t> percent increase in sales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98880"/>
            <a:ext cx="8794794" cy="239164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9223084" y="198880"/>
            <a:ext cx="2574268" cy="4320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STATUS: Pending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05465101"/>
              </p:ext>
            </p:extLst>
          </p:nvPr>
        </p:nvGraphicFramePr>
        <p:xfrm>
          <a:off x="9223084" y="880191"/>
          <a:ext cx="2574268" cy="1710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7300" y="2839783"/>
            <a:ext cx="8229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On completion we expect to see a </a:t>
            </a:r>
            <a:r>
              <a:rPr lang="en-US" sz="1600" b="1" dirty="0" smtClean="0">
                <a:solidFill>
                  <a:srgbClr val="FF0000"/>
                </a:solidFill>
              </a:rPr>
              <a:t>1.98</a:t>
            </a:r>
            <a:r>
              <a:rPr lang="en-US" sz="1600" b="1" dirty="0" smtClean="0">
                <a:solidFill>
                  <a:srgbClr val="FFC000"/>
                </a:solidFill>
              </a:rPr>
              <a:t> percent increase in sales in the </a:t>
            </a:r>
            <a:r>
              <a:rPr lang="en-US" sz="1600" b="1" dirty="0" smtClean="0">
                <a:solidFill>
                  <a:srgbClr val="FF0000"/>
                </a:solidFill>
              </a:rPr>
              <a:t>north and south </a:t>
            </a:r>
            <a:r>
              <a:rPr lang="en-US" sz="1600" b="1" dirty="0" smtClean="0">
                <a:solidFill>
                  <a:srgbClr val="FFC000"/>
                </a:solidFill>
              </a:rPr>
              <a:t>regions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7300" y="6020344"/>
            <a:ext cx="1040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Click </a:t>
            </a:r>
            <a:r>
              <a:rPr lang="en-US" sz="2000" dirty="0" smtClean="0">
                <a:solidFill>
                  <a:srgbClr val="FF0000"/>
                </a:solidFill>
              </a:rPr>
              <a:t>here</a:t>
            </a:r>
            <a:r>
              <a:rPr lang="en-US" sz="2000" dirty="0" smtClean="0">
                <a:solidFill>
                  <a:srgbClr val="002060"/>
                </a:solidFill>
              </a:rPr>
              <a:t> to see the complete report analysis or ask </a:t>
            </a:r>
            <a:r>
              <a:rPr lang="en-US" sz="2000" dirty="0" err="1" smtClean="0">
                <a:solidFill>
                  <a:srgbClr val="002060"/>
                </a:solidFill>
              </a:rPr>
              <a:t>CrystalBall</a:t>
            </a:r>
            <a:r>
              <a:rPr lang="en-US" sz="2000" dirty="0" smtClean="0">
                <a:solidFill>
                  <a:srgbClr val="002060"/>
                </a:solidFill>
              </a:rPr>
              <a:t>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“Show me the Sales Score Card”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" y="5729159"/>
            <a:ext cx="1163715" cy="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Grid"/>
  <p:tag name="SMARTISVISIBLE" val="{@GridOn}=Yes"/>
  <p:tag name="SMARTLOCKSHAPE" val="Yes"/>
  <p:tag name="SMARTGRID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TYPE" val="Section"/>
  <p:tag name="SMARTDIVIDERTEXT" val="Section"/>
  <p:tag name="SMARTDIVIDERTOCSTYLE" val="Section TOC"/>
  <p:tag name="SMARTDIVIDERLEVEL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 Divider title}"/>
  <p:tag name="SMARTWRITE" val="{Smart Divider title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dividertocplacehol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HOW EXECUTIVE SUMMARY" val="No"/>
  <p:tag name="SMARTDIVIDERTYPE" val="Section"/>
  <p:tag name="SMARTDIVIDERTEXT" val="Section"/>
  <p:tag name="SMARTDIVIDERTOCSTYLE" val="Section TOC"/>
  <p:tag name="SMARTDIVIDERLEVEL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Cover Conten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BusinessUnitCoverText}"/>
  <p:tag name="SMARTREAD" val="{@BusinessUnitCoverText}"/>
  <p:tag name="SMARTOBJECT" val="Descriptor Large Title and Subtitle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Title}"/>
  <p:tag name="SMARTREAD" val="{@Title}"/>
  <p:tag name="SMARTLINKEDSHAPEID" val="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Subtitle}"/>
  <p:tag name="SMARTREAD" val="{@Subtitle}"/>
  <p:tag name="SMARTLINKEDSHAPE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Confidentiality stamp}"/>
  <p:tag name="SMARTREAD" val="{@Confidentiality stamp}"/>
  <p:tag name="SMARTOBJECT" val="Confidentiality stamp Default Cover v.3"/>
  <p:tag name="SMARTLINKEDSHAPEID" val="SideBa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Draft stamp}"/>
  <p:tag name="SMARTISVISIBLE" val="{@Show Draft stamp} = Yes"/>
  <p:tag name="SMARTREAD" val="{@Draft stamp}"/>
  <p:tag name="SMARTLINKEDSHAPEID" val="SideBar"/>
  <p:tag name="SMARTOBJECT" val="Draft stamp Default Cover v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@Report date}"/>
  <p:tag name="SMARTREAD" val="{@Report date}"/>
  <p:tag name="SMARTLINKEDSHAPEID" val="SideBar"/>
  <p:tag name="SMARTOBJECT" val="Report date Default Cover v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Front Cover Imag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HORIZONTALTOCPLACEHOLD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Footer v.2"/>
  <p:tag name="SMARTWRITE" val="{@Title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AD" val="{SMARTSLIDETYPE}"/>
  <p:tag name="SMARTWRITE" val="{SMARTSLIDETYPE}"/>
  <p:tag name="SMARTOBJECT" val="DividerBo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BJECT" val="Instruction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DIVIDERTYPE" val="Section"/>
  <p:tag name="SMARTDIVIDERLEVEL" val="0"/>
</p:tagLst>
</file>

<file path=ppt/theme/theme1.xml><?xml version="1.0" encoding="utf-8"?>
<a:theme xmlns:a="http://schemas.openxmlformats.org/drawingml/2006/main" name="Non-branded Theme">
  <a:themeElements>
    <a:clrScheme name="Non-Brande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on-Brande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">
          <a:solidFill>
            <a:schemeClr val="tx1"/>
          </a:solidFill>
        </a:ln>
      </a:spPr>
      <a:bodyPr vert="horz" wrap="square" lIns="91440" tIns="45720" rIns="91440" bIns="45720" rtlCol="0" anchor="ctr">
        <a:noAutofit/>
      </a:bodyPr>
      <a:lstStyle>
        <a:defPPr algn="ctr">
          <a:defRPr dirty="0" smtClean="0"/>
        </a:defPPr>
      </a:lstStyle>
    </a:spDef>
    <a:lnDef>
      <a:spPr>
        <a:ln w="12700">
          <a:solidFill>
            <a:srgbClr val="DC69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noProof="0" dirty="0" smtClean="0">
            <a:solidFill>
              <a:schemeClr val="tx1"/>
            </a:solidFill>
            <a:latin typeface="Georgia" pitchFamily="18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n-branded Theme" id="{CF1F50EC-A457-45B7-95AA-421C0E2416E9}" vid="{0B7CBF24-3A20-4AF6-85C2-BDDE7AE7F5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3020</TotalTime>
  <Words>278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微软雅黑</vt:lpstr>
      <vt:lpstr>宋体</vt:lpstr>
      <vt:lpstr>Aharoni</vt:lpstr>
      <vt:lpstr>Arial</vt:lpstr>
      <vt:lpstr>Calibri</vt:lpstr>
      <vt:lpstr>Calibri Light</vt:lpstr>
      <vt:lpstr>等线</vt:lpstr>
      <vt:lpstr>等线 Light</vt:lpstr>
      <vt:lpstr>Georgia</vt:lpstr>
      <vt:lpstr>Segoe UI</vt:lpstr>
      <vt:lpstr>Times New Roman</vt:lpstr>
      <vt:lpstr>Wingdings</vt:lpstr>
      <vt:lpstr>Non-branded Theme</vt:lpstr>
      <vt:lpstr>Office Theme</vt:lpstr>
      <vt:lpstr>Product Co Quarterly Review</vt:lpstr>
      <vt:lpstr>Agenda</vt:lpstr>
      <vt:lpstr>PowerPoint Presentation</vt:lpstr>
      <vt:lpstr>Team Members</vt:lpstr>
      <vt:lpstr>Sales Demographics by Region and Market </vt:lpstr>
      <vt:lpstr>Sales Report Card</vt:lpstr>
      <vt:lpstr>PowerPoint Presentation</vt:lpstr>
      <vt:lpstr>Results of previous Action Items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Grandhi</dc:creator>
  <cp:lastModifiedBy>Hemanth Grandhi</cp:lastModifiedBy>
  <cp:revision>38</cp:revision>
  <dcterms:created xsi:type="dcterms:W3CDTF">2019-06-24T08:31:45Z</dcterms:created>
  <dcterms:modified xsi:type="dcterms:W3CDTF">2019-06-27T10:03:41Z</dcterms:modified>
</cp:coreProperties>
</file>